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6"/>
  </p:notesMasterIdLst>
  <p:sldIdLst>
    <p:sldId id="256" r:id="rId2"/>
    <p:sldId id="371" r:id="rId3"/>
    <p:sldId id="372" r:id="rId4"/>
    <p:sldId id="373" r:id="rId5"/>
    <p:sldId id="374" r:id="rId6"/>
    <p:sldId id="376" r:id="rId7"/>
    <p:sldId id="377" r:id="rId8"/>
    <p:sldId id="353" r:id="rId9"/>
    <p:sldId id="350" r:id="rId10"/>
    <p:sldId id="375" r:id="rId11"/>
    <p:sldId id="378" r:id="rId12"/>
    <p:sldId id="381" r:id="rId13"/>
    <p:sldId id="379" r:id="rId14"/>
    <p:sldId id="380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Antique Olive Compact" panose="020B0604020202020204" charset="0"/>
      <p:bold r:id="rId18"/>
    </p:embeddedFont>
    <p:embeddedFont>
      <p:font typeface="Inconsolata" pitchFamily="1" charset="0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Spy Agency" pitchFamily="2" charset="0"/>
      <p:regular r:id="rId25"/>
    </p:embeddedFont>
    <p:embeddedFont>
      <p:font typeface="Spy Agency 3D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FF"/>
    <a:srgbClr val="36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40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62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1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3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6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0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A9A9-99C9-47E8-AB02-34EE596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D6A0-F1AD-47CA-8F57-7FE2DC833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63A8-F457-4102-9BBC-B55EE72CF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>
  <p:cSld name="TITLE_ONLY_2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8"/>
          <p:cNvSpPr/>
          <p:nvPr/>
        </p:nvSpPr>
        <p:spPr>
          <a:xfrm>
            <a:off x="7085500" y="4071275"/>
            <a:ext cx="2996400" cy="2996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8"/>
          <p:cNvSpPr/>
          <p:nvPr/>
        </p:nvSpPr>
        <p:spPr>
          <a:xfrm>
            <a:off x="6295425" y="-263962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AAFB86-0D1C-4AB9-90A9-B75D5A3A3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07154-2B26-4216-92B9-5AA49682E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8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6" y="430025"/>
            <a:ext cx="282434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2084294" y="18737"/>
            <a:ext cx="4253432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2021-11-21</a:t>
            </a:r>
            <a:endParaRPr lang="en-US" sz="5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py Agency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7" y="986700"/>
            <a:ext cx="5769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Jupyter lab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variabls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If – elif –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Exercise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1607820" y="155904"/>
            <a:ext cx="544612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3. If – else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FF70F-33E3-4C31-A399-C405F45A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851"/>
            <a:ext cx="9044083" cy="632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17937-A0F1-4C3A-BBC8-EAF4B067A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778421"/>
            <a:ext cx="9044083" cy="9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3465094" y="155904"/>
            <a:ext cx="358884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4. FUNCTIONS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A3F8-64FA-412B-B4AB-95E46609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50" y="761068"/>
            <a:ext cx="3248050" cy="1539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3D402-6C08-4132-820C-CF3EEE6B9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761068"/>
            <a:ext cx="5895950" cy="43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3465094" y="155904"/>
            <a:ext cx="358884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4. FUNCTIONS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F9654-2132-4D10-8031-F8FABD1E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390"/>
            <a:ext cx="5268060" cy="990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33321-63B6-48F4-A3DF-1EDF32A28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117" y="1685128"/>
            <a:ext cx="4485886" cy="30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3465094" y="155904"/>
            <a:ext cx="358884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4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E57E-92A5-4394-A313-409B0CCE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87" y="633930"/>
            <a:ext cx="268642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4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E230-4573-4016-A2DE-7DC102BF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22" y="1630208"/>
            <a:ext cx="6613755" cy="1883084"/>
          </a:xfrm>
          <a:prstGeom prst="rect">
            <a:avLst/>
          </a:prstGeom>
        </p:spPr>
      </p:pic>
      <p:cxnSp>
        <p:nvCxnSpPr>
          <p:cNvPr id="8" name="Google Shape;413;p66">
            <a:extLst>
              <a:ext uri="{FF2B5EF4-FFF2-40B4-BE49-F238E27FC236}">
                <a16:creationId xmlns:a16="http://schemas.microsoft.com/office/drawing/2014/main" id="{9C3E319D-7E48-4D4C-B122-171F15B3A55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DD2C0D6-1C6D-4126-A245-B7187D955D32}"/>
              </a:ext>
            </a:extLst>
          </p:cNvPr>
          <p:cNvSpPr txBox="1">
            <a:spLocks/>
          </p:cNvSpPr>
          <p:nvPr/>
        </p:nvSpPr>
        <p:spPr>
          <a:xfrm>
            <a:off x="3465094" y="155904"/>
            <a:ext cx="358884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4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2674448" y="155904"/>
            <a:ext cx="437949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Jupyter lab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E9011-3F19-44F8-9182-193C8800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70" y="1514873"/>
            <a:ext cx="3973859" cy="211375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7FDB6-7CA6-4CC5-860C-13FBCDFD5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767263"/>
            <a:ext cx="7845558" cy="244031"/>
          </a:xfrm>
        </p:spPr>
        <p:txBody>
          <a:bodyPr/>
          <a:lstStyle/>
          <a:p>
            <a:r>
              <a:rPr lang="en-US"/>
              <a:t>https://jupyterlab.readthedocs.io/en/stable/getting_started/installation.html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1.1. Installation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0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2674448" y="155904"/>
            <a:ext cx="437949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Jupyter lab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1.2. Usage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FA655-6273-401A-AC4B-3E359E8E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22"/>
            <a:ext cx="3210373" cy="3105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7715E-8BDD-4DE5-A390-085EFADB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1377"/>
            <a:ext cx="4477375" cy="31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880EA-2B35-4BDF-8EE6-54571EE0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74" y="2616513"/>
            <a:ext cx="4666626" cy="11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2674448" y="155904"/>
            <a:ext cx="437949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Jupyter lab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1.3. Shortcuts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8EC41-4613-4FDD-B6F6-CE051EE1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00" y="1063722"/>
            <a:ext cx="6736800" cy="40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2674448" y="155904"/>
            <a:ext cx="437949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Jupyter lab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-1" y="694390"/>
            <a:ext cx="304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1.4. Markdown cheatsheet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3B842-6081-43D5-93FE-D53779A9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" y="1126479"/>
            <a:ext cx="8683476" cy="29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3760728" y="155904"/>
            <a:ext cx="329321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Variables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CE99A6-BF69-4FC4-BD3F-B1CD2F9F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3" y="694390"/>
            <a:ext cx="2351756" cy="538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20E25A-0F2F-4BB1-A7F7-4A57BFB1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217" y="1232876"/>
            <a:ext cx="2351755" cy="1252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E4B0CF-9688-4F73-BCE9-B8D30D78D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72" y="2482223"/>
            <a:ext cx="2164847" cy="1252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4B951E-842D-4120-A9D4-9B50AD0E2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819" y="3736936"/>
            <a:ext cx="1768054" cy="1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3760728" y="155904"/>
            <a:ext cx="329321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Variables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1026" name="Picture 2" descr="May be a meme of 1 person and text that says 'C#: We have float, double, int, etc. Meanwhile in Python: NUMBER IS NUMBER'">
            <a:extLst>
              <a:ext uri="{FF2B5EF4-FFF2-40B4-BE49-F238E27FC236}">
                <a16:creationId xmlns:a16="http://schemas.microsoft.com/office/drawing/2014/main" id="{2AC9929F-3298-4D06-AF68-5DB1D714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79" y="699584"/>
            <a:ext cx="4814242" cy="44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2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1607820" y="155904"/>
            <a:ext cx="544612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3. If – else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6" name="Picture 2" descr="VBScript If..ElseIf..Else Statements">
            <a:extLst>
              <a:ext uri="{FF2B5EF4-FFF2-40B4-BE49-F238E27FC236}">
                <a16:creationId xmlns:a16="http://schemas.microsoft.com/office/drawing/2014/main" id="{A1AECCF9-3647-430C-8570-477F78EE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4391"/>
            <a:ext cx="5242560" cy="406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393A4-AA92-4970-839B-5B35353C5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762384"/>
            <a:ext cx="7845558" cy="244031"/>
          </a:xfrm>
        </p:spPr>
        <p:txBody>
          <a:bodyPr/>
          <a:lstStyle/>
          <a:p>
            <a:r>
              <a:rPr lang="en-US"/>
              <a:t>https://www.tutorialspoint.com/vbscript/vbscript_if_elseif_else_statement.htm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FFFFCD-3AAC-444F-9432-3BC82BB6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1" y="1505042"/>
            <a:ext cx="3901438" cy="2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41A32-81FB-4D94-970F-FF09A72F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813" y="786234"/>
            <a:ext cx="4496373" cy="3571032"/>
          </a:xfrm>
          <a:prstGeom prst="rect">
            <a:avLst/>
          </a:prstGeom>
        </p:spPr>
      </p:pic>
      <p:cxnSp>
        <p:nvCxnSpPr>
          <p:cNvPr id="9" name="Google Shape;413;p66">
            <a:extLst>
              <a:ext uri="{FF2B5EF4-FFF2-40B4-BE49-F238E27FC236}">
                <a16:creationId xmlns:a16="http://schemas.microsoft.com/office/drawing/2014/main" id="{10FB7B44-41D5-4BE9-972E-FE7219E767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F95C749-5561-45AA-B635-8CAFE754E989}"/>
              </a:ext>
            </a:extLst>
          </p:cNvPr>
          <p:cNvSpPr txBox="1">
            <a:spLocks/>
          </p:cNvSpPr>
          <p:nvPr/>
        </p:nvSpPr>
        <p:spPr>
          <a:xfrm>
            <a:off x="1607820" y="155904"/>
            <a:ext cx="544612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3. If – else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3007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143</Words>
  <Application>Microsoft Office PowerPoint</Application>
  <PresentationFormat>On-screen Show (16:9)</PresentationFormat>
  <Paragraphs>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Spy Agency</vt:lpstr>
      <vt:lpstr>Spy Agency 3D</vt:lpstr>
      <vt:lpstr>Algerian</vt:lpstr>
      <vt:lpstr>Inconsolata</vt:lpstr>
      <vt:lpstr>Open Sans</vt:lpstr>
      <vt:lpstr>Antique Olive Compact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72</cp:revision>
  <dcterms:modified xsi:type="dcterms:W3CDTF">2021-11-21T03:56:35Z</dcterms:modified>
</cp:coreProperties>
</file>