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37"/>
  </p:notesMasterIdLst>
  <p:sldIdLst>
    <p:sldId id="256" r:id="rId2"/>
    <p:sldId id="356" r:id="rId3"/>
    <p:sldId id="394" r:id="rId4"/>
    <p:sldId id="393" r:id="rId5"/>
    <p:sldId id="372" r:id="rId6"/>
    <p:sldId id="395" r:id="rId7"/>
    <p:sldId id="373" r:id="rId8"/>
    <p:sldId id="371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57" r:id="rId19"/>
    <p:sldId id="405" r:id="rId20"/>
    <p:sldId id="376" r:id="rId21"/>
    <p:sldId id="406" r:id="rId22"/>
    <p:sldId id="407" r:id="rId23"/>
    <p:sldId id="408" r:id="rId24"/>
    <p:sldId id="409" r:id="rId25"/>
    <p:sldId id="410" r:id="rId26"/>
    <p:sldId id="411" r:id="rId27"/>
    <p:sldId id="413" r:id="rId28"/>
    <p:sldId id="414" r:id="rId29"/>
    <p:sldId id="415" r:id="rId30"/>
    <p:sldId id="416" r:id="rId31"/>
    <p:sldId id="417" r:id="rId32"/>
    <p:sldId id="378" r:id="rId33"/>
    <p:sldId id="418" r:id="rId34"/>
    <p:sldId id="419" r:id="rId35"/>
    <p:sldId id="420" r:id="rId3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Inconsolata" pitchFamily="1" charset="0"/>
      <p:regular r:id="rId43"/>
      <p:bold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Spy Agency" panose="020B0604020202020204"/>
      <p:regular r:id="rId49"/>
    </p:embeddedFont>
    <p:embeddedFont>
      <p:font typeface="Spy Agency 3D" panose="020B0604020202020204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6FFBA"/>
    <a:srgbClr val="00FFFF"/>
    <a:srgbClr val="00CCFF"/>
    <a:srgbClr val="C9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0" autoAdjust="0"/>
  </p:normalViewPr>
  <p:slideViewPr>
    <p:cSldViewPr snapToGrid="0">
      <p:cViewPr varScale="1">
        <p:scale>
          <a:sx n="135" d="100"/>
          <a:sy n="135" d="100"/>
        </p:scale>
        <p:origin x="1242" y="-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70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7" y="430025"/>
            <a:ext cx="282434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1036321" y="18737"/>
            <a:ext cx="5301406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2022-10-07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6" y="986700"/>
            <a:ext cx="6333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Array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Passing array to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Practice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109E-D477-4B41-B82F-1F44FD52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3" y="1009876"/>
            <a:ext cx="3773575" cy="392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C4BC1-5FFE-4F75-B45B-435FCFFF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48" y="1011835"/>
            <a:ext cx="3910705" cy="39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5B90-01B0-46C1-B0B0-7FA23B01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" y="1011835"/>
            <a:ext cx="4023709" cy="40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C21BD-7A07-4745-95C1-C172C914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1835"/>
            <a:ext cx="4393093" cy="40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BD8017-7A14-4D51-9B44-7938103C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10" y="3658163"/>
            <a:ext cx="5981380" cy="11775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FB2C0F-EE4D-45A7-9ECD-D6ABF76E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8" y="1011834"/>
            <a:ext cx="3076131" cy="2442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EDD576-F13A-4AFF-848F-D4FDFF0EC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20" y="1685887"/>
            <a:ext cx="4648508" cy="11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DAF5C-13F3-4452-9C2B-3CF306D1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45" y="1011835"/>
            <a:ext cx="380271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306FB-FA9A-4E17-B8E6-45301AB7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" y="1011835"/>
            <a:ext cx="3606245" cy="3956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330-EA0C-4D5D-BC91-F70FB8B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5" y="1011836"/>
            <a:ext cx="4434706" cy="39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306FB-FA9A-4E17-B8E6-45301AB7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" y="1011835"/>
            <a:ext cx="3606245" cy="3956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330-EA0C-4D5D-BC91-F70FB8B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5" y="1011836"/>
            <a:ext cx="4434706" cy="39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A89C4-06E9-442E-82CB-E8E5785A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33" y="1011835"/>
            <a:ext cx="3533984" cy="395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43291-E266-4DFA-B6A6-8547F4B2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96" y="1011835"/>
            <a:ext cx="3147333" cy="2636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0426B-7555-4CD7-B291-2838D858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96" y="3840902"/>
            <a:ext cx="2375671" cy="1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F231D-D9C4-4CF5-B27C-8ED711D3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04" y="952028"/>
            <a:ext cx="2404341" cy="2058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05628-2A8D-495C-A637-47208A62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8" y="3546819"/>
            <a:ext cx="8638733" cy="986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25604A-79E5-440F-B8FC-EAE210B0D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" y="1081930"/>
            <a:ext cx="3346894" cy="1798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0495DB-EA0E-4B15-A589-1F47A53BE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813" y="1082266"/>
            <a:ext cx="3158640" cy="17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9B493F7-C197-446A-8FEE-AEA403EDEAD6}"/>
              </a:ext>
            </a:extLst>
          </p:cNvPr>
          <p:cNvSpPr txBox="1">
            <a:spLocks/>
          </p:cNvSpPr>
          <p:nvPr/>
        </p:nvSpPr>
        <p:spPr>
          <a:xfrm>
            <a:off x="4242216" y="155905"/>
            <a:ext cx="2811731" cy="5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summary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8EE80C-0135-4D0B-97DF-9802CD9C47CE}"/>
              </a:ext>
            </a:extLst>
          </p:cNvPr>
          <p:cNvSpPr/>
          <p:nvPr/>
        </p:nvSpPr>
        <p:spPr>
          <a:xfrm>
            <a:off x="461451" y="727023"/>
            <a:ext cx="3590145" cy="97436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1-Dimensional Array Allocation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A9DB1-841A-4F9E-B28D-5EE5BE4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7" y="1237155"/>
            <a:ext cx="3375953" cy="26672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76E23-B3F8-4147-AD8B-82E7983B2653}"/>
              </a:ext>
            </a:extLst>
          </p:cNvPr>
          <p:cNvSpPr/>
          <p:nvPr/>
        </p:nvSpPr>
        <p:spPr>
          <a:xfrm>
            <a:off x="4571999" y="727022"/>
            <a:ext cx="4249711" cy="184472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2-Dimensional Array Allocation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9D4BF7-1794-4CDB-A27C-0FA002C3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67" y="1141265"/>
            <a:ext cx="3756986" cy="11202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09B678-2EE6-491F-8023-3F0D003D4611}"/>
              </a:ext>
            </a:extLst>
          </p:cNvPr>
          <p:cNvSpPr/>
          <p:nvPr/>
        </p:nvSpPr>
        <p:spPr>
          <a:xfrm>
            <a:off x="461450" y="1876269"/>
            <a:ext cx="3590145" cy="97436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Element 1-Dimensional Array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8EC558-4B6D-4616-AE4E-3633629D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97" y="2363449"/>
            <a:ext cx="870509" cy="3165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29F2F-B7FD-4DAC-A667-04BD3445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662" y="2370272"/>
            <a:ext cx="1189552" cy="32337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581E1D-1B67-4D67-8122-1E824D79D75B}"/>
              </a:ext>
            </a:extLst>
          </p:cNvPr>
          <p:cNvSpPr/>
          <p:nvPr/>
        </p:nvSpPr>
        <p:spPr>
          <a:xfrm>
            <a:off x="4641953" y="2918059"/>
            <a:ext cx="4179757" cy="1384117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 int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rgbClr val="FFC000"/>
                </a:solidFill>
              </a:rPr>
              <a:t>][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rgbClr val="FFC000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not a double pointer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 When passing an array to function, the thing that is actually passed is the address of the first element of the array (aka pointer) 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98C841-816A-4D58-93E9-059093C44B11}"/>
              </a:ext>
            </a:extLst>
          </p:cNvPr>
          <p:cNvSpPr/>
          <p:nvPr/>
        </p:nvSpPr>
        <p:spPr>
          <a:xfrm>
            <a:off x="461450" y="3025515"/>
            <a:ext cx="3590145" cy="1276662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Element 2-Dimensional Array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85EDD2-F8F2-4749-A066-E01AB83AC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6" y="3512695"/>
            <a:ext cx="1071610" cy="3125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98AF9C-9C7A-47B2-8435-951C1B28F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920" y="3512695"/>
            <a:ext cx="1719035" cy="3125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9574BF-16A9-457B-9DD9-586950E32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751" y="3906345"/>
            <a:ext cx="1956337" cy="3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9B493F7-C197-446A-8FEE-AEA403EDEAD6}"/>
              </a:ext>
            </a:extLst>
          </p:cNvPr>
          <p:cNvSpPr txBox="1">
            <a:spLocks/>
          </p:cNvSpPr>
          <p:nvPr/>
        </p:nvSpPr>
        <p:spPr>
          <a:xfrm>
            <a:off x="4242216" y="155905"/>
            <a:ext cx="2811731" cy="5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summary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C8553-BA78-4236-8812-71A3EB0E70B7}"/>
              </a:ext>
            </a:extLst>
          </p:cNvPr>
          <p:cNvSpPr/>
          <p:nvPr/>
        </p:nvSpPr>
        <p:spPr>
          <a:xfrm>
            <a:off x="2645055" y="741511"/>
            <a:ext cx="3623369" cy="1693887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a 1-dimentional array to function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6452A-EDC1-4374-923F-1B8B817C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95" y="1153552"/>
            <a:ext cx="2232853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D8C7B-BF3B-4A06-8537-1F50464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89" y="1808929"/>
            <a:ext cx="2766300" cy="198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E4BF7-3F40-49A9-9F5C-74F43CF5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89" y="2083273"/>
            <a:ext cx="2766300" cy="21757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0F279D-BFD1-4FC1-A177-FFC2B587C1B5}"/>
              </a:ext>
            </a:extLst>
          </p:cNvPr>
          <p:cNvSpPr/>
          <p:nvPr/>
        </p:nvSpPr>
        <p:spPr>
          <a:xfrm>
            <a:off x="1557103" y="2571756"/>
            <a:ext cx="6029794" cy="2141719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a 2-dimentional array to function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8F8F90-1EBE-4597-A444-1B421F20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459" y="2985135"/>
            <a:ext cx="4478085" cy="2356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BD495-A068-4EB0-82F3-0A0D8D15E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653" y="2985135"/>
            <a:ext cx="969333" cy="2352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B07610-D3DD-4A3E-BFB4-2A82A8659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653" y="3429226"/>
            <a:ext cx="1439885" cy="2352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E1F0C1-ACAD-4C1A-8DAA-BC94A264B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7089" y="3423246"/>
            <a:ext cx="3414056" cy="5944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5AC531-1CE8-4BFF-B458-2CFAE61BC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7089" y="4208838"/>
            <a:ext cx="2964437" cy="4038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F67DFD-71FB-4557-B9A5-7FD83F86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652" y="4208838"/>
            <a:ext cx="1439885" cy="23527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E9BBC9-4298-4CF0-B2E5-9294F70E5FDE}"/>
              </a:ext>
            </a:extLst>
          </p:cNvPr>
          <p:cNvCxnSpPr/>
          <p:nvPr/>
        </p:nvCxnSpPr>
        <p:spPr>
          <a:xfrm>
            <a:off x="1557103" y="4101504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181970-4EEB-4E66-87F6-0C75D4E6AB43}"/>
              </a:ext>
            </a:extLst>
          </p:cNvPr>
          <p:cNvCxnSpPr/>
          <p:nvPr/>
        </p:nvCxnSpPr>
        <p:spPr>
          <a:xfrm>
            <a:off x="1557103" y="3324264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55E8E-FB87-423A-9FB9-AB56ADB43B08}"/>
              </a:ext>
            </a:extLst>
          </p:cNvPr>
          <p:cNvCxnSpPr/>
          <p:nvPr/>
        </p:nvCxnSpPr>
        <p:spPr>
          <a:xfrm>
            <a:off x="1557103" y="2937549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547200" y="155904"/>
            <a:ext cx="650674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 Array </a:t>
            </a:r>
            <a:r>
              <a:rPr lang="en-US" sz="3200" dirty="0" err="1">
                <a:solidFill>
                  <a:srgbClr val="C95EFF"/>
                </a:solidFill>
                <a:latin typeface="Spy Agency 3D" pitchFamily="2" charset="0"/>
              </a:rPr>
              <a:t>iNITIALIZATION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5CCF-250D-4A2F-BEE4-0CF2868E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8" y="694390"/>
            <a:ext cx="4298052" cy="171464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ADB376-7C28-43AB-8BB1-67A77C0B22FD}"/>
              </a:ext>
            </a:extLst>
          </p:cNvPr>
          <p:cNvSpPr/>
          <p:nvPr/>
        </p:nvSpPr>
        <p:spPr>
          <a:xfrm>
            <a:off x="4745835" y="1465957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8567F-0A5C-4393-BB5D-792B7D4E8A8F}"/>
              </a:ext>
            </a:extLst>
          </p:cNvPr>
          <p:cNvSpPr/>
          <p:nvPr/>
        </p:nvSpPr>
        <p:spPr>
          <a:xfrm>
            <a:off x="1656000" y="2026246"/>
            <a:ext cx="468000" cy="148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862870-1F53-47C5-A23E-BA994B5A2539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3259884" y="540296"/>
            <a:ext cx="116067" cy="28558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697C0107-45BE-4D86-B96A-F485B549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8" y="2566124"/>
            <a:ext cx="5303367" cy="242147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645DD4-7C30-4FCC-A22F-472DA1CB2419}"/>
              </a:ext>
            </a:extLst>
          </p:cNvPr>
          <p:cNvSpPr/>
          <p:nvPr/>
        </p:nvSpPr>
        <p:spPr>
          <a:xfrm>
            <a:off x="584834" y="3874769"/>
            <a:ext cx="358365" cy="13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CC0725-C5CD-4286-9554-72820C3832CC}"/>
              </a:ext>
            </a:extLst>
          </p:cNvPr>
          <p:cNvCxnSpPr>
            <a:cxnSpLocks/>
            <a:stCxn id="37" idx="0"/>
            <a:endCxn id="40" idx="1"/>
          </p:cNvCxnSpPr>
          <p:nvPr/>
        </p:nvCxnSpPr>
        <p:spPr>
          <a:xfrm rot="5400000" flipH="1" flipV="1">
            <a:off x="1853545" y="2395997"/>
            <a:ext cx="389244" cy="25683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9A14C64-E4BB-4F72-86A3-3C68728280F1}"/>
              </a:ext>
            </a:extLst>
          </p:cNvPr>
          <p:cNvSpPr/>
          <p:nvPr/>
        </p:nvSpPr>
        <p:spPr>
          <a:xfrm>
            <a:off x="3332317" y="3041303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E6BDA2-95FC-4984-A2DC-8635A9D6A66D}"/>
              </a:ext>
            </a:extLst>
          </p:cNvPr>
          <p:cNvSpPr/>
          <p:nvPr/>
        </p:nvSpPr>
        <p:spPr>
          <a:xfrm>
            <a:off x="3332317" y="4034038"/>
            <a:ext cx="1894883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Note: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May need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time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200" dirty="0" err="1">
                <a:solidFill>
                  <a:srgbClr val="00CCFF"/>
                </a:solidFill>
              </a:rPr>
              <a:t>srand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time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NULL</a:t>
            </a:r>
            <a:r>
              <a:rPr lang="en-US" sz="1200" dirty="0"/>
              <a:t>));</a:t>
            </a:r>
          </a:p>
          <a:p>
            <a:pPr algn="ctr"/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721BBF-AF36-44B7-BE27-9980D94E5401}"/>
              </a:ext>
            </a:extLst>
          </p:cNvPr>
          <p:cNvSpPr/>
          <p:nvPr/>
        </p:nvSpPr>
        <p:spPr>
          <a:xfrm>
            <a:off x="1280159" y="4396740"/>
            <a:ext cx="3905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78AF4AC-D9AB-4CF5-A21B-CAE25BECEB2F}"/>
              </a:ext>
            </a:extLst>
          </p:cNvPr>
          <p:cNvCxnSpPr>
            <a:cxnSpLocks/>
            <a:stCxn id="46" idx="2"/>
            <a:endCxn id="45" idx="1"/>
          </p:cNvCxnSpPr>
          <p:nvPr/>
        </p:nvCxnSpPr>
        <p:spPr>
          <a:xfrm rot="5400000" flipH="1" flipV="1">
            <a:off x="2358904" y="3594777"/>
            <a:ext cx="89930" cy="1856895"/>
          </a:xfrm>
          <a:prstGeom prst="bentConnector4">
            <a:avLst>
              <a:gd name="adj1" fmla="val -254198"/>
              <a:gd name="adj2" fmla="val 552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70243FFF-938D-40F6-8AEC-10A9E7C1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17" y="2928826"/>
            <a:ext cx="1743216" cy="858469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3FBB7CF-631A-44EA-8B8A-38EE7AB7A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945" y="3874769"/>
            <a:ext cx="2981739" cy="9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7" grpId="0" animBg="1"/>
      <p:bldP spid="40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2490-A2DC-4362-969E-E9C6C8A0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8" y="1043940"/>
            <a:ext cx="3496589" cy="135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1AA0B-C6BF-4587-AB03-C158A3CB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89" y="1043939"/>
            <a:ext cx="4282611" cy="3012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5027D2-E925-44E2-B12F-75E6568C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8" y="2857486"/>
            <a:ext cx="3661420" cy="5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1DCB1-F3CD-4A18-BABF-D88F04FD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20" y="744926"/>
            <a:ext cx="4602879" cy="384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09EA4-69E6-4A3D-B511-1867CFBC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7" y="1843977"/>
            <a:ext cx="3993226" cy="145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C86BF-D753-4F99-8D9A-75AB69E1E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8" y="1099736"/>
            <a:ext cx="3993226" cy="5007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B240F3-0129-4F9A-B31E-0FD075D155DC}"/>
              </a:ext>
            </a:extLst>
          </p:cNvPr>
          <p:cNvSpPr/>
          <p:nvPr/>
        </p:nvSpPr>
        <p:spPr>
          <a:xfrm>
            <a:off x="1127760" y="2324100"/>
            <a:ext cx="32766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12096-39CC-440F-B124-5E28358E70C6}"/>
              </a:ext>
            </a:extLst>
          </p:cNvPr>
          <p:cNvSpPr/>
          <p:nvPr/>
        </p:nvSpPr>
        <p:spPr>
          <a:xfrm>
            <a:off x="647700" y="1394774"/>
            <a:ext cx="1376680" cy="17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76FC2DB-C4DB-470F-AD18-A274CC3F8CE6}"/>
              </a:ext>
            </a:extLst>
          </p:cNvPr>
          <p:cNvCxnSpPr>
            <a:stCxn id="13" idx="1"/>
          </p:cNvCxnSpPr>
          <p:nvPr/>
        </p:nvCxnSpPr>
        <p:spPr>
          <a:xfrm rot="10800000">
            <a:off x="901700" y="1600516"/>
            <a:ext cx="226060" cy="8074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82490-097F-4890-A983-5ADFE143C669}"/>
              </a:ext>
            </a:extLst>
          </p:cNvPr>
          <p:cNvSpPr/>
          <p:nvPr/>
        </p:nvSpPr>
        <p:spPr>
          <a:xfrm>
            <a:off x="1203007" y="1934685"/>
            <a:ext cx="177165" cy="139065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A1658-5C16-47D0-9CA2-08837145BA40}"/>
              </a:ext>
            </a:extLst>
          </p:cNvPr>
          <p:cNvSpPr/>
          <p:nvPr/>
        </p:nvSpPr>
        <p:spPr>
          <a:xfrm>
            <a:off x="2207186" y="1394774"/>
            <a:ext cx="970354" cy="177485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FFBA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1526E8-514F-4B5E-9067-376B9EE6673F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rot="5400000" flipH="1" flipV="1">
            <a:off x="1810763" y="1053086"/>
            <a:ext cx="362426" cy="1400773"/>
          </a:xfrm>
          <a:prstGeom prst="bentConnector3">
            <a:avLst/>
          </a:prstGeom>
          <a:ln>
            <a:solidFill>
              <a:srgbClr val="FF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4472745-51EC-4EC7-8DE7-7763C666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68" y="4114021"/>
            <a:ext cx="3954545" cy="4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43ED-91B5-46FA-B0F9-6A171A2A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31" y="1043940"/>
            <a:ext cx="7149041" cy="1218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4DECA-FC08-49FE-9B65-70C81240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31" y="2262659"/>
            <a:ext cx="7149041" cy="16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FD9FD-69E7-4D1F-BA63-276AE7EA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31" y="950382"/>
            <a:ext cx="528873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6E67B-13FC-4B49-9249-4A119609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54" y="1317093"/>
            <a:ext cx="6967292" cy="32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25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C5EC4-E133-4276-8261-05C93838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3" y="950861"/>
            <a:ext cx="7487773" cy="39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3661883" y="155905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76872-043B-4DE0-B57D-7473BA2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" y="293643"/>
            <a:ext cx="3404186" cy="1721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99A32-4DC4-4CF9-B388-86B2FD24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" y="2115093"/>
            <a:ext cx="3917019" cy="297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5E86D-6D14-43B7-98FE-69A1924A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76" y="1600116"/>
            <a:ext cx="5387807" cy="1943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C012E-0070-4B57-87DF-96C62440A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50" y="3960600"/>
            <a:ext cx="4955733" cy="4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A81EE-7DB4-4080-90B5-6542C0EB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1" y="1196673"/>
            <a:ext cx="8178098" cy="32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7E2A2-5CC2-49E5-A1A5-D1F42E37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7" y="950522"/>
            <a:ext cx="4313294" cy="277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44758-2231-4568-A4A9-9150329E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83" y="1091644"/>
            <a:ext cx="4298052" cy="3703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7F68C-8A1C-420D-BF18-42FADE1D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7" y="3854293"/>
            <a:ext cx="4298052" cy="10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0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1C03-3133-40A3-8866-1F26FC6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9" y="1279691"/>
            <a:ext cx="7561621" cy="618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3A2A5-D3F6-4882-98AA-1B6E86B2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9" y="1893605"/>
            <a:ext cx="7561621" cy="21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547200" y="155904"/>
            <a:ext cx="650674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 Array </a:t>
            </a:r>
            <a:r>
              <a:rPr lang="en-US" sz="3200" dirty="0" err="1">
                <a:solidFill>
                  <a:srgbClr val="C95EFF"/>
                </a:solidFill>
                <a:latin typeface="Spy Agency 3D" pitchFamily="2" charset="0"/>
              </a:rPr>
              <a:t>iNITIALIZATION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C243A-3772-47D0-9020-D8BFF2E1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2" y="605619"/>
            <a:ext cx="7392041" cy="39322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4775D6-41DB-452A-B64F-3CB08D61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74" y="2331669"/>
            <a:ext cx="4313294" cy="278916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9A7EF-16A2-4192-88B4-1F7B39D0F545}"/>
              </a:ext>
            </a:extLst>
          </p:cNvPr>
          <p:cNvSpPr/>
          <p:nvPr/>
        </p:nvSpPr>
        <p:spPr>
          <a:xfrm>
            <a:off x="6037649" y="1483185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5A7A7F-4762-40A7-BED5-D3A07E6A2C7A}"/>
              </a:ext>
            </a:extLst>
          </p:cNvPr>
          <p:cNvSpPr/>
          <p:nvPr/>
        </p:nvSpPr>
        <p:spPr>
          <a:xfrm>
            <a:off x="6541770" y="3829050"/>
            <a:ext cx="466725" cy="15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45AC90-A41B-4451-88BD-17E853C120A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6046422" y="3100338"/>
            <a:ext cx="145742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2E534-EB5C-47CE-BC4A-5E9656FF3A03}"/>
              </a:ext>
            </a:extLst>
          </p:cNvPr>
          <p:cNvSpPr/>
          <p:nvPr/>
        </p:nvSpPr>
        <p:spPr>
          <a:xfrm>
            <a:off x="485774" y="2496821"/>
            <a:ext cx="476886" cy="14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2650E42-E4E1-4273-AC5E-A22F1D35BC92}"/>
              </a:ext>
            </a:extLst>
          </p:cNvPr>
          <p:cNvCxnSpPr>
            <a:cxnSpLocks/>
            <a:stCxn id="32" idx="0"/>
            <a:endCxn id="34" idx="1"/>
          </p:cNvCxnSpPr>
          <p:nvPr/>
        </p:nvCxnSpPr>
        <p:spPr>
          <a:xfrm rot="5400000" flipH="1" flipV="1">
            <a:off x="1909367" y="403177"/>
            <a:ext cx="908494" cy="32787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78D106-0B45-4ADF-863E-FB2ECF62B6B3}"/>
              </a:ext>
            </a:extLst>
          </p:cNvPr>
          <p:cNvSpPr/>
          <p:nvPr/>
        </p:nvSpPr>
        <p:spPr>
          <a:xfrm>
            <a:off x="4003012" y="1144105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B9311E-818A-4A4B-96C5-EC0C7EA5CEB5}"/>
              </a:ext>
            </a:extLst>
          </p:cNvPr>
          <p:cNvSpPr/>
          <p:nvPr/>
        </p:nvSpPr>
        <p:spPr>
          <a:xfrm>
            <a:off x="1356308" y="3944113"/>
            <a:ext cx="1645919" cy="97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Note: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May need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time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200" dirty="0" err="1">
                <a:solidFill>
                  <a:srgbClr val="00CCFF"/>
                </a:solidFill>
              </a:rPr>
              <a:t>srand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time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NULL</a:t>
            </a:r>
            <a:r>
              <a:rPr lang="en-US" sz="1200" dirty="0"/>
              <a:t>));</a:t>
            </a:r>
          </a:p>
          <a:p>
            <a:pPr algn="ctr"/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66AE75-00A6-41C8-82D2-785C3AB1E0C2}"/>
              </a:ext>
            </a:extLst>
          </p:cNvPr>
          <p:cNvSpPr/>
          <p:nvPr/>
        </p:nvSpPr>
        <p:spPr>
          <a:xfrm>
            <a:off x="1937283" y="3568064"/>
            <a:ext cx="483971" cy="186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264867C-781D-4125-AB61-B93FB2E282CB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 rot="5400000">
            <a:off x="2084590" y="3849434"/>
            <a:ext cx="189358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50244-4230-454F-A914-3860B01F8026}"/>
              </a:ext>
            </a:extLst>
          </p:cNvPr>
          <p:cNvSpPr/>
          <p:nvPr/>
        </p:nvSpPr>
        <p:spPr>
          <a:xfrm>
            <a:off x="6541770" y="4379765"/>
            <a:ext cx="466725" cy="15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6F52022-3589-4AA1-B4C8-1ECC93397696}"/>
              </a:ext>
            </a:extLst>
          </p:cNvPr>
          <p:cNvCxnSpPr>
            <a:cxnSpLocks/>
            <a:stCxn id="56" idx="2"/>
            <a:endCxn id="21" idx="3"/>
          </p:cNvCxnSpPr>
          <p:nvPr/>
        </p:nvCxnSpPr>
        <p:spPr>
          <a:xfrm rot="5400000" flipH="1" flipV="1">
            <a:off x="5838636" y="2863903"/>
            <a:ext cx="2610473" cy="737481"/>
          </a:xfrm>
          <a:prstGeom prst="bentConnector4">
            <a:avLst>
              <a:gd name="adj1" fmla="val -8757"/>
              <a:gd name="adj2" fmla="val 2631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4" grpId="0" animBg="1"/>
      <p:bldP spid="39" grpId="0" animBg="1"/>
      <p:bldP spid="41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A7705-1D96-4CBA-9EF7-78C809E1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" y="1043940"/>
            <a:ext cx="4023709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2FD56-113A-4415-9894-D6D1898C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28" y="1043940"/>
            <a:ext cx="4774452" cy="2743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DCEF8-139A-47CE-BA26-C825BEF7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25" y="3891491"/>
            <a:ext cx="2598005" cy="10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747CE-388A-4CCC-BDE2-E02CA142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2" y="1191424"/>
            <a:ext cx="7738393" cy="29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5CCEFF-1C24-4772-AFF0-1EAE4D15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5" y="819220"/>
            <a:ext cx="4846740" cy="2781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584B2-CD8E-4EF4-BDE3-4096A72D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07" y="1208415"/>
            <a:ext cx="4884843" cy="3558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55CD6-91AB-4B49-AF42-75AC5830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36" y="3668122"/>
            <a:ext cx="2257781" cy="127111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                4.1.</a:t>
            </a:r>
          </a:p>
        </p:txBody>
      </p:sp>
    </p:spTree>
    <p:extLst>
      <p:ext uri="{BB962C8B-B14F-4D97-AF65-F5344CB8AC3E}">
        <p14:creationId xmlns:p14="http://schemas.microsoft.com/office/powerpoint/2010/main" val="1627611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0A2EA-4A71-4351-9BD4-6F9D15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6" y="1250569"/>
            <a:ext cx="8261368" cy="31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7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4406F-C988-482E-BF16-2BD2E6F7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1" y="905116"/>
            <a:ext cx="4323697" cy="2344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C9938-600C-418D-B81B-209D1A51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76" y="1222512"/>
            <a:ext cx="4465707" cy="3353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171D1-CD65-42C7-8C6C-69B2038A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8" y="3453647"/>
            <a:ext cx="3321349" cy="13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1692773" y="1283277"/>
            <a:ext cx="5758453" cy="257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6000" dirty="0">
                <a:solidFill>
                  <a:srgbClr val="C95EFF"/>
                </a:solidFill>
                <a:latin typeface="Spy Agency 3D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3024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2EBD6-F0BE-4AA2-B5C8-61275F4A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9" y="1154243"/>
            <a:ext cx="4497050" cy="1719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EAC54-0BE3-4730-A6EE-6C0FCB9D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9" y="3129691"/>
            <a:ext cx="4497050" cy="1947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742BB-3B0E-402F-AB3D-0D8B3B86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91" y="2241031"/>
            <a:ext cx="3791620" cy="14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5D5F0C5-E396-4217-9B77-5EB79FD65BDA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61D08-B4BE-46A6-B9B3-E9EC30E2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4" y="983126"/>
            <a:ext cx="3350301" cy="203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586B17-FB09-42D6-91B8-2DE48EE4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19" y="983129"/>
            <a:ext cx="3375052" cy="203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3D726-E76D-4782-8D93-9AF728FA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68" y="3082597"/>
            <a:ext cx="3935577" cy="2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5D5F0C5-E396-4217-9B77-5EB79FD65BDA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ECA52-59D5-4470-A03F-F14CFE60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1155736"/>
            <a:ext cx="3056067" cy="159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27BFB-A5B9-42C2-8818-7AEA6838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12" y="1155737"/>
            <a:ext cx="3056067" cy="1596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34AFDE-89C7-46F8-BF4D-07E21999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05" y="3052547"/>
            <a:ext cx="3056066" cy="17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 Passing 1-dimetional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A83994-134B-43FA-92F0-129B1BE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09" y="1011834"/>
            <a:ext cx="3082776" cy="3782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9F244-9BD3-4F11-B254-8578A8EE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59" y="1011834"/>
            <a:ext cx="3082776" cy="37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D82810-C223-4E8B-BD0E-849CF127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25" y="1301150"/>
            <a:ext cx="4323986" cy="3285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AF12-AD8C-4246-86A6-7658116D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8" y="1301150"/>
            <a:ext cx="4305308" cy="328586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 Passing 1-dimetional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</p:spTree>
    <p:extLst>
      <p:ext uri="{BB962C8B-B14F-4D97-AF65-F5344CB8AC3E}">
        <p14:creationId xmlns:p14="http://schemas.microsoft.com/office/powerpoint/2010/main" val="360689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109E-D477-4B41-B82F-1F44FD52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3" y="1009876"/>
            <a:ext cx="3773575" cy="392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C4BC1-5FFE-4F75-B45B-435FCFFF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48" y="1011835"/>
            <a:ext cx="3910705" cy="39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26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405</Words>
  <Application>Microsoft Office PowerPoint</Application>
  <PresentationFormat>On-screen Show (16:9)</PresentationFormat>
  <Paragraphs>143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Consolas</vt:lpstr>
      <vt:lpstr>Arial</vt:lpstr>
      <vt:lpstr>Inconsolata</vt:lpstr>
      <vt:lpstr>Open Sans</vt:lpstr>
      <vt:lpstr>Spy Agency</vt:lpstr>
      <vt:lpstr>Spy Agency 3D</vt:lpstr>
      <vt:lpstr>Algerian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121</cp:revision>
  <dcterms:modified xsi:type="dcterms:W3CDTF">2022-10-09T04:53:33Z</dcterms:modified>
</cp:coreProperties>
</file>