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1"/>
  </p:notesMasterIdLst>
  <p:sldIdLst>
    <p:sldId id="256" r:id="rId2"/>
    <p:sldId id="371" r:id="rId3"/>
    <p:sldId id="382" r:id="rId4"/>
    <p:sldId id="376" r:id="rId5"/>
    <p:sldId id="383" r:id="rId6"/>
    <p:sldId id="384" r:id="rId7"/>
    <p:sldId id="385" r:id="rId8"/>
    <p:sldId id="386" r:id="rId9"/>
    <p:sldId id="388" r:id="rId10"/>
    <p:sldId id="387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Antique Olive Compact" panose="020B0604020202020204" charset="0"/>
      <p:bold r:id="rId23"/>
    </p:embeddedFont>
    <p:embeddedFont>
      <p:font typeface="Inconsolata" pitchFamily="1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py Agency" pitchFamily="2" charset="0"/>
      <p:regular r:id="rId30"/>
    </p:embeddedFont>
    <p:embeddedFont>
      <p:font typeface="Spy Agency 3D" pitchFamily="2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FF"/>
    <a:srgbClr val="36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1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40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68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2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0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17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12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019cdf33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019cdf33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8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6877925" y="958275"/>
            <a:ext cx="4598400" cy="4598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2685100" y="-1618950"/>
            <a:ext cx="5506800" cy="55068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007050" y="2862592"/>
            <a:ext cx="4501200" cy="13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EA9A9-99C9-47E8-AB02-34EE5967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CD6A0-F1AD-47CA-8F57-7FE2DC833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63A8-F457-4102-9BBC-B55EE72CF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4">
  <p:cSld name="TITLE_ONLY_2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8"/>
          <p:cNvSpPr/>
          <p:nvPr/>
        </p:nvSpPr>
        <p:spPr>
          <a:xfrm>
            <a:off x="7085500" y="4071275"/>
            <a:ext cx="2996400" cy="2996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6295425" y="-2639625"/>
            <a:ext cx="4763700" cy="47637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AFB86-0D1C-4AB9-90A9-B75D5A3A3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07154-2B26-4216-92B9-5AA49682E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8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6" y="430025"/>
            <a:ext cx="282434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1909482" y="18737"/>
            <a:ext cx="4428244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2021-11-28</a:t>
            </a:r>
            <a:endParaRPr lang="en-US" sz="5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py Agency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7" y="960213"/>
            <a:ext cx="5769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>
                <a:latin typeface="Algerian" panose="04020705040A02060702" pitchFamily="82" charset="0"/>
              </a:rPr>
              <a:t>Mock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1.6. index()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83D5A-3652-4FCE-AD11-E2577F0F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63722"/>
            <a:ext cx="2330689" cy="11045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4FC27-A403-4B12-A947-1E2F3769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687" y="776247"/>
            <a:ext cx="6244765" cy="43672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BABA55-C62D-42D1-9BC9-423B09019F63}"/>
              </a:ext>
            </a:extLst>
          </p:cNvPr>
          <p:cNvSpPr/>
          <p:nvPr/>
        </p:nvSpPr>
        <p:spPr>
          <a:xfrm>
            <a:off x="2330687" y="3390822"/>
            <a:ext cx="34376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074692-F120-497F-BF98-B67D23BC7276}"/>
              </a:ext>
            </a:extLst>
          </p:cNvPr>
          <p:cNvSpPr/>
          <p:nvPr/>
        </p:nvSpPr>
        <p:spPr>
          <a:xfrm>
            <a:off x="2316936" y="4647180"/>
            <a:ext cx="34376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141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1.6. index()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3EC11-9751-4721-8462-DF105A94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47" y="694390"/>
            <a:ext cx="3159353" cy="44507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25C0FC-361E-4B26-AEA5-0D9C70127976}"/>
              </a:ext>
            </a:extLst>
          </p:cNvPr>
          <p:cNvSpPr/>
          <p:nvPr/>
        </p:nvSpPr>
        <p:spPr>
          <a:xfrm>
            <a:off x="1412647" y="1254236"/>
            <a:ext cx="1041796" cy="2679969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6AA134-5CEE-42C9-A284-6A2712933654}"/>
              </a:ext>
            </a:extLst>
          </p:cNvPr>
          <p:cNvSpPr/>
          <p:nvPr/>
        </p:nvSpPr>
        <p:spPr>
          <a:xfrm>
            <a:off x="1412647" y="4908439"/>
            <a:ext cx="3069976" cy="213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73C17C-14F3-4C34-8D97-CD839CE3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70" y="1486781"/>
            <a:ext cx="4563691" cy="19026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DC9602-714F-4C46-9189-C5857C0A15BB}"/>
              </a:ext>
            </a:extLst>
          </p:cNvPr>
          <p:cNvSpPr/>
          <p:nvPr/>
        </p:nvSpPr>
        <p:spPr>
          <a:xfrm>
            <a:off x="4588982" y="1766255"/>
            <a:ext cx="1234302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7E2B09-3867-45F1-A274-6635FAB848F6}"/>
              </a:ext>
            </a:extLst>
          </p:cNvPr>
          <p:cNvSpPr/>
          <p:nvPr/>
        </p:nvSpPr>
        <p:spPr>
          <a:xfrm>
            <a:off x="4569830" y="2520416"/>
            <a:ext cx="4563691" cy="86905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1.7. del()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EF73F-B4ED-480E-8B54-D6D8380B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2"/>
            <a:ext cx="3077004" cy="100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D4DBA-21EF-441A-AF73-3D94E1E6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004" y="1208037"/>
            <a:ext cx="5591424" cy="39354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FFEA87-2AF5-40FD-85DB-5B01BF2CB699}"/>
              </a:ext>
            </a:extLst>
          </p:cNvPr>
          <p:cNvSpPr/>
          <p:nvPr/>
        </p:nvSpPr>
        <p:spPr>
          <a:xfrm>
            <a:off x="3077004" y="3389945"/>
            <a:ext cx="4884464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BE71DF-5AF7-4777-8661-05BF07262F17}"/>
              </a:ext>
            </a:extLst>
          </p:cNvPr>
          <p:cNvSpPr/>
          <p:nvPr/>
        </p:nvSpPr>
        <p:spPr>
          <a:xfrm>
            <a:off x="3077004" y="4767263"/>
            <a:ext cx="549845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141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1.8. sort()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A0376-4157-4AFA-A516-C56DED92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23"/>
            <a:ext cx="1546917" cy="950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0C8D-1988-4E74-98F6-63A219C4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2" y="692992"/>
            <a:ext cx="6107377" cy="44505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DDC2042-E173-4B9B-BA49-4E9381196175}"/>
              </a:ext>
            </a:extLst>
          </p:cNvPr>
          <p:cNvSpPr/>
          <p:nvPr/>
        </p:nvSpPr>
        <p:spPr>
          <a:xfrm>
            <a:off x="1709711" y="2695551"/>
            <a:ext cx="6107377" cy="1505189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8F56F-A5E8-44ED-9D42-5783577A20D3}"/>
              </a:ext>
            </a:extLst>
          </p:cNvPr>
          <p:cNvSpPr/>
          <p:nvPr/>
        </p:nvSpPr>
        <p:spPr>
          <a:xfrm>
            <a:off x="1709711" y="4790154"/>
            <a:ext cx="4884464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1.9. reverse()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465A3-EB82-4D72-A46D-78895B77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2"/>
            <a:ext cx="2295845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3E3CE-BCC9-4764-A156-EC53F262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845" y="1850784"/>
            <a:ext cx="6279608" cy="32927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C896B4-30D6-408F-8945-95189F2A9631}"/>
              </a:ext>
            </a:extLst>
          </p:cNvPr>
          <p:cNvSpPr/>
          <p:nvPr/>
        </p:nvSpPr>
        <p:spPr>
          <a:xfrm>
            <a:off x="2369729" y="4718353"/>
            <a:ext cx="6107378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141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1.10. len()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F946C-9673-47EF-A1EE-F6E8052E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8" y="780441"/>
            <a:ext cx="4429743" cy="43630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75EE20-5B18-44AA-8018-E98EF5D336C6}"/>
              </a:ext>
            </a:extLst>
          </p:cNvPr>
          <p:cNvSpPr/>
          <p:nvPr/>
        </p:nvSpPr>
        <p:spPr>
          <a:xfrm>
            <a:off x="2369729" y="4718353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B086D-1274-4FF8-9CBA-428D895F19D2}"/>
              </a:ext>
            </a:extLst>
          </p:cNvPr>
          <p:cNvSpPr/>
          <p:nvPr/>
        </p:nvSpPr>
        <p:spPr>
          <a:xfrm>
            <a:off x="2308999" y="2705069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22419B-6384-4521-92A6-A0A7435EF438}"/>
              </a:ext>
            </a:extLst>
          </p:cNvPr>
          <p:cNvSpPr/>
          <p:nvPr/>
        </p:nvSpPr>
        <p:spPr>
          <a:xfrm>
            <a:off x="2357128" y="1467535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8AA7C-4D97-41C0-BF2F-BED7CAF08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2"/>
            <a:ext cx="156231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1.11. max()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7464-CF37-4F5A-B8D7-6E5F6F0D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" y="1475863"/>
            <a:ext cx="7792537" cy="36676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AAEE9C-C12F-4C48-9C59-F9E7E4F4DE53}"/>
              </a:ext>
            </a:extLst>
          </p:cNvPr>
          <p:cNvSpPr/>
          <p:nvPr/>
        </p:nvSpPr>
        <p:spPr>
          <a:xfrm>
            <a:off x="99917" y="2109560"/>
            <a:ext cx="7792536" cy="191930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2AFB4-E21C-4217-8241-2CF907582FDE}"/>
              </a:ext>
            </a:extLst>
          </p:cNvPr>
          <p:cNvSpPr/>
          <p:nvPr/>
        </p:nvSpPr>
        <p:spPr>
          <a:xfrm>
            <a:off x="99917" y="4778708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141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1.12. min()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4C42E-4383-4AD7-AF6C-86912A31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53" y="694390"/>
            <a:ext cx="1670671" cy="102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BA080-DF40-4956-AF72-4A9BA944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" y="1485389"/>
            <a:ext cx="7773485" cy="36581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146EA5-B2D8-4DC7-B803-D9BED26A8868}"/>
              </a:ext>
            </a:extLst>
          </p:cNvPr>
          <p:cNvSpPr/>
          <p:nvPr/>
        </p:nvSpPr>
        <p:spPr>
          <a:xfrm>
            <a:off x="6876" y="4767263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2C9887-9A69-408E-B4C6-928128FFAA0D}"/>
              </a:ext>
            </a:extLst>
          </p:cNvPr>
          <p:cNvSpPr/>
          <p:nvPr/>
        </p:nvSpPr>
        <p:spPr>
          <a:xfrm>
            <a:off x="6876" y="2119086"/>
            <a:ext cx="7792536" cy="191930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1.13. Slicing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2AFB4-E21C-4217-8241-2CF907582FDE}"/>
              </a:ext>
            </a:extLst>
          </p:cNvPr>
          <p:cNvSpPr/>
          <p:nvPr/>
        </p:nvSpPr>
        <p:spPr>
          <a:xfrm>
            <a:off x="99917" y="4778708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E10F6-E1CA-4D04-8D88-5B1C6C29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15" y="700597"/>
            <a:ext cx="3831494" cy="44429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098983-5902-4B34-843C-1E81AE654228}"/>
              </a:ext>
            </a:extLst>
          </p:cNvPr>
          <p:cNvSpPr/>
          <p:nvPr/>
        </p:nvSpPr>
        <p:spPr>
          <a:xfrm>
            <a:off x="3393909" y="2189068"/>
            <a:ext cx="721895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0877DE-18DD-4262-A133-0E0832219ECE}"/>
              </a:ext>
            </a:extLst>
          </p:cNvPr>
          <p:cNvSpPr/>
          <p:nvPr/>
        </p:nvSpPr>
        <p:spPr>
          <a:xfrm>
            <a:off x="3408885" y="3014090"/>
            <a:ext cx="1064429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E94041-50BF-4779-90A2-8500C930367B}"/>
              </a:ext>
            </a:extLst>
          </p:cNvPr>
          <p:cNvSpPr/>
          <p:nvPr/>
        </p:nvSpPr>
        <p:spPr>
          <a:xfrm>
            <a:off x="3393908" y="3913456"/>
            <a:ext cx="1402539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EA374-D9B8-49A3-848F-F420804D030C}"/>
              </a:ext>
            </a:extLst>
          </p:cNvPr>
          <p:cNvSpPr/>
          <p:nvPr/>
        </p:nvSpPr>
        <p:spPr>
          <a:xfrm>
            <a:off x="3408884" y="4790154"/>
            <a:ext cx="1696947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838EE-6177-49EB-A62E-6425CE00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61" y="1063722"/>
            <a:ext cx="339137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1.13. Slicing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2AFB4-E21C-4217-8241-2CF907582FDE}"/>
              </a:ext>
            </a:extLst>
          </p:cNvPr>
          <p:cNvSpPr/>
          <p:nvPr/>
        </p:nvSpPr>
        <p:spPr>
          <a:xfrm>
            <a:off x="99917" y="4778708"/>
            <a:ext cx="345970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838EE-6177-49EB-A62E-6425CE00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61" y="1063722"/>
            <a:ext cx="3391373" cy="1162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F5202-1745-4363-A8CA-FFCF5876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73" y="698110"/>
            <a:ext cx="3772573" cy="44453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D7565B-2ADD-4201-AF00-A49B95B98EE3}"/>
              </a:ext>
            </a:extLst>
          </p:cNvPr>
          <p:cNvSpPr/>
          <p:nvPr/>
        </p:nvSpPr>
        <p:spPr>
          <a:xfrm>
            <a:off x="3400467" y="1063722"/>
            <a:ext cx="2649698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5FB8E-A3A8-46DE-A515-149DC2B7A9CA}"/>
              </a:ext>
            </a:extLst>
          </p:cNvPr>
          <p:cNvSpPr/>
          <p:nvPr/>
        </p:nvSpPr>
        <p:spPr>
          <a:xfrm>
            <a:off x="3400467" y="1981528"/>
            <a:ext cx="1402539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B2467-E43B-419A-96DB-2F8187316C5E}"/>
              </a:ext>
            </a:extLst>
          </p:cNvPr>
          <p:cNvSpPr/>
          <p:nvPr/>
        </p:nvSpPr>
        <p:spPr>
          <a:xfrm>
            <a:off x="3400467" y="2831296"/>
            <a:ext cx="3570974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3C4965-51C5-41CB-932B-B92D2B7053B8}"/>
              </a:ext>
            </a:extLst>
          </p:cNvPr>
          <p:cNvSpPr/>
          <p:nvPr/>
        </p:nvSpPr>
        <p:spPr>
          <a:xfrm>
            <a:off x="3393908" y="3913456"/>
            <a:ext cx="1402539" cy="33067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317C2-E7E9-4DB7-A26B-D1DC8DED5B01}"/>
              </a:ext>
            </a:extLst>
          </p:cNvPr>
          <p:cNvSpPr/>
          <p:nvPr/>
        </p:nvSpPr>
        <p:spPr>
          <a:xfrm>
            <a:off x="3400467" y="4763224"/>
            <a:ext cx="1402539" cy="23239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1.1. append()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366BD-F5A6-45E6-9AB0-6D2CF95B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22" y="696094"/>
            <a:ext cx="4892748" cy="4447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25D67C-E3B0-4881-B582-91B2CBB6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" y="1921078"/>
            <a:ext cx="3151290" cy="13013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2AB49B-111A-4201-A043-341D6EC0E4E0}"/>
              </a:ext>
            </a:extLst>
          </p:cNvPr>
          <p:cNvSpPr/>
          <p:nvPr/>
        </p:nvSpPr>
        <p:spPr>
          <a:xfrm>
            <a:off x="3151222" y="1921078"/>
            <a:ext cx="1345151" cy="233756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DA5D5-D69F-41FA-ADBA-DC504F20D924}"/>
              </a:ext>
            </a:extLst>
          </p:cNvPr>
          <p:cNvSpPr/>
          <p:nvPr/>
        </p:nvSpPr>
        <p:spPr>
          <a:xfrm>
            <a:off x="3151222" y="2721500"/>
            <a:ext cx="2087670" cy="233756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73957-9C4D-44EC-A78C-4DDF6595D698}"/>
              </a:ext>
            </a:extLst>
          </p:cNvPr>
          <p:cNvSpPr/>
          <p:nvPr/>
        </p:nvSpPr>
        <p:spPr>
          <a:xfrm>
            <a:off x="3151222" y="3521922"/>
            <a:ext cx="2500183" cy="267165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089521-85A9-455F-B03C-153DEA49C7A3}"/>
              </a:ext>
            </a:extLst>
          </p:cNvPr>
          <p:cNvSpPr/>
          <p:nvPr/>
        </p:nvSpPr>
        <p:spPr>
          <a:xfrm>
            <a:off x="3151222" y="4180240"/>
            <a:ext cx="4892748" cy="96326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1.2. extend()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0B64C-71AE-4AEF-BD9D-8599402F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22"/>
            <a:ext cx="2960602" cy="1031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F27DC8-9C64-4982-90EC-19476D97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02" y="696302"/>
            <a:ext cx="5736511" cy="44471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D210B5-5038-4D2C-BFAE-2FC1227A72DD}"/>
              </a:ext>
            </a:extLst>
          </p:cNvPr>
          <p:cNvSpPr/>
          <p:nvPr/>
        </p:nvSpPr>
        <p:spPr>
          <a:xfrm>
            <a:off x="2960602" y="2234436"/>
            <a:ext cx="5736511" cy="680644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5A534A-044F-4EC7-BDD3-7846EF9CB1A3}"/>
              </a:ext>
            </a:extLst>
          </p:cNvPr>
          <p:cNvSpPr/>
          <p:nvPr/>
        </p:nvSpPr>
        <p:spPr>
          <a:xfrm>
            <a:off x="2960602" y="4500986"/>
            <a:ext cx="5736511" cy="619845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1.3. pop()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A7C1-1B5B-46C9-8697-5EC7A8D8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31" y="635857"/>
            <a:ext cx="4007121" cy="4454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DB65F-B3C0-407E-8B3B-F9721CF72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7455"/>
            <a:ext cx="3219899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63423-CFCC-44C1-BEAB-C7C9644C5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53" y="2547687"/>
            <a:ext cx="2297792" cy="20549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01B508-9533-4251-98D6-D02E40FF08A5}"/>
              </a:ext>
            </a:extLst>
          </p:cNvPr>
          <p:cNvSpPr/>
          <p:nvPr/>
        </p:nvSpPr>
        <p:spPr>
          <a:xfrm>
            <a:off x="3219899" y="2337564"/>
            <a:ext cx="4007121" cy="588691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823926-1205-46AD-9759-6E2B47BE1988}"/>
              </a:ext>
            </a:extLst>
          </p:cNvPr>
          <p:cNvSpPr/>
          <p:nvPr/>
        </p:nvSpPr>
        <p:spPr>
          <a:xfrm>
            <a:off x="3229653" y="3506422"/>
            <a:ext cx="4007121" cy="583054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74D1AE-8EAB-4F6B-95B6-B30A400C3C1E}"/>
              </a:ext>
            </a:extLst>
          </p:cNvPr>
          <p:cNvSpPr/>
          <p:nvPr/>
        </p:nvSpPr>
        <p:spPr>
          <a:xfrm>
            <a:off x="3229653" y="4718352"/>
            <a:ext cx="4028231" cy="434309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1.4. remove()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B6AF7-D736-42CC-B005-52E5CCD2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044"/>
            <a:ext cx="2906694" cy="1304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0D4B8E-B012-4980-A012-842B43FA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95" y="692756"/>
            <a:ext cx="3982244" cy="44507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4305C9-AA14-4D32-A4E1-692671993F82}"/>
              </a:ext>
            </a:extLst>
          </p:cNvPr>
          <p:cNvSpPr/>
          <p:nvPr/>
        </p:nvSpPr>
        <p:spPr>
          <a:xfrm>
            <a:off x="2906694" y="2380459"/>
            <a:ext cx="3982244" cy="53848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E6CDD8-6FB1-4D07-A031-E6F59E68CFD0}"/>
              </a:ext>
            </a:extLst>
          </p:cNvPr>
          <p:cNvSpPr/>
          <p:nvPr/>
        </p:nvSpPr>
        <p:spPr>
          <a:xfrm>
            <a:off x="2906694" y="3520953"/>
            <a:ext cx="3982244" cy="53848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19BE0-AF91-4A86-8FA4-2A7DCDE69E9C}"/>
              </a:ext>
            </a:extLst>
          </p:cNvPr>
          <p:cNvSpPr/>
          <p:nvPr/>
        </p:nvSpPr>
        <p:spPr>
          <a:xfrm>
            <a:off x="2906694" y="4661447"/>
            <a:ext cx="3982244" cy="398691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42A7B-B3BD-4B0E-826B-9A260A90F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4" name="Google Shape;413;p66">
            <a:extLst>
              <a:ext uri="{FF2B5EF4-FFF2-40B4-BE49-F238E27FC236}">
                <a16:creationId xmlns:a16="http://schemas.microsoft.com/office/drawing/2014/main" id="{BE4B8B1C-0D7C-427D-8A18-1C94F6B50A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CB46233-0A4F-4B68-AD9A-8528E36EF4D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7D958-1136-47B4-AF6A-416881CACB7F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1.4. remove()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750B3-7F71-4DFD-A2C3-EF3F17C2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28" y="698840"/>
            <a:ext cx="4503143" cy="44446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6BCABF-51A5-4122-918E-6848BC63D026}"/>
              </a:ext>
            </a:extLst>
          </p:cNvPr>
          <p:cNvSpPr/>
          <p:nvPr/>
        </p:nvSpPr>
        <p:spPr>
          <a:xfrm>
            <a:off x="2320428" y="1838106"/>
            <a:ext cx="4503143" cy="60344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F5845-8BCA-4F82-813E-8BFBE86B7D82}"/>
              </a:ext>
            </a:extLst>
          </p:cNvPr>
          <p:cNvSpPr/>
          <p:nvPr/>
        </p:nvSpPr>
        <p:spPr>
          <a:xfrm>
            <a:off x="2320429" y="2701948"/>
            <a:ext cx="3585357" cy="22000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14145-43E4-465C-B4D9-2EE1EC246F91}"/>
              </a:ext>
            </a:extLst>
          </p:cNvPr>
          <p:cNvSpPr/>
          <p:nvPr/>
        </p:nvSpPr>
        <p:spPr>
          <a:xfrm>
            <a:off x="2320427" y="3996916"/>
            <a:ext cx="4503143" cy="60344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E71EEF-1DFD-4632-B69F-1BC34E77233C}"/>
              </a:ext>
            </a:extLst>
          </p:cNvPr>
          <p:cNvSpPr/>
          <p:nvPr/>
        </p:nvSpPr>
        <p:spPr>
          <a:xfrm>
            <a:off x="2320428" y="4902009"/>
            <a:ext cx="3867242" cy="185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1.5. del()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A2184-C476-4AF2-BAAE-304BA39C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63722"/>
            <a:ext cx="2145059" cy="1287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C13B4-CF67-4D85-A875-264A9289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058" y="694390"/>
            <a:ext cx="5368710" cy="4442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0AD066-BCD8-48E3-AE7A-D8692F0D41B8}"/>
              </a:ext>
            </a:extLst>
          </p:cNvPr>
          <p:cNvSpPr/>
          <p:nvPr/>
        </p:nvSpPr>
        <p:spPr>
          <a:xfrm>
            <a:off x="2145058" y="3004457"/>
            <a:ext cx="5368710" cy="76314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C5B2C6-0018-46A8-AA24-226E51D1B95A}"/>
              </a:ext>
            </a:extLst>
          </p:cNvPr>
          <p:cNvSpPr/>
          <p:nvPr/>
        </p:nvSpPr>
        <p:spPr>
          <a:xfrm>
            <a:off x="2145058" y="4562474"/>
            <a:ext cx="5368710" cy="574582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1.5. del()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5CE0-EA53-4501-9193-5C852C1B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2"/>
            <a:ext cx="7988968" cy="40724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2E05E6-DF71-4E43-B45D-57E2D65F458E}"/>
              </a:ext>
            </a:extLst>
          </p:cNvPr>
          <p:cNvSpPr/>
          <p:nvPr/>
        </p:nvSpPr>
        <p:spPr>
          <a:xfrm>
            <a:off x="13753" y="1697419"/>
            <a:ext cx="7975215" cy="205452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23DB5-B66B-4E98-A41C-E4D6F864D6BC}"/>
              </a:ext>
            </a:extLst>
          </p:cNvPr>
          <p:cNvSpPr/>
          <p:nvPr/>
        </p:nvSpPr>
        <p:spPr>
          <a:xfrm>
            <a:off x="13752" y="4606023"/>
            <a:ext cx="7975215" cy="530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2CB879-45B6-481E-A16E-AF460270C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cxnSp>
        <p:nvCxnSpPr>
          <p:cNvPr id="11" name="Google Shape;413;p66">
            <a:extLst>
              <a:ext uri="{FF2B5EF4-FFF2-40B4-BE49-F238E27FC236}">
                <a16:creationId xmlns:a16="http://schemas.microsoft.com/office/drawing/2014/main" id="{47572C10-56D0-4480-8456-09FC558B45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53943" y="425147"/>
            <a:ext cx="2108132" cy="487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D24610C-C2A1-4BBE-94E4-3BB0FC1F304F}"/>
              </a:ext>
            </a:extLst>
          </p:cNvPr>
          <p:cNvSpPr txBox="1">
            <a:spLocks/>
          </p:cNvSpPr>
          <p:nvPr/>
        </p:nvSpPr>
        <p:spPr>
          <a:xfrm>
            <a:off x="5238892" y="155904"/>
            <a:ext cx="1815051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>
                <a:solidFill>
                  <a:srgbClr val="C95EFF"/>
                </a:solidFill>
                <a:latin typeface="Spy Agency 3D" pitchFamily="2" charset="0"/>
              </a:rPr>
              <a:t>1. List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6A6E2-FCF7-4AEA-9379-62B8B05FF3AA}"/>
              </a:ext>
            </a:extLst>
          </p:cNvPr>
          <p:cNvSpPr txBox="1"/>
          <p:nvPr/>
        </p:nvSpPr>
        <p:spPr>
          <a:xfrm>
            <a:off x="0" y="694390"/>
            <a:ext cx="2674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ntique Olive Compact" panose="020B0904030504030204" pitchFamily="34" charset="0"/>
              </a:rPr>
              <a:t>1.5. del()</a:t>
            </a:r>
            <a:endParaRPr lang="en-US" sz="1800" b="1" dirty="0">
              <a:latin typeface="Antique Olive Compact" panose="020B09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C5CE0-EA53-4501-9193-5C852C1B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2"/>
            <a:ext cx="7988968" cy="40724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2E05E6-DF71-4E43-B45D-57E2D65F458E}"/>
              </a:ext>
            </a:extLst>
          </p:cNvPr>
          <p:cNvSpPr/>
          <p:nvPr/>
        </p:nvSpPr>
        <p:spPr>
          <a:xfrm>
            <a:off x="13753" y="1697419"/>
            <a:ext cx="7975215" cy="205452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23DB5-B66B-4E98-A41C-E4D6F864D6BC}"/>
              </a:ext>
            </a:extLst>
          </p:cNvPr>
          <p:cNvSpPr/>
          <p:nvPr/>
        </p:nvSpPr>
        <p:spPr>
          <a:xfrm>
            <a:off x="13752" y="4606023"/>
            <a:ext cx="7975215" cy="530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151</Words>
  <Application>Microsoft Office PowerPoint</Application>
  <PresentationFormat>On-screen Show (16:9)</PresentationFormat>
  <Paragraphs>59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Inconsolata</vt:lpstr>
      <vt:lpstr>Open Sans</vt:lpstr>
      <vt:lpstr>Antique Olive Compact</vt:lpstr>
      <vt:lpstr>Arial</vt:lpstr>
      <vt:lpstr>Spy Agency</vt:lpstr>
      <vt:lpstr>Spy Agency 3D</vt:lpstr>
      <vt:lpstr>Algerian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109</cp:revision>
  <dcterms:modified xsi:type="dcterms:W3CDTF">2021-11-27T22:55:06Z</dcterms:modified>
</cp:coreProperties>
</file>