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1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8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7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3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et.lifetastichk.com/" TargetMode="External"/><Relationship Id="rId3" Type="http://schemas.openxmlformats.org/officeDocument/2006/relationships/hyperlink" Target="https://www.instagram.com/thewhite.cake/" TargetMode="External"/><Relationship Id="rId7" Type="http://schemas.openxmlformats.org/officeDocument/2006/relationships/hyperlink" Target="https://www.instagram.com/baking_ratios/" TargetMode="External"/><Relationship Id="rId2" Type="http://schemas.openxmlformats.org/officeDocument/2006/relationships/hyperlink" Target="https://www.rosewoodhkshop.com/zh-hant/collections/cak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gram.com/chacakestudio?igsh=dWY3bnY5Mmx2dHh3" TargetMode="External"/><Relationship Id="rId5" Type="http://schemas.openxmlformats.org/officeDocument/2006/relationships/hyperlink" Target="https://www.instagram.com/ch3patisserie" TargetMode="External"/><Relationship Id="rId4" Type="http://schemas.openxmlformats.org/officeDocument/2006/relationships/hyperlink" Target="https://www.instagram.com/browntableculture.hk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lloyau.hk/collections/whole-cak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cakery.com/" TargetMode="External"/><Relationship Id="rId2" Type="http://schemas.openxmlformats.org/officeDocument/2006/relationships/hyperlink" Target="https://t-cup.com.ua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hungryfamily.com/santa-lyna/" TargetMode="External"/><Relationship Id="rId4" Type="http://schemas.openxmlformats.org/officeDocument/2006/relationships/hyperlink" Target="https://lilacpatisseri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yoc.com/demo/design/5105.html" TargetMode="External"/><Relationship Id="rId2" Type="http://schemas.openxmlformats.org/officeDocument/2006/relationships/hyperlink" Target="https://www.syoc.com/demo/design/4996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burger.com/blog/website-layout-ideas/" TargetMode="External"/><Relationship Id="rId2" Type="http://schemas.openxmlformats.org/officeDocument/2006/relationships/hyperlink" Target="https://htmlburger.com/blog/website-gallery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tmlburger.com/blog/infinite-scroll-websit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flowers and leaves on white background">
            <a:extLst>
              <a:ext uri="{FF2B5EF4-FFF2-40B4-BE49-F238E27FC236}">
                <a16:creationId xmlns:a16="http://schemas.microsoft.com/office/drawing/2014/main" id="{296D7E59-D0C7-E935-EA56-BA67C0A1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99" r="909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360579-BB27-B1C4-165D-D8CAA942C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CA" sz="6000">
                <a:solidFill>
                  <a:srgbClr val="FFFFFF"/>
                </a:solidFill>
              </a:rPr>
              <a:t>Reference websites</a:t>
            </a:r>
            <a:br>
              <a:rPr lang="en-CA" sz="6000">
                <a:solidFill>
                  <a:srgbClr val="FFFFFF"/>
                </a:solidFill>
              </a:rPr>
            </a:br>
            <a:endParaRPr lang="en-CA" sz="6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234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2F17-19EE-0A62-DC72-E0667E68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009650"/>
            <a:ext cx="10653579" cy="58483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Rosewood</a:t>
            </a:r>
            <a:br>
              <a:rPr lang="en-CA" sz="1600" b="1" dirty="0"/>
            </a:br>
            <a:r>
              <a:rPr lang="en-CA" sz="1600" dirty="0">
                <a:hlinkClick r:id="rId2"/>
              </a:rPr>
              <a:t>https://www.rosewoodhkshop.com/zh-hant/collections/cakes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The white cake (vegan)</a:t>
            </a:r>
            <a:br>
              <a:rPr lang="en-CA" sz="1600" b="1" dirty="0"/>
            </a:br>
            <a:r>
              <a:rPr lang="en-CA" sz="1600" dirty="0">
                <a:hlinkClick r:id="rId3"/>
              </a:rPr>
              <a:t>https://www.instagram.com/thewhite.cake/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 err="1"/>
              <a:t>Browntableculture</a:t>
            </a:r>
            <a:br>
              <a:rPr lang="en-CA" sz="1600" b="1" dirty="0"/>
            </a:br>
            <a:r>
              <a:rPr lang="en-CA" sz="1600" dirty="0">
                <a:hlinkClick r:id="rId4"/>
              </a:rPr>
              <a:t>https://www.instagram.com/browntableculture.hk/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Ch3patisserie</a:t>
            </a:r>
            <a:br>
              <a:rPr lang="en-CA" sz="1600" dirty="0"/>
            </a:br>
            <a:r>
              <a:rPr lang="en-CA" sz="1600" dirty="0">
                <a:hlinkClick r:id="rId5"/>
              </a:rPr>
              <a:t>https://www.instagram.com/ch3patisserie</a:t>
            </a:r>
            <a:endParaRPr lang="en-CA" sz="1600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 err="1"/>
              <a:t>Chacakestudio</a:t>
            </a:r>
            <a:br>
              <a:rPr lang="en-CA" sz="1600" b="1" dirty="0"/>
            </a:br>
            <a:r>
              <a:rPr lang="en-CA" sz="1600" b="1" dirty="0">
                <a:hlinkClick r:id="rId6"/>
              </a:rPr>
              <a:t>https://www.instagram.com/chacakestudio?igsh=dWY3bnY5Mmx2dHh3</a:t>
            </a:r>
            <a:endParaRPr lang="en-CA" sz="1600" b="1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Baking Ratios(farewell treats)</a:t>
            </a:r>
            <a:br>
              <a:rPr lang="en-CA" sz="1600" b="1" dirty="0"/>
            </a:br>
            <a:r>
              <a:rPr lang="en-CA" sz="1600" b="1" dirty="0">
                <a:hlinkClick r:id="rId7"/>
              </a:rPr>
              <a:t>https://www.instagram.com/baking_ratios/</a:t>
            </a:r>
            <a:endParaRPr lang="en-CA" sz="1600" b="1" dirty="0"/>
          </a:p>
          <a:p>
            <a:pPr marL="457200" indent="-457200">
              <a:buFont typeface="+mj-lt"/>
              <a:buAutoNum type="arabicPeriod"/>
            </a:pPr>
            <a:r>
              <a:rPr lang="en-CA" sz="1600" b="1" dirty="0"/>
              <a:t> </a:t>
            </a:r>
            <a:r>
              <a:rPr lang="en-CA" sz="1600" b="1" dirty="0" err="1"/>
              <a:t>Lifetastic</a:t>
            </a:r>
            <a:r>
              <a:rPr lang="en-CA" sz="1600" b="1" dirty="0"/>
              <a:t>(Pet cake)</a:t>
            </a:r>
            <a:br>
              <a:rPr lang="en-CA" sz="1600" b="1" dirty="0"/>
            </a:br>
            <a:r>
              <a:rPr lang="en-CA" sz="1600" b="1" dirty="0">
                <a:hlinkClick r:id="rId8"/>
              </a:rPr>
              <a:t>https://pet.lifetastichk.com/</a:t>
            </a:r>
            <a:endParaRPr lang="en-CA" sz="1600" b="1" dirty="0"/>
          </a:p>
          <a:p>
            <a:pPr marL="0" indent="0">
              <a:buNone/>
            </a:pPr>
            <a:endParaRPr lang="en-CA" sz="1600" b="1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B755-52ED-A326-583B-13A1EE8B4167}"/>
              </a:ext>
            </a:extLst>
          </p:cNvPr>
          <p:cNvSpPr txBox="1"/>
          <p:nvPr/>
        </p:nvSpPr>
        <p:spPr>
          <a:xfrm>
            <a:off x="-171450" y="225474"/>
            <a:ext cx="641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/>
              <a:t>Cake reference photos</a:t>
            </a:r>
          </a:p>
        </p:txBody>
      </p:sp>
    </p:spTree>
    <p:extLst>
      <p:ext uri="{BB962C8B-B14F-4D97-AF65-F5344CB8AC3E}">
        <p14:creationId xmlns:p14="http://schemas.microsoft.com/office/powerpoint/2010/main" val="405912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FE5D-CA3C-0BCE-42FE-BF7A6892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image displays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03DFC-5ECD-5D25-9B7C-E5121631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b="1" dirty="0" err="1"/>
              <a:t>Dalloyau</a:t>
            </a:r>
            <a:br>
              <a:rPr lang="en-CA" dirty="0"/>
            </a:br>
            <a:r>
              <a:rPr lang="en-CA" dirty="0">
                <a:hlinkClick r:id="rId2"/>
              </a:rPr>
              <a:t>https://www.dalloyau.hk/collections/whole-cakes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81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B8F5-6CA7-5823-3C56-B0B9D5EC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design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19DCF-CF9D-B307-0547-0B1910FFB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T-cup (animation)</a:t>
            </a:r>
            <a:br>
              <a:rPr lang="en-CA" dirty="0"/>
            </a:br>
            <a:r>
              <a:rPr lang="en-CA" dirty="0">
                <a:hlinkClick r:id="rId2"/>
              </a:rPr>
              <a:t>https://t-cup.com.ua/en/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The </a:t>
            </a:r>
            <a:r>
              <a:rPr lang="en-CA" dirty="0" err="1"/>
              <a:t>Cakery</a:t>
            </a:r>
            <a:br>
              <a:rPr lang="en-CA" dirty="0"/>
            </a:br>
            <a:r>
              <a:rPr lang="en-CA" dirty="0">
                <a:hlinkClick r:id="rId3"/>
              </a:rPr>
              <a:t>https://www.thecakery.com/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err="1"/>
              <a:t>Lilacpatisserie</a:t>
            </a:r>
            <a:br>
              <a:rPr lang="en-CA" dirty="0"/>
            </a:br>
            <a:r>
              <a:rPr lang="en-CA" dirty="0">
                <a:hlinkClick r:id="rId4"/>
              </a:rPr>
              <a:t>https://lilacpatisserie.com/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 err="1"/>
              <a:t>Thehugryfamily</a:t>
            </a:r>
            <a:r>
              <a:rPr lang="en-CA" dirty="0"/>
              <a:t>(</a:t>
            </a:r>
            <a:r>
              <a:rPr lang="en-CA" dirty="0" err="1"/>
              <a:t>animation,photo</a:t>
            </a:r>
            <a:r>
              <a:rPr lang="en-CA" dirty="0"/>
              <a:t> </a:t>
            </a:r>
            <a:r>
              <a:rPr lang="en-CA" dirty="0" err="1"/>
              <a:t>displays,scroll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>
                <a:hlinkClick r:id="rId5"/>
              </a:rPr>
              <a:t>https://thehungryfamily.com/santa-lyna/</a:t>
            </a: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27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4C4D-202E-388E-29B5-2D4A674A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Templates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7057-18CF-FD34-5F58-5060702E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CA" b="1" dirty="0" err="1"/>
              <a:t>Syoc</a:t>
            </a:r>
            <a:endParaRPr lang="en-CA" b="1" dirty="0"/>
          </a:p>
          <a:p>
            <a:r>
              <a:rPr lang="en-CA" dirty="0">
                <a:hlinkClick r:id="rId2"/>
              </a:rPr>
              <a:t>https://www.syoc.com/demo/design/4996.html</a:t>
            </a:r>
            <a:endParaRPr lang="en-CA" dirty="0"/>
          </a:p>
          <a:p>
            <a:r>
              <a:rPr lang="en-CA" dirty="0">
                <a:hlinkClick r:id="rId3"/>
              </a:rPr>
              <a:t>https://www.syoc.com/demo/design/5105.html</a:t>
            </a:r>
            <a:endParaRPr lang="en-CA" dirty="0"/>
          </a:p>
          <a:p>
            <a:pPr marL="0" indent="0">
              <a:buNone/>
            </a:pPr>
            <a:r>
              <a:rPr lang="en-CA" b="1" dirty="0"/>
              <a:t>Carousel slider ,</a:t>
            </a:r>
            <a:r>
              <a:rPr lang="en-CA" b="1" dirty="0" err="1"/>
              <a:t>chatbox</a:t>
            </a:r>
            <a:r>
              <a:rPr lang="en-CA" b="1" dirty="0"/>
              <a:t>  (*)</a:t>
            </a:r>
          </a:p>
          <a:p>
            <a:r>
              <a:rPr lang="en-CA" dirty="0">
                <a:solidFill>
                  <a:srgbClr val="169C9A"/>
                </a:solidFill>
              </a:rPr>
              <a:t>https://zh.wix.com/website-template/view/html/2165?originUrl=https%3A%2F%2Fzh.wix.com%2Fwebsite%2Ftemplates%2Fhtml%2Frestaurants-food%2Fcafe-bakery%2F2&amp;tpClick=view_button&amp;esi=74caeda1-7128-4af2-9901-a4a89467ffec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20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AEE6-8905-EBA4-4FE1-1DED8C40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Web Design ideas</a:t>
            </a:r>
            <a:br>
              <a:rPr lang="en-CA" dirty="0"/>
            </a:br>
            <a:r>
              <a:rPr lang="en-CA" dirty="0"/>
              <a:t>(layouts/Scroll/image displays..)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CDC0C-E51F-F4A6-4240-AF0DCB26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20 website gallery examples</a:t>
            </a:r>
            <a:br>
              <a:rPr lang="en-CA" dirty="0"/>
            </a:br>
            <a:r>
              <a:rPr lang="en-CA" dirty="0">
                <a:hlinkClick r:id="rId2"/>
              </a:rPr>
              <a:t>https://htmlburger.com/blog/website-gallery-examples/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2. Website layout ideas</a:t>
            </a:r>
            <a:br>
              <a:rPr lang="en-CA" dirty="0"/>
            </a:br>
            <a:r>
              <a:rPr lang="en-CA" dirty="0">
                <a:hlinkClick r:id="rId3"/>
              </a:rPr>
              <a:t>https://htmlburger.com/blog/website-layout-ideas/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3. Infinite Scroll</a:t>
            </a:r>
            <a:br>
              <a:rPr lang="en-CA" dirty="0"/>
            </a:br>
            <a:r>
              <a:rPr lang="en-CA" dirty="0">
                <a:hlinkClick r:id="rId4"/>
              </a:rPr>
              <a:t>https://htmlburger.com/blog/infinite-scroll-website/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944531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Reference websites </vt:lpstr>
      <vt:lpstr>PowerPoint Presentation</vt:lpstr>
      <vt:lpstr>Web image displays </vt:lpstr>
      <vt:lpstr>Web design references</vt:lpstr>
      <vt:lpstr>Web Templates </vt:lpstr>
      <vt:lpstr>Common Web Design ideas (layouts/Scroll/image displays..)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Wong</dc:creator>
  <cp:lastModifiedBy>Nicole Wong</cp:lastModifiedBy>
  <cp:revision>5</cp:revision>
  <dcterms:created xsi:type="dcterms:W3CDTF">2025-06-07T07:34:23Z</dcterms:created>
  <dcterms:modified xsi:type="dcterms:W3CDTF">2025-06-09T07:31:22Z</dcterms:modified>
</cp:coreProperties>
</file>