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104813" cy="7921625"/>
  <p:notesSz cx="9144000" cy="6858000"/>
  <p:defaultTextStyle>
    <a:defPPr>
      <a:defRPr lang="ja-JP"/>
    </a:defPPr>
    <a:lvl1pPr marL="0" algn="l" defTabSz="1201246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1pPr>
    <a:lvl2pPr marL="600621" algn="l" defTabSz="1201246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2pPr>
    <a:lvl3pPr marL="1201246" algn="l" defTabSz="1201246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3pPr>
    <a:lvl4pPr marL="1801867" algn="l" defTabSz="1201246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4pPr>
    <a:lvl5pPr marL="2402492" algn="l" defTabSz="1201246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5pPr>
    <a:lvl6pPr marL="3003113" algn="l" defTabSz="1201246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6pPr>
    <a:lvl7pPr marL="3603738" algn="l" defTabSz="1201246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7pPr>
    <a:lvl8pPr marL="4204359" algn="l" defTabSz="1201246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8pPr>
    <a:lvl9pPr marL="4804984" algn="l" defTabSz="1201246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517"/>
    <a:srgbClr val="41631B"/>
    <a:srgbClr val="025E3F"/>
    <a:srgbClr val="02341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90" d="100"/>
          <a:sy n="190" d="100"/>
        </p:scale>
        <p:origin x="3516" y="2148"/>
      </p:cViewPr>
      <p:guideLst>
        <p:guide orient="horz" pos="2497"/>
        <p:guide pos="4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82861" y="2460838"/>
            <a:ext cx="11139091" cy="1698016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65722" y="4488924"/>
            <a:ext cx="9173369" cy="20244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0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01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01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02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0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03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0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04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500991" y="317235"/>
            <a:ext cx="2948583" cy="6759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55243" y="317235"/>
            <a:ext cx="8627335" cy="6759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35191" y="5090381"/>
            <a:ext cx="11139091" cy="1573322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035191" y="3357525"/>
            <a:ext cx="11139091" cy="1732854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0062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0124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8018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40249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0031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60373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20435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80498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55243" y="1848382"/>
            <a:ext cx="5787959" cy="5227906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661615" y="1848382"/>
            <a:ext cx="5787959" cy="5227906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55241" y="1773198"/>
            <a:ext cx="5790235" cy="73898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0621" indent="0">
              <a:buNone/>
              <a:defRPr sz="2800" b="1"/>
            </a:lvl2pPr>
            <a:lvl3pPr marL="1201246" indent="0">
              <a:buNone/>
              <a:defRPr sz="2400" b="1"/>
            </a:lvl3pPr>
            <a:lvl4pPr marL="1801867" indent="0">
              <a:buNone/>
              <a:defRPr sz="2000" b="1"/>
            </a:lvl4pPr>
            <a:lvl5pPr marL="2402492" indent="0">
              <a:buNone/>
              <a:defRPr sz="2000" b="1"/>
            </a:lvl5pPr>
            <a:lvl6pPr marL="3003113" indent="0">
              <a:buNone/>
              <a:defRPr sz="2000" b="1"/>
            </a:lvl6pPr>
            <a:lvl7pPr marL="3603738" indent="0">
              <a:buNone/>
              <a:defRPr sz="2000" b="1"/>
            </a:lvl7pPr>
            <a:lvl8pPr marL="4204359" indent="0">
              <a:buNone/>
              <a:defRPr sz="2000" b="1"/>
            </a:lvl8pPr>
            <a:lvl9pPr marL="4804984" indent="0">
              <a:buNone/>
              <a:defRPr sz="2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55241" y="2512184"/>
            <a:ext cx="5790235" cy="45641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657064" y="1773198"/>
            <a:ext cx="5792511" cy="73898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0621" indent="0">
              <a:buNone/>
              <a:defRPr sz="2800" b="1"/>
            </a:lvl2pPr>
            <a:lvl3pPr marL="1201246" indent="0">
              <a:buNone/>
              <a:defRPr sz="2400" b="1"/>
            </a:lvl3pPr>
            <a:lvl4pPr marL="1801867" indent="0">
              <a:buNone/>
              <a:defRPr sz="2000" b="1"/>
            </a:lvl4pPr>
            <a:lvl5pPr marL="2402492" indent="0">
              <a:buNone/>
              <a:defRPr sz="2000" b="1"/>
            </a:lvl5pPr>
            <a:lvl6pPr marL="3003113" indent="0">
              <a:buNone/>
              <a:defRPr sz="2000" b="1"/>
            </a:lvl6pPr>
            <a:lvl7pPr marL="3603738" indent="0">
              <a:buNone/>
              <a:defRPr sz="2000" b="1"/>
            </a:lvl7pPr>
            <a:lvl8pPr marL="4204359" indent="0">
              <a:buNone/>
              <a:defRPr sz="2000" b="1"/>
            </a:lvl8pPr>
            <a:lvl9pPr marL="4804984" indent="0">
              <a:buNone/>
              <a:defRPr sz="2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657064" y="2512184"/>
            <a:ext cx="5792511" cy="45641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5243" y="315398"/>
            <a:ext cx="4311394" cy="1342274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123619" y="315400"/>
            <a:ext cx="7325953" cy="6760888"/>
          </a:xfrm>
        </p:spPr>
        <p:txBody>
          <a:bodyPr/>
          <a:lstStyle>
            <a:lvl1pPr>
              <a:defRPr sz="44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55243" y="1657676"/>
            <a:ext cx="4311394" cy="5418610"/>
          </a:xfrm>
        </p:spPr>
        <p:txBody>
          <a:bodyPr/>
          <a:lstStyle>
            <a:lvl1pPr marL="0" indent="0">
              <a:buNone/>
              <a:defRPr sz="2000"/>
            </a:lvl1pPr>
            <a:lvl2pPr marL="600621" indent="0">
              <a:buNone/>
              <a:defRPr sz="1600"/>
            </a:lvl2pPr>
            <a:lvl3pPr marL="1201246" indent="0">
              <a:buNone/>
              <a:defRPr sz="1200"/>
            </a:lvl3pPr>
            <a:lvl4pPr marL="1801867" indent="0">
              <a:buNone/>
              <a:defRPr sz="1200"/>
            </a:lvl4pPr>
            <a:lvl5pPr marL="2402492" indent="0">
              <a:buNone/>
              <a:defRPr sz="1200"/>
            </a:lvl5pPr>
            <a:lvl6pPr marL="3003113" indent="0">
              <a:buNone/>
              <a:defRPr sz="1200"/>
            </a:lvl6pPr>
            <a:lvl7pPr marL="3603738" indent="0">
              <a:buNone/>
              <a:defRPr sz="1200"/>
            </a:lvl7pPr>
            <a:lvl8pPr marL="4204359" indent="0">
              <a:buNone/>
              <a:defRPr sz="1200"/>
            </a:lvl8pPr>
            <a:lvl9pPr marL="4804984" indent="0">
              <a:buNone/>
              <a:defRPr sz="1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68637" y="5545139"/>
            <a:ext cx="7862888" cy="654634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568637" y="707811"/>
            <a:ext cx="7862888" cy="4752976"/>
          </a:xfrm>
        </p:spPr>
        <p:txBody>
          <a:bodyPr/>
          <a:lstStyle>
            <a:lvl1pPr marL="0" indent="0">
              <a:buNone/>
              <a:defRPr sz="4400"/>
            </a:lvl1pPr>
            <a:lvl2pPr marL="600621" indent="0">
              <a:buNone/>
              <a:defRPr sz="3600"/>
            </a:lvl2pPr>
            <a:lvl3pPr marL="1201246" indent="0">
              <a:buNone/>
              <a:defRPr sz="3200"/>
            </a:lvl3pPr>
            <a:lvl4pPr marL="1801867" indent="0">
              <a:buNone/>
              <a:defRPr sz="2800"/>
            </a:lvl4pPr>
            <a:lvl5pPr marL="2402492" indent="0">
              <a:buNone/>
              <a:defRPr sz="2800"/>
            </a:lvl5pPr>
            <a:lvl6pPr marL="3003113" indent="0">
              <a:buNone/>
              <a:defRPr sz="2800"/>
            </a:lvl6pPr>
            <a:lvl7pPr marL="3603738" indent="0">
              <a:buNone/>
              <a:defRPr sz="2800"/>
            </a:lvl7pPr>
            <a:lvl8pPr marL="4204359" indent="0">
              <a:buNone/>
              <a:defRPr sz="2800"/>
            </a:lvl8pPr>
            <a:lvl9pPr marL="4804984" indent="0">
              <a:buNone/>
              <a:defRPr sz="2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568637" y="6199774"/>
            <a:ext cx="7862888" cy="929688"/>
          </a:xfrm>
        </p:spPr>
        <p:txBody>
          <a:bodyPr/>
          <a:lstStyle>
            <a:lvl1pPr marL="0" indent="0">
              <a:buNone/>
              <a:defRPr sz="2000"/>
            </a:lvl1pPr>
            <a:lvl2pPr marL="600621" indent="0">
              <a:buNone/>
              <a:defRPr sz="1600"/>
            </a:lvl2pPr>
            <a:lvl3pPr marL="1201246" indent="0">
              <a:buNone/>
              <a:defRPr sz="1200"/>
            </a:lvl3pPr>
            <a:lvl4pPr marL="1801867" indent="0">
              <a:buNone/>
              <a:defRPr sz="1200"/>
            </a:lvl4pPr>
            <a:lvl5pPr marL="2402492" indent="0">
              <a:buNone/>
              <a:defRPr sz="1200"/>
            </a:lvl5pPr>
            <a:lvl6pPr marL="3003113" indent="0">
              <a:buNone/>
              <a:defRPr sz="1200"/>
            </a:lvl6pPr>
            <a:lvl7pPr marL="3603738" indent="0">
              <a:buNone/>
              <a:defRPr sz="1200"/>
            </a:lvl7pPr>
            <a:lvl8pPr marL="4204359" indent="0">
              <a:buNone/>
              <a:defRPr sz="1200"/>
            </a:lvl8pPr>
            <a:lvl9pPr marL="4804984" indent="0">
              <a:buNone/>
              <a:defRPr sz="1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838-F48C-4843-AF50-108EA73376B6}" type="datetimeFigureOut">
              <a:rPr kumimoji="1" lang="ja-JP" altLang="en-US" smtClean="0"/>
              <a:pPr/>
              <a:t>2013/4/8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55241" y="317231"/>
            <a:ext cx="11794332" cy="1320273"/>
          </a:xfrm>
          <a:prstGeom prst="rect">
            <a:avLst/>
          </a:prstGeom>
        </p:spPr>
        <p:txBody>
          <a:bodyPr vert="horz" lIns="120125" tIns="60061" rIns="120125" bIns="6006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55241" y="1848382"/>
            <a:ext cx="11794332" cy="5227906"/>
          </a:xfrm>
          <a:prstGeom prst="rect">
            <a:avLst/>
          </a:prstGeom>
        </p:spPr>
        <p:txBody>
          <a:bodyPr vert="horz" lIns="120125" tIns="60061" rIns="120125" bIns="6006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55241" y="7342173"/>
            <a:ext cx="3057790" cy="421753"/>
          </a:xfrm>
          <a:prstGeom prst="rect">
            <a:avLst/>
          </a:prstGeom>
        </p:spPr>
        <p:txBody>
          <a:bodyPr vert="horz" lIns="120125" tIns="60061" rIns="120125" bIns="6006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9A838-F48C-4843-AF50-108EA73376B6}" type="datetimeFigureOut">
              <a:rPr kumimoji="1" lang="ja-JP" altLang="en-US" smtClean="0"/>
              <a:pPr/>
              <a:t>2013/4/8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477478" y="7342173"/>
            <a:ext cx="4149857" cy="421753"/>
          </a:xfrm>
          <a:prstGeom prst="rect">
            <a:avLst/>
          </a:prstGeom>
        </p:spPr>
        <p:txBody>
          <a:bodyPr vert="horz" lIns="120125" tIns="60061" rIns="120125" bIns="6006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9391783" y="7342173"/>
            <a:ext cx="3057790" cy="421753"/>
          </a:xfrm>
          <a:prstGeom prst="rect">
            <a:avLst/>
          </a:prstGeom>
        </p:spPr>
        <p:txBody>
          <a:bodyPr vert="horz" lIns="120125" tIns="60061" rIns="120125" bIns="6006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CA7C4-2669-4E8F-9761-ACF72B8411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01246" rtl="0" eaLnBrk="1" latinLnBrk="0" hangingPunct="1">
        <a:spcBef>
          <a:spcPct val="0"/>
        </a:spcBef>
        <a:buNone/>
        <a:defRPr kumimoji="1"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466" indent="-450466" algn="l" defTabSz="1201246" rtl="0" eaLnBrk="1" latinLnBrk="0" hangingPunct="1">
        <a:spcBef>
          <a:spcPct val="20000"/>
        </a:spcBef>
        <a:buFont typeface="Arial" pitchFamily="34" charset="0"/>
        <a:buChar char="•"/>
        <a:defRPr kumimoji="1"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976013" indent="-375388" algn="l" defTabSz="1201246" rtl="0" eaLnBrk="1" latinLnBrk="0" hangingPunct="1">
        <a:spcBef>
          <a:spcPct val="20000"/>
        </a:spcBef>
        <a:buFont typeface="Arial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501557" indent="-300311" algn="l" defTabSz="1201246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02182" indent="-300311" algn="l" defTabSz="1201246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702803" indent="-300311" algn="l" defTabSz="1201246" rtl="0" eaLnBrk="1" latinLnBrk="0" hangingPunct="1">
        <a:spcBef>
          <a:spcPct val="20000"/>
        </a:spcBef>
        <a:buFont typeface="Arial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303428" indent="-300311" algn="l" defTabSz="1201246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3904049" indent="-300311" algn="l" defTabSz="1201246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504674" indent="-300311" algn="l" defTabSz="1201246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105295" indent="-300311" algn="l" defTabSz="1201246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01246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0621" algn="l" defTabSz="1201246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1246" algn="l" defTabSz="1201246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1867" algn="l" defTabSz="1201246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02492" algn="l" defTabSz="1201246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03113" algn="l" defTabSz="1201246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3738" algn="l" defTabSz="1201246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04359" algn="l" defTabSz="1201246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04984" algn="l" defTabSz="1201246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769265" y="906245"/>
            <a:ext cx="11481446" cy="6217751"/>
          </a:xfrm>
          <a:prstGeom prst="rect">
            <a:avLst/>
          </a:prstGeom>
          <a:noFill/>
          <a:effectLst>
            <a:outerShdw blurRad="50800" dist="101600" dir="2700000" algn="tl" rotWithShape="0">
              <a:srgbClr val="375517">
                <a:alpha val="40000"/>
              </a:srgbClr>
            </a:outerShdw>
          </a:effectLst>
        </p:spPr>
        <p:txBody>
          <a:bodyPr wrap="none" lIns="120125" tIns="60061" rIns="120125" bIns="60061" rtlCol="0">
            <a:spAutoFit/>
          </a:bodyPr>
          <a:lstStyle/>
          <a:p>
            <a:r>
              <a:rPr lang="en-US" altLang="ja-JP" sz="39600" dirty="0">
                <a:solidFill>
                  <a:srgbClr val="02341F"/>
                </a:solidFill>
                <a:latin typeface="Curlz MT" pitchFamily="82" charset="0"/>
              </a:rPr>
              <a:t>Event</a:t>
            </a:r>
            <a:endParaRPr lang="ja-JP" altLang="en-US" sz="39600" dirty="0">
              <a:solidFill>
                <a:srgbClr val="02341F"/>
              </a:solidFill>
              <a:latin typeface="Curlz MT" pitchFamily="82" charset="0"/>
            </a:endParaRPr>
          </a:p>
        </p:txBody>
      </p:sp>
      <p:pic>
        <p:nvPicPr>
          <p:cNvPr id="1030" name="Picture 6" descr="C:\Users\Patchouli\AppData\Local\Microsoft\Windows\Temporary Internet Files\Content.IE5\8EIWOR3C\MC90033193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80837" y="5790683"/>
            <a:ext cx="2556086" cy="2068861"/>
          </a:xfrm>
          <a:prstGeom prst="rect">
            <a:avLst/>
          </a:prstGeom>
          <a:noFill/>
        </p:spPr>
      </p:pic>
      <p:pic>
        <p:nvPicPr>
          <p:cNvPr id="12" name="Picture 6" descr="C:\Users\Patchouli\AppData\Local\Microsoft\Windows\Temporary Internet Files\Content.IE5\8EIWOR3C\MC90033193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74761" y="62081"/>
            <a:ext cx="2556086" cy="20688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ユーザー設定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芝浦工業大学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Patchouli</dc:creator>
  <cp:lastModifiedBy>Patchouli</cp:lastModifiedBy>
  <cp:revision>3</cp:revision>
  <dcterms:created xsi:type="dcterms:W3CDTF">2013-04-08T12:18:44Z</dcterms:created>
  <dcterms:modified xsi:type="dcterms:W3CDTF">2013-04-08T14:59:53Z</dcterms:modified>
</cp:coreProperties>
</file>