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572000" cy="2971800" type="hagakiCard"/>
  <p:notesSz cx="4583113" cy="2897188"/>
  <p:defaultTextStyle>
    <a:defPPr>
      <a:defRPr lang="ja-JP"/>
    </a:defPPr>
    <a:lvl1pPr marL="0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5467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30933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6398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61868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7333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92799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8266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23733" algn="l" defTabSz="430933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549"/>
    <a:srgbClr val="060990"/>
    <a:srgbClr val="090EE1"/>
    <a:srgbClr val="020334"/>
    <a:srgbClr val="375517"/>
    <a:srgbClr val="41631B"/>
    <a:srgbClr val="025E3F"/>
    <a:srgbClr val="0234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90" d="100"/>
          <a:sy n="190" d="100"/>
        </p:scale>
        <p:origin x="-534" y="-786"/>
      </p:cViewPr>
      <p:guideLst>
        <p:guide orient="horz" pos="937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1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2" y="119011"/>
            <a:ext cx="1028700" cy="253566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2" y="119011"/>
            <a:ext cx="3009900" cy="25356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8"/>
            <a:ext cx="3886200" cy="590232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54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309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63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18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3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279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2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37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2" y="693422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2" y="693422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467" indent="0">
              <a:buNone/>
              <a:defRPr sz="1000" b="1"/>
            </a:lvl2pPr>
            <a:lvl3pPr marL="430933" indent="0">
              <a:buNone/>
              <a:defRPr sz="900" b="1"/>
            </a:lvl3pPr>
            <a:lvl4pPr marL="646398" indent="0">
              <a:buNone/>
              <a:defRPr sz="700" b="1"/>
            </a:lvl4pPr>
            <a:lvl5pPr marL="861868" indent="0">
              <a:buNone/>
              <a:defRPr sz="700" b="1"/>
            </a:lvl5pPr>
            <a:lvl6pPr marL="1077333" indent="0">
              <a:buNone/>
              <a:defRPr sz="700" b="1"/>
            </a:lvl6pPr>
            <a:lvl7pPr marL="1292799" indent="0">
              <a:buNone/>
              <a:defRPr sz="700" b="1"/>
            </a:lvl7pPr>
            <a:lvl8pPr marL="1508266" indent="0">
              <a:buNone/>
              <a:defRPr sz="700" b="1"/>
            </a:lvl8pPr>
            <a:lvl9pPr marL="172373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8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4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467" indent="0">
              <a:buNone/>
              <a:defRPr sz="1000" b="1"/>
            </a:lvl2pPr>
            <a:lvl3pPr marL="430933" indent="0">
              <a:buNone/>
              <a:defRPr sz="900" b="1"/>
            </a:lvl3pPr>
            <a:lvl4pPr marL="646398" indent="0">
              <a:buNone/>
              <a:defRPr sz="700" b="1"/>
            </a:lvl4pPr>
            <a:lvl5pPr marL="861868" indent="0">
              <a:buNone/>
              <a:defRPr sz="700" b="1"/>
            </a:lvl5pPr>
            <a:lvl6pPr marL="1077333" indent="0">
              <a:buNone/>
              <a:defRPr sz="700" b="1"/>
            </a:lvl6pPr>
            <a:lvl7pPr marL="1292799" indent="0">
              <a:buNone/>
              <a:defRPr sz="700" b="1"/>
            </a:lvl7pPr>
            <a:lvl8pPr marL="1508266" indent="0">
              <a:buNone/>
              <a:defRPr sz="700" b="1"/>
            </a:lvl8pPr>
            <a:lvl9pPr marL="172373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4" y="942448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2" y="118322"/>
            <a:ext cx="1504157" cy="50355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6" y="118324"/>
            <a:ext cx="2555874" cy="253634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2" y="621878"/>
            <a:ext cx="1504157" cy="2032793"/>
          </a:xfrm>
        </p:spPr>
        <p:txBody>
          <a:bodyPr/>
          <a:lstStyle>
            <a:lvl1pPr marL="0" indent="0">
              <a:buNone/>
              <a:defRPr sz="700"/>
            </a:lvl1pPr>
            <a:lvl2pPr marL="215467" indent="0">
              <a:buNone/>
              <a:defRPr sz="600"/>
            </a:lvl2pPr>
            <a:lvl3pPr marL="430933" indent="0">
              <a:buNone/>
              <a:defRPr sz="400"/>
            </a:lvl3pPr>
            <a:lvl4pPr marL="646398" indent="0">
              <a:buNone/>
              <a:defRPr sz="400"/>
            </a:lvl4pPr>
            <a:lvl5pPr marL="861868" indent="0">
              <a:buNone/>
              <a:defRPr sz="400"/>
            </a:lvl5pPr>
            <a:lvl6pPr marL="1077333" indent="0">
              <a:buNone/>
              <a:defRPr sz="400"/>
            </a:lvl6pPr>
            <a:lvl7pPr marL="1292799" indent="0">
              <a:buNone/>
              <a:defRPr sz="400"/>
            </a:lvl7pPr>
            <a:lvl8pPr marL="1508266" indent="0">
              <a:buNone/>
              <a:defRPr sz="400"/>
            </a:lvl8pPr>
            <a:lvl9pPr marL="172373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5" y="2080262"/>
            <a:ext cx="2743200" cy="24558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5" y="265536"/>
            <a:ext cx="2743200" cy="1783080"/>
          </a:xfrm>
        </p:spPr>
        <p:txBody>
          <a:bodyPr/>
          <a:lstStyle>
            <a:lvl1pPr marL="0" indent="0">
              <a:buNone/>
              <a:defRPr sz="1600"/>
            </a:lvl1pPr>
            <a:lvl2pPr marL="215467" indent="0">
              <a:buNone/>
              <a:defRPr sz="1300"/>
            </a:lvl2pPr>
            <a:lvl3pPr marL="430933" indent="0">
              <a:buNone/>
              <a:defRPr sz="1100"/>
            </a:lvl3pPr>
            <a:lvl4pPr marL="646398" indent="0">
              <a:buNone/>
              <a:defRPr sz="1000"/>
            </a:lvl4pPr>
            <a:lvl5pPr marL="861868" indent="0">
              <a:buNone/>
              <a:defRPr sz="1000"/>
            </a:lvl5pPr>
            <a:lvl6pPr marL="1077333" indent="0">
              <a:buNone/>
              <a:defRPr sz="1000"/>
            </a:lvl6pPr>
            <a:lvl7pPr marL="1292799" indent="0">
              <a:buNone/>
              <a:defRPr sz="1000"/>
            </a:lvl7pPr>
            <a:lvl8pPr marL="1508266" indent="0">
              <a:buNone/>
              <a:defRPr sz="1000"/>
            </a:lvl8pPr>
            <a:lvl9pPr marL="172373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5" y="2325848"/>
            <a:ext cx="2743200" cy="348773"/>
          </a:xfrm>
        </p:spPr>
        <p:txBody>
          <a:bodyPr/>
          <a:lstStyle>
            <a:lvl1pPr marL="0" indent="0">
              <a:buNone/>
              <a:defRPr sz="700"/>
            </a:lvl1pPr>
            <a:lvl2pPr marL="215467" indent="0">
              <a:buNone/>
              <a:defRPr sz="600"/>
            </a:lvl2pPr>
            <a:lvl3pPr marL="430933" indent="0">
              <a:buNone/>
              <a:defRPr sz="400"/>
            </a:lvl3pPr>
            <a:lvl4pPr marL="646398" indent="0">
              <a:buNone/>
              <a:defRPr sz="400"/>
            </a:lvl4pPr>
            <a:lvl5pPr marL="861868" indent="0">
              <a:buNone/>
              <a:defRPr sz="400"/>
            </a:lvl5pPr>
            <a:lvl6pPr marL="1077333" indent="0">
              <a:buNone/>
              <a:defRPr sz="400"/>
            </a:lvl6pPr>
            <a:lvl7pPr marL="1292799" indent="0">
              <a:buNone/>
              <a:defRPr sz="400"/>
            </a:lvl7pPr>
            <a:lvl8pPr marL="1508266" indent="0">
              <a:buNone/>
              <a:defRPr sz="400"/>
            </a:lvl8pPr>
            <a:lvl9pPr marL="172373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09"/>
            <a:ext cx="4114800" cy="495301"/>
          </a:xfrm>
          <a:prstGeom prst="rect">
            <a:avLst/>
          </a:prstGeom>
        </p:spPr>
        <p:txBody>
          <a:bodyPr vert="horz" lIns="43093" tIns="21545" rIns="43093" bIns="21545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2"/>
            <a:ext cx="4114800" cy="1961251"/>
          </a:xfrm>
          <a:prstGeom prst="rect">
            <a:avLst/>
          </a:prstGeom>
        </p:spPr>
        <p:txBody>
          <a:bodyPr vert="horz" lIns="43093" tIns="21545" rIns="43093" bIns="2154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093" tIns="21545" rIns="43093" bIns="215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A838-F48C-4843-AF50-108EA73376B6}" type="datetimeFigureOut">
              <a:rPr kumimoji="1" lang="ja-JP" altLang="en-US" smtClean="0"/>
              <a:pPr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093" tIns="21545" rIns="43093" bIns="215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093" tIns="21545" rIns="43093" bIns="215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0933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99" indent="-161599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33" indent="-134666" algn="l" defTabSz="430933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66" indent="-107733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33" indent="-107733" algn="l" defTabSz="430933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00" indent="-107733" algn="l" defTabSz="430933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068" indent="-107733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33" indent="-107733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01" indent="-107733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466" indent="-107733" algn="l" defTabSz="430933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67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33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6398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68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33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799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266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33" algn="l" defTabSz="430933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6676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在庫場所と在庫数を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閲覧できる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#01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1176019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在庫情報を削除できる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#10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1464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在庫数の増減</a:t>
            </a:r>
            <a:r>
              <a:rPr lang="en-US" altLang="ja-JP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(</a:t>
            </a:r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受払</a:t>
            </a:r>
            <a:r>
              <a:rPr lang="en-US" altLang="ja-JP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)</a:t>
            </a:r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別々に管理できる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#11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1186067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棚卸表を出力できる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#12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6676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品名順に並び替えが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#13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56724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ソート順を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複数選択できる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#14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英語で表示できる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#15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39980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データアクセス時に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パスワード認証する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#16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61748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ＣＳＶデータを取込み、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在庫情報を登録できる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#17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61748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ＣＳＶデータを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出力できる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#18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5004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在庫情報をメールで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送信できる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#19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1652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在庫数を変更する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ことができる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#02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713908"/>
            <a:ext cx="4176282" cy="1520838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品目ごとに、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規定の数量を下回った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時赤字で表示する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#20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6676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過去の増減情報を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ＣＳＶ出力できる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#21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450587"/>
            <a:ext cx="4176282" cy="2013281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10</a:t>
            </a:r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万件以上、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在庫情報が登録されて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いる場合、起動時に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アラートを表示する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#22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56724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日付をカレンダーから選択できる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#23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36628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品目をコンボボックス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から選べる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#24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8" y="700508"/>
            <a:ext cx="4176282" cy="1520838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任意の場所に、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任意の品目の在庫を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登録できる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#03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197769" y="1165971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追加要件なし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46488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在庫の、品名による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検索ができる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#04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725628"/>
            <a:ext cx="4176282" cy="1520838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在庫数の変更に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理由をつけることが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#05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1176019"/>
            <a:ext cx="4176282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在庫の移動ができる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#06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51700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マイナス在庫は登録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できないようにする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#07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7769" y="956724"/>
            <a:ext cx="4176282" cy="1028396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在庫の場所による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検索ができる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#08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2745" y="675094"/>
            <a:ext cx="4176282" cy="1520838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在庫に、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最初に入庫した</a:t>
            </a:r>
            <a:endParaRPr lang="en-US" altLang="ja-JP" sz="3200" dirty="0" smtClean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3200" dirty="0" smtClean="0">
                <a:solidFill>
                  <a:srgbClr val="020334"/>
                </a:solidFill>
                <a:latin typeface="HGSｺﾞｼｯｸE" pitchFamily="50" charset="-128"/>
                <a:ea typeface="HGSｺﾞｼｯｸE" pitchFamily="50" charset="-128"/>
              </a:rPr>
              <a:t>日付を設定できる</a:t>
            </a:r>
            <a:endParaRPr lang="ja-JP" altLang="en-US" sz="3200" dirty="0">
              <a:solidFill>
                <a:srgbClr val="020334"/>
              </a:solidFill>
              <a:latin typeface="HGSｺﾞｼｯｸE" pitchFamily="50" charset="-128"/>
              <a:ea typeface="HGSｺﾞｼｯｸE" pitchFamily="50" charset="-128"/>
            </a:endParaRPr>
          </a:p>
        </p:txBody>
      </p:sp>
      <p:pic>
        <p:nvPicPr>
          <p:cNvPr id="3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56"/>
            <a:ext cx="4572000" cy="76200"/>
          </a:xfrm>
          <a:prstGeom prst="rect">
            <a:avLst/>
          </a:prstGeom>
          <a:noFill/>
        </p:spPr>
      </p:pic>
      <p:pic>
        <p:nvPicPr>
          <p:cNvPr id="4" name="Picture 3" descr="C:\Program Files (x86)\Microsoft Office\MEDIA\OFFICE12\Lines\BD14882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2710036"/>
            <a:ext cx="4572000" cy="7620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510136" y="333772"/>
            <a:ext cx="936104" cy="535953"/>
          </a:xfrm>
          <a:prstGeom prst="rect">
            <a:avLst/>
          </a:prstGeom>
          <a:noFill/>
          <a:effectLst/>
        </p:spPr>
        <p:txBody>
          <a:bodyPr wrap="square" lIns="43093" tIns="21545" rIns="43093" bIns="21545" rtlCol="0">
            <a:spAutoFit/>
          </a:bodyPr>
          <a:lstStyle/>
          <a:p>
            <a:r>
              <a:rPr lang="en-US" altLang="ja-JP" sz="3200" dirty="0" smtClean="0">
                <a:solidFill>
                  <a:srgbClr val="020334"/>
                </a:solidFill>
                <a:latin typeface="Broadway" pitchFamily="82" charset="0"/>
                <a:ea typeface="HGSｺﾞｼｯｸE" pitchFamily="50" charset="-128"/>
              </a:rPr>
              <a:t>#09</a:t>
            </a:r>
            <a:endParaRPr lang="ja-JP" altLang="en-US" sz="3200" dirty="0">
              <a:solidFill>
                <a:srgbClr val="020334"/>
              </a:solidFill>
              <a:latin typeface="Broadway" pitchFamily="82" charset="0"/>
              <a:ea typeface="HGS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260</Words>
  <Application>Microsoft Office PowerPoint</Application>
  <PresentationFormat>はがき 100x148 mm</PresentationFormat>
  <Paragraphs>79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  <vt:lpstr>スライド 24</vt:lpstr>
      <vt:lpstr>スライド 25</vt:lpstr>
      <vt:lpstr>スライド 26</vt:lpstr>
      <vt:lpstr>スライド 27</vt:lpstr>
      <vt:lpstr>スライド 28</vt:lpstr>
      <vt:lpstr>スライド 29</vt:lpstr>
      <vt:lpstr>スライド 30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Patchouli</dc:creator>
  <cp:lastModifiedBy>Patchouli</cp:lastModifiedBy>
  <cp:revision>22</cp:revision>
  <dcterms:created xsi:type="dcterms:W3CDTF">2013-04-08T12:18:44Z</dcterms:created>
  <dcterms:modified xsi:type="dcterms:W3CDTF">2013-04-13T04:58:05Z</dcterms:modified>
</cp:coreProperties>
</file>