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0DDE25-28AD-4293-82A2-F7648487B06E}" type="doc">
      <dgm:prSet loTypeId="urn:microsoft.com/office/officeart/2005/8/layout/venn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92247A3F-8D97-45BF-93EB-340688D510F3}">
      <dgm:prSet phldrT="[テキスト]"/>
      <dgm:spPr/>
      <dgm:t>
        <a:bodyPr/>
        <a:lstStyle/>
        <a:p>
          <a:r>
            <a:rPr kumimoji="1" lang="en-US" altLang="ja-JP" dirty="0" smtClean="0"/>
            <a:t>Out Of Scope</a:t>
          </a:r>
          <a:endParaRPr kumimoji="1" lang="ja-JP" altLang="en-US" dirty="0"/>
        </a:p>
      </dgm:t>
    </dgm:pt>
    <dgm:pt modelId="{5D08E5EB-9669-48CA-9678-51398D25BC26}" type="parTrans" cxnId="{65921017-69CF-4095-AD47-0602B37580AD}">
      <dgm:prSet/>
      <dgm:spPr/>
      <dgm:t>
        <a:bodyPr/>
        <a:lstStyle/>
        <a:p>
          <a:endParaRPr kumimoji="1" lang="ja-JP" altLang="en-US"/>
        </a:p>
      </dgm:t>
    </dgm:pt>
    <dgm:pt modelId="{D2DAC221-1096-4769-8187-FFCD7BA8BBF7}" type="sibTrans" cxnId="{65921017-69CF-4095-AD47-0602B37580AD}">
      <dgm:prSet/>
      <dgm:spPr/>
      <dgm:t>
        <a:bodyPr/>
        <a:lstStyle/>
        <a:p>
          <a:endParaRPr kumimoji="1" lang="ja-JP" altLang="en-US"/>
        </a:p>
      </dgm:t>
    </dgm:pt>
    <dgm:pt modelId="{3449B789-1977-4735-A8D9-1982C7540123}">
      <dgm:prSet phldrT="[テキスト]"/>
      <dgm:spPr/>
      <dgm:t>
        <a:bodyPr/>
        <a:lstStyle/>
        <a:p>
          <a:r>
            <a:rPr kumimoji="1" lang="en-US" altLang="ja-JP" dirty="0" smtClean="0"/>
            <a:t>In Scope</a:t>
          </a:r>
          <a:endParaRPr kumimoji="1" lang="ja-JP" altLang="en-US" dirty="0"/>
        </a:p>
      </dgm:t>
    </dgm:pt>
    <dgm:pt modelId="{E67CA9F7-8F68-4221-B38A-4B83E264FC34}" type="parTrans" cxnId="{F849F863-3A94-4101-8DFD-3D45BE854B23}">
      <dgm:prSet/>
      <dgm:spPr/>
      <dgm:t>
        <a:bodyPr/>
        <a:lstStyle/>
        <a:p>
          <a:endParaRPr kumimoji="1" lang="ja-JP" altLang="en-US"/>
        </a:p>
      </dgm:t>
    </dgm:pt>
    <dgm:pt modelId="{AF3146AE-63C1-4DFC-8C48-36DB13C2EF30}" type="sibTrans" cxnId="{F849F863-3A94-4101-8DFD-3D45BE854B23}">
      <dgm:prSet/>
      <dgm:spPr/>
      <dgm:t>
        <a:bodyPr/>
        <a:lstStyle/>
        <a:p>
          <a:endParaRPr kumimoji="1" lang="ja-JP" altLang="en-US"/>
        </a:p>
      </dgm:t>
    </dgm:pt>
    <dgm:pt modelId="{AEE12EE6-0F31-41AA-8979-7DAAB94B8CEB}" type="pres">
      <dgm:prSet presAssocID="{960DDE25-28AD-4293-82A2-F7648487B06E}" presName="Name0" presStyleCnt="0">
        <dgm:presLayoutVars>
          <dgm:chMax val="7"/>
          <dgm:resizeHandles val="exact"/>
        </dgm:presLayoutVars>
      </dgm:prSet>
      <dgm:spPr/>
    </dgm:pt>
    <dgm:pt modelId="{C3406E36-F269-4706-A8F0-4AFD3BE280A2}" type="pres">
      <dgm:prSet presAssocID="{960DDE25-28AD-4293-82A2-F7648487B06E}" presName="comp1" presStyleCnt="0"/>
      <dgm:spPr/>
    </dgm:pt>
    <dgm:pt modelId="{B555E529-F48D-4E42-9DD2-F2544BB0C9C3}" type="pres">
      <dgm:prSet presAssocID="{960DDE25-28AD-4293-82A2-F7648487B06E}" presName="circle1" presStyleLbl="node1" presStyleIdx="0" presStyleCnt="2"/>
      <dgm:spPr/>
      <dgm:t>
        <a:bodyPr/>
        <a:lstStyle/>
        <a:p>
          <a:endParaRPr kumimoji="1" lang="ja-JP" altLang="en-US"/>
        </a:p>
      </dgm:t>
    </dgm:pt>
    <dgm:pt modelId="{5C183D20-5BAC-47FB-8256-9C31E6D91861}" type="pres">
      <dgm:prSet presAssocID="{960DDE25-28AD-4293-82A2-F7648487B06E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BAB6B76-3ACA-41D1-90D1-C8CC372E89F7}" type="pres">
      <dgm:prSet presAssocID="{960DDE25-28AD-4293-82A2-F7648487B06E}" presName="comp2" presStyleCnt="0"/>
      <dgm:spPr/>
    </dgm:pt>
    <dgm:pt modelId="{1D450F45-E3D5-4146-BF68-E44B68588D71}" type="pres">
      <dgm:prSet presAssocID="{960DDE25-28AD-4293-82A2-F7648487B06E}" presName="circle2" presStyleLbl="node1" presStyleIdx="1" presStyleCnt="2"/>
      <dgm:spPr/>
      <dgm:t>
        <a:bodyPr/>
        <a:lstStyle/>
        <a:p>
          <a:endParaRPr kumimoji="1" lang="ja-JP" altLang="en-US"/>
        </a:p>
      </dgm:t>
    </dgm:pt>
    <dgm:pt modelId="{90FD4815-7B2A-42E3-AB6F-1EFC74BDF9B5}" type="pres">
      <dgm:prSet presAssocID="{960DDE25-28AD-4293-82A2-F7648487B06E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DA8C9FF7-1C0F-4F01-A573-AB641BB7B663}" type="presOf" srcId="{3449B789-1977-4735-A8D9-1982C7540123}" destId="{1D450F45-E3D5-4146-BF68-E44B68588D71}" srcOrd="0" destOrd="0" presId="urn:microsoft.com/office/officeart/2005/8/layout/venn2"/>
    <dgm:cxn modelId="{F849F863-3A94-4101-8DFD-3D45BE854B23}" srcId="{960DDE25-28AD-4293-82A2-F7648487B06E}" destId="{3449B789-1977-4735-A8D9-1982C7540123}" srcOrd="1" destOrd="0" parTransId="{E67CA9F7-8F68-4221-B38A-4B83E264FC34}" sibTransId="{AF3146AE-63C1-4DFC-8C48-36DB13C2EF30}"/>
    <dgm:cxn modelId="{C1C4A036-6545-4AC3-9E72-C02CFB3173E2}" type="presOf" srcId="{92247A3F-8D97-45BF-93EB-340688D510F3}" destId="{B555E529-F48D-4E42-9DD2-F2544BB0C9C3}" srcOrd="0" destOrd="0" presId="urn:microsoft.com/office/officeart/2005/8/layout/venn2"/>
    <dgm:cxn modelId="{94277048-69A4-4D17-8CF0-01693AE71040}" type="presOf" srcId="{92247A3F-8D97-45BF-93EB-340688D510F3}" destId="{5C183D20-5BAC-47FB-8256-9C31E6D91861}" srcOrd="1" destOrd="0" presId="urn:microsoft.com/office/officeart/2005/8/layout/venn2"/>
    <dgm:cxn modelId="{65921017-69CF-4095-AD47-0602B37580AD}" srcId="{960DDE25-28AD-4293-82A2-F7648487B06E}" destId="{92247A3F-8D97-45BF-93EB-340688D510F3}" srcOrd="0" destOrd="0" parTransId="{5D08E5EB-9669-48CA-9678-51398D25BC26}" sibTransId="{D2DAC221-1096-4769-8187-FFCD7BA8BBF7}"/>
    <dgm:cxn modelId="{18059983-758B-495A-9E01-76A960F468F3}" type="presOf" srcId="{960DDE25-28AD-4293-82A2-F7648487B06E}" destId="{AEE12EE6-0F31-41AA-8979-7DAAB94B8CEB}" srcOrd="0" destOrd="0" presId="urn:microsoft.com/office/officeart/2005/8/layout/venn2"/>
    <dgm:cxn modelId="{6A1F5B08-EBD8-4C0D-8898-3FA62C7E7129}" type="presOf" srcId="{3449B789-1977-4735-A8D9-1982C7540123}" destId="{90FD4815-7B2A-42E3-AB6F-1EFC74BDF9B5}" srcOrd="1" destOrd="0" presId="urn:microsoft.com/office/officeart/2005/8/layout/venn2"/>
    <dgm:cxn modelId="{847916CE-3538-4A6C-9751-C938FA14189D}" type="presParOf" srcId="{AEE12EE6-0F31-41AA-8979-7DAAB94B8CEB}" destId="{C3406E36-F269-4706-A8F0-4AFD3BE280A2}" srcOrd="0" destOrd="0" presId="urn:microsoft.com/office/officeart/2005/8/layout/venn2"/>
    <dgm:cxn modelId="{39DEA8DE-B800-4E15-B242-6B7BC33CF0B8}" type="presParOf" srcId="{C3406E36-F269-4706-A8F0-4AFD3BE280A2}" destId="{B555E529-F48D-4E42-9DD2-F2544BB0C9C3}" srcOrd="0" destOrd="0" presId="urn:microsoft.com/office/officeart/2005/8/layout/venn2"/>
    <dgm:cxn modelId="{0C50DDE8-2D76-4BAE-8100-3FD83AD1ED4C}" type="presParOf" srcId="{C3406E36-F269-4706-A8F0-4AFD3BE280A2}" destId="{5C183D20-5BAC-47FB-8256-9C31E6D91861}" srcOrd="1" destOrd="0" presId="urn:microsoft.com/office/officeart/2005/8/layout/venn2"/>
    <dgm:cxn modelId="{1A57BF4C-8469-4D0D-B931-C90F01AA42F9}" type="presParOf" srcId="{AEE12EE6-0F31-41AA-8979-7DAAB94B8CEB}" destId="{2BAB6B76-3ACA-41D1-90D1-C8CC372E89F7}" srcOrd="1" destOrd="0" presId="urn:microsoft.com/office/officeart/2005/8/layout/venn2"/>
    <dgm:cxn modelId="{D1FF7FA9-D4F7-4C29-819C-6090EC6358E6}" type="presParOf" srcId="{2BAB6B76-3ACA-41D1-90D1-C8CC372E89F7}" destId="{1D450F45-E3D5-4146-BF68-E44B68588D71}" srcOrd="0" destOrd="0" presId="urn:microsoft.com/office/officeart/2005/8/layout/venn2"/>
    <dgm:cxn modelId="{2FCC98C0-071D-48ED-8353-745ECC480586}" type="presParOf" srcId="{2BAB6B76-3ACA-41D1-90D1-C8CC372E89F7}" destId="{90FD4815-7B2A-42E3-AB6F-1EFC74BDF9B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555E529-F48D-4E42-9DD2-F2544BB0C9C3}">
      <dsp:nvSpPr>
        <dsp:cNvPr id="0" name=""/>
        <dsp:cNvSpPr/>
      </dsp:nvSpPr>
      <dsp:spPr>
        <a:xfrm>
          <a:off x="0" y="1059234"/>
          <a:ext cx="2818656" cy="28186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kern="1200" dirty="0" smtClean="0"/>
            <a:t>Out Of Scope</a:t>
          </a:r>
          <a:endParaRPr kumimoji="1" lang="ja-JP" altLang="en-US" sz="1700" kern="1200" dirty="0"/>
        </a:p>
      </dsp:txBody>
      <dsp:txXfrm>
        <a:off x="669430" y="1270633"/>
        <a:ext cx="1479794" cy="479171"/>
      </dsp:txXfrm>
    </dsp:sp>
    <dsp:sp modelId="{1D450F45-E3D5-4146-BF68-E44B68588D71}">
      <dsp:nvSpPr>
        <dsp:cNvPr id="0" name=""/>
        <dsp:cNvSpPr/>
      </dsp:nvSpPr>
      <dsp:spPr>
        <a:xfrm>
          <a:off x="352331" y="1763898"/>
          <a:ext cx="2113992" cy="211399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kern="1200" dirty="0" smtClean="0"/>
            <a:t>In Scope</a:t>
          </a:r>
          <a:endParaRPr kumimoji="1" lang="ja-JP" altLang="en-US" sz="1700" kern="1200" dirty="0"/>
        </a:p>
      </dsp:txBody>
      <dsp:txXfrm>
        <a:off x="661918" y="2292396"/>
        <a:ext cx="1494818" cy="1056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65EC234-04F2-4227-8845-47F6DEB862FA}" type="datetimeFigureOut">
              <a:rPr kumimoji="1" lang="ja-JP" altLang="en-US" smtClean="0"/>
              <a:t>2013/3/3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087B1D2-168D-4E92-B68C-010D0459AAA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C234-04F2-4227-8845-47F6DEB862FA}" type="datetimeFigureOut">
              <a:rPr kumimoji="1" lang="ja-JP" altLang="en-US" smtClean="0"/>
              <a:t>2013/3/3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B1D2-168D-4E92-B68C-010D0459AAA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C234-04F2-4227-8845-47F6DEB862FA}" type="datetimeFigureOut">
              <a:rPr kumimoji="1" lang="ja-JP" altLang="en-US" smtClean="0"/>
              <a:t>2013/3/3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B1D2-168D-4E92-B68C-010D0459AAA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C234-04F2-4227-8845-47F6DEB862FA}" type="datetimeFigureOut">
              <a:rPr kumimoji="1" lang="ja-JP" altLang="en-US" smtClean="0"/>
              <a:t>2013/3/3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B1D2-168D-4E92-B68C-010D0459AAA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65EC234-04F2-4227-8845-47F6DEB862FA}" type="datetimeFigureOut">
              <a:rPr kumimoji="1" lang="ja-JP" altLang="en-US" smtClean="0"/>
              <a:t>2013/3/3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087B1D2-168D-4E92-B68C-010D0459AAA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C234-04F2-4227-8845-47F6DEB862FA}" type="datetimeFigureOut">
              <a:rPr kumimoji="1" lang="ja-JP" altLang="en-US" smtClean="0"/>
              <a:t>2013/3/3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B1D2-168D-4E92-B68C-010D0459AAA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C234-04F2-4227-8845-47F6DEB862FA}" type="datetimeFigureOut">
              <a:rPr kumimoji="1" lang="ja-JP" altLang="en-US" smtClean="0"/>
              <a:t>2013/3/3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B1D2-168D-4E92-B68C-010D0459AAA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C234-04F2-4227-8845-47F6DEB862FA}" type="datetimeFigureOut">
              <a:rPr kumimoji="1" lang="ja-JP" altLang="en-US" smtClean="0"/>
              <a:t>2013/3/3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B1D2-168D-4E92-B68C-010D0459AAA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C234-04F2-4227-8845-47F6DEB862FA}" type="datetimeFigureOut">
              <a:rPr kumimoji="1" lang="ja-JP" altLang="en-US" smtClean="0"/>
              <a:t>2013/3/3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B1D2-168D-4E92-B68C-010D0459AAA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C234-04F2-4227-8845-47F6DEB862FA}" type="datetimeFigureOut">
              <a:rPr kumimoji="1" lang="ja-JP" altLang="en-US" smtClean="0"/>
              <a:t>2013/3/3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B1D2-168D-4E92-B68C-010D0459AAA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C234-04F2-4227-8845-47F6DEB862FA}" type="datetimeFigureOut">
              <a:rPr kumimoji="1" lang="ja-JP" altLang="en-US" smtClean="0"/>
              <a:t>2013/3/3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B1D2-168D-4E92-B68C-010D0459AAA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65EC234-04F2-4227-8845-47F6DEB862FA}" type="datetimeFigureOut">
              <a:rPr kumimoji="1" lang="ja-JP" altLang="en-US" smtClean="0"/>
              <a:t>2013/3/3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087B1D2-168D-4E92-B68C-010D0459AAA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kodama/necoco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ibara.org/software/markdownsharpeditor/" TargetMode="External"/><Relationship Id="rId2" Type="http://schemas.openxmlformats.org/officeDocument/2006/relationships/hyperlink" Target="http://www.slideshare.net/bleistift/scmbc-git-1022670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Inception Deck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Mar 3.2013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Why are we here?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To enhance our skill.</a:t>
            </a:r>
          </a:p>
          <a:p>
            <a:r>
              <a:rPr lang="en-US" altLang="ja-JP" dirty="0" smtClean="0"/>
              <a:t>To </a:t>
            </a:r>
            <a:r>
              <a:rPr lang="en-US" altLang="ja-JP" dirty="0" err="1" smtClean="0"/>
              <a:t>shere</a:t>
            </a:r>
            <a:r>
              <a:rPr lang="en-US" altLang="ja-JP" dirty="0" smtClean="0"/>
              <a:t> each knowledge.</a:t>
            </a:r>
          </a:p>
          <a:p>
            <a:r>
              <a:rPr lang="en-US" altLang="ja-JP" dirty="0" smtClean="0"/>
              <a:t>To learn new topics through the project.</a:t>
            </a:r>
          </a:p>
          <a:p>
            <a:endParaRPr lang="en-US" altLang="ja-JP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The Elevator Pitch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For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[]</a:t>
            </a:r>
          </a:p>
          <a:p>
            <a:r>
              <a:rPr lang="en-US" altLang="ja-JP" dirty="0" smtClean="0"/>
              <a:t>Who </a:t>
            </a:r>
            <a:r>
              <a:rPr lang="en-US" altLang="ja-JP" dirty="0" smtClean="0">
                <a:solidFill>
                  <a:schemeClr val="accent1"/>
                </a:solidFill>
              </a:rPr>
              <a:t>[]</a:t>
            </a:r>
          </a:p>
          <a:p>
            <a:r>
              <a:rPr lang="en-US" altLang="ja-JP" dirty="0" smtClean="0"/>
              <a:t>the </a:t>
            </a:r>
            <a:r>
              <a:rPr lang="en-US" altLang="ja-JP" dirty="0" smtClean="0">
                <a:solidFill>
                  <a:schemeClr val="accent1"/>
                </a:solidFill>
              </a:rPr>
              <a:t>[]</a:t>
            </a:r>
          </a:p>
          <a:p>
            <a:r>
              <a:rPr lang="en-US" altLang="ja-JP" dirty="0" smtClean="0"/>
              <a:t>i</a:t>
            </a:r>
            <a:r>
              <a:rPr kumimoji="1" lang="en-US" altLang="ja-JP" dirty="0" smtClean="0"/>
              <a:t>s a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[]</a:t>
            </a:r>
          </a:p>
          <a:p>
            <a:r>
              <a:rPr lang="en-US" altLang="ja-JP" dirty="0" smtClean="0"/>
              <a:t>t</a:t>
            </a:r>
            <a:r>
              <a:rPr lang="en-US" altLang="ja-JP" dirty="0" smtClean="0"/>
              <a:t>hat </a:t>
            </a:r>
            <a:r>
              <a:rPr lang="en-US" altLang="ja-JP" dirty="0" smtClean="0">
                <a:solidFill>
                  <a:schemeClr val="accent1"/>
                </a:solidFill>
              </a:rPr>
              <a:t>[]</a:t>
            </a:r>
          </a:p>
          <a:p>
            <a:r>
              <a:rPr kumimoji="1" lang="en-US" altLang="ja-JP" dirty="0" smtClean="0"/>
              <a:t>Unlike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[]</a:t>
            </a:r>
          </a:p>
          <a:p>
            <a:r>
              <a:rPr lang="en-US" altLang="ja-JP" dirty="0" smtClean="0"/>
              <a:t>o</a:t>
            </a:r>
            <a:r>
              <a:rPr lang="en-US" altLang="ja-JP" dirty="0" smtClean="0"/>
              <a:t>ur product </a:t>
            </a:r>
            <a:r>
              <a:rPr lang="en-US" altLang="ja-JP" dirty="0" smtClean="0">
                <a:solidFill>
                  <a:schemeClr val="accent1"/>
                </a:solidFill>
              </a:rPr>
              <a:t>[]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Design a Product Box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This sentence replaces at new image of our product.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Our</a:t>
            </a:r>
            <a:r>
              <a:rPr kumimoji="1" lang="en-US" altLang="ja-JP" dirty="0" smtClean="0"/>
              <a:t> NOT List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2818656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強調線吹き出し 1 (枠付き) 4"/>
          <p:cNvSpPr/>
          <p:nvPr/>
        </p:nvSpPr>
        <p:spPr>
          <a:xfrm>
            <a:off x="3857425" y="1307904"/>
            <a:ext cx="5028879" cy="1393731"/>
          </a:xfrm>
          <a:prstGeom prst="accentBorderCallout1">
            <a:avLst>
              <a:gd name="adj1" fmla="val 18750"/>
              <a:gd name="adj2" fmla="val -8333"/>
              <a:gd name="adj3" fmla="val 92221"/>
              <a:gd name="adj4" fmla="val -2411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強調線吹き出し 1 (枠付き) 5"/>
          <p:cNvSpPr/>
          <p:nvPr/>
        </p:nvSpPr>
        <p:spPr>
          <a:xfrm>
            <a:off x="3851920" y="3068960"/>
            <a:ext cx="5028879" cy="1393731"/>
          </a:xfrm>
          <a:prstGeom prst="accentBorderCallout1">
            <a:avLst>
              <a:gd name="adj1" fmla="val 18750"/>
              <a:gd name="adj2" fmla="val -8333"/>
              <a:gd name="adj3" fmla="val 56435"/>
              <a:gd name="adj4" fmla="val -2593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851920" y="4869160"/>
            <a:ext cx="5040560" cy="1440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smtClean="0"/>
              <a:t>Unresolved…</a:t>
            </a:r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Technical Architecture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IDE…Eclipse 3.7.2 (Japanese)</a:t>
            </a:r>
          </a:p>
          <a:p>
            <a:pPr lvl="1"/>
            <a:r>
              <a:rPr lang="en-US" altLang="ja-JP" dirty="0" smtClean="0"/>
              <a:t>With Java (</a:t>
            </a:r>
            <a:r>
              <a:rPr lang="en-US" altLang="ja-JP" dirty="0" err="1" smtClean="0"/>
              <a:t>jdr</a:t>
            </a:r>
            <a:r>
              <a:rPr lang="en-US" altLang="ja-JP" dirty="0" smtClean="0"/>
              <a:t> 1.6)</a:t>
            </a:r>
          </a:p>
          <a:p>
            <a:pPr lvl="1"/>
            <a:r>
              <a:rPr lang="en-US" altLang="ja-JP" dirty="0" smtClean="0"/>
              <a:t>With </a:t>
            </a:r>
            <a:r>
              <a:rPr lang="en-US" altLang="ja-JP" dirty="0" err="1" smtClean="0"/>
              <a:t>j</a:t>
            </a:r>
            <a:r>
              <a:rPr lang="en-US" altLang="ja-JP" dirty="0" err="1" smtClean="0"/>
              <a:t>Unit</a:t>
            </a:r>
            <a:r>
              <a:rPr lang="en-US" altLang="ja-JP" dirty="0" smtClean="0"/>
              <a:t> 4</a:t>
            </a:r>
          </a:p>
          <a:p>
            <a:r>
              <a:rPr lang="en-US" altLang="ja-JP" dirty="0" smtClean="0"/>
              <a:t>Our Repository…</a:t>
            </a:r>
          </a:p>
          <a:p>
            <a:pPr lvl="1"/>
            <a:r>
              <a:rPr lang="en-US" altLang="ja-JP" dirty="0" smtClean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github.com/nekodama/necoco.git</a:t>
            </a:r>
            <a:endParaRPr lang="en-US" altLang="ja-JP" dirty="0" smtClean="0"/>
          </a:p>
          <a:p>
            <a:r>
              <a:rPr lang="en-US" altLang="ja-JP" dirty="0" smtClean="0"/>
              <a:t>How to merge our knowledge</a:t>
            </a:r>
          </a:p>
          <a:p>
            <a:pPr lvl="1"/>
            <a:r>
              <a:rPr lang="en-US" altLang="ja-JP" dirty="0" smtClean="0"/>
              <a:t>With README.md</a:t>
            </a:r>
          </a:p>
          <a:p>
            <a:pPr lvl="1"/>
            <a:endParaRPr lang="en-US" altLang="ja-JP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How big this thing?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How much we pay our cost?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The first release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smtClean="0"/>
              <a:t>When we release our product in first time?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SCMBC 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資料 </a:t>
            </a:r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bleis</a:t>
            </a:r>
            <a:endParaRPr kumimoji="1" lang="en-US" altLang="ja-JP" dirty="0" smtClean="0"/>
          </a:p>
          <a:p>
            <a:pPr lvl="1"/>
            <a:r>
              <a:rPr lang="en-US" altLang="ja-JP" dirty="0" smtClean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www.slideshare.net/bleistift/scmbc-git-10226700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文章作成やメモ書きにも便利、</a:t>
            </a:r>
            <a:r>
              <a:rPr lang="en-US" altLang="ja-JP" dirty="0" smtClean="0"/>
              <a:t>Markdown</a:t>
            </a:r>
            <a:r>
              <a:rPr lang="ja-JP" altLang="en-US" dirty="0" smtClean="0"/>
              <a:t>記法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http://kojika17.com/2013/01/starting-markdown.html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Markdown#Editor</a:t>
            </a:r>
            <a:endParaRPr kumimoji="1" lang="en-US" altLang="ja-JP" dirty="0" smtClean="0"/>
          </a:p>
          <a:p>
            <a:pPr lvl="1"/>
            <a:r>
              <a:rPr lang="en-US" altLang="ja-JP" dirty="0" smtClean="0">
                <a:hlinkClick r:id="rId3"/>
              </a:rPr>
              <a:t>http://hibara.org/software/markdownsharpeditor</a:t>
            </a:r>
            <a:r>
              <a:rPr lang="en-US" altLang="ja-JP" dirty="0" smtClean="0">
                <a:hlinkClick r:id="rId3"/>
              </a:rPr>
              <a:t>/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</TotalTime>
  <Words>151</Words>
  <Application>Microsoft Office PowerPoint</Application>
  <PresentationFormat>画面に合わせる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アース</vt:lpstr>
      <vt:lpstr>Inception Deck</vt:lpstr>
      <vt:lpstr>Why are we here?</vt:lpstr>
      <vt:lpstr>The Elevator Pitch</vt:lpstr>
      <vt:lpstr>Design a Product Box</vt:lpstr>
      <vt:lpstr>Our NOT List</vt:lpstr>
      <vt:lpstr>Technical Architecture</vt:lpstr>
      <vt:lpstr>How big this thing?</vt:lpstr>
      <vt:lpstr>The first release</vt:lpstr>
      <vt:lpstr>References</vt:lpstr>
    </vt:vector>
  </TitlesOfParts>
  <Company>芝浦工業大学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 Deck</dc:title>
  <dc:creator>Patchouli</dc:creator>
  <cp:lastModifiedBy>Patchouli</cp:lastModifiedBy>
  <cp:revision>4</cp:revision>
  <dcterms:created xsi:type="dcterms:W3CDTF">2013-03-03T04:53:02Z</dcterms:created>
  <dcterms:modified xsi:type="dcterms:W3CDTF">2013-03-03T05:24:03Z</dcterms:modified>
</cp:coreProperties>
</file>