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B32589-EC0B-49F4-9519-1EFB98517CC0}">
  <a:tblStyle styleId="{5EB32589-EC0B-49F4-9519-1EFB98517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5cf46602e4f0dd15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5cf46602e4f0dd15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공지를 음성으로 전파하는 경우에 스피커의 음질이 좋지 않거나 / 전파 당시 외출한 관생은 듣지 못하는 일이 발생합니다.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벽면에 붙여서 전파하는 공지 또한 쉽게 훼손 되어, 정보를 전달하기 어려운 상황이 발생 하기도 합니다.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ea33d951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3ea33d951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기숙사 공공서류는 외박신청과 벌점감면신청 있습니다.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cf46602e4f0dd15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cf46602e4f0dd15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이걸 작성하려면 파란색박스는 매 신청 시 달라질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빨간박스처럼 학년, 성명, 성별, 학번, 호실, 연락처 를 매 신청시 입력해야합니다.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ea33d951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3ea33d951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해결법 제안 말고 이쁜말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e8dbbd2c8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e8dbbd2c8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그래서 저희 주요 기능은 기존 방식을 보완한 기능에는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생활 불편 신고 간편화, 공공 서류 제출 및 확인 간편호가 있습니다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신규 시스템 도입에는 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점호 과정 실시간 확인 시스템 기능과 기숙사 중요 공지 알림 시스템 도입이 있습니다.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eb23754d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eb23754d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프로젝트에는 주로 이용자는 크게 기숙사 학생, 관리자, 관생 지도자가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기숙사 학생이 관리자에게 생활불편시 신고와 공공 서류 제출을 가능합니다.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그로 인해 기숙사 관리자는 민원을 처리 완료와 공지/일정 제공하여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상황이 총 3개 있습니다.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공공서류(외박신청시) 제출 -&gt; 외박 신청 데이터 제공 -&gt; 점호 과정 데이터 | 서류 제출시 기숙사 관리자는 관생 지도사에게 데이터를 제공하고 해당 데이터로 점호를 진행하게 됩니다.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생활불편 신고 -&gt; 민원 처리 완료 | 생활 불편 신고 시에 관리자에게 즉각적으로 보낼 수 있으며 관리자는 장소에 구애 받지 않고 확인 가능합니다. 이후 민원 처리가 완료되었다고 학생에게 전달됨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ko"/>
              <a:t>공지 일정 제공 | 기숙사 관리자가 기숙사생에게 전체 공지하는 게 있고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e8dbbd2c8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e8dbbd2c8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이에 마지막으로 저희의 프로젝트를 개발하기 위한 추진 전략을 소개해드리겠습니다.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팀은 이번 프로젝트의 전략으로 크게 전략을 프론트엔드와 벡엔드로 나눴습니다.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5cf46602e4f0dd1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5cf46602e4f0dd15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프론트엔드의 전략에 대해 소개해드리겠습니다.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 팀이 제작할 앱의 경우에는 학생들의 휴대폰 OS에 맞춰 안드로이드와 ios를 지원할 예정입니다.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이로 인해 발생하는 각 플랫폼의 개발 언어가 달라 해당 플랫폼에 맞춰 각기 다른 언어를 배워야 한다는 점이 있었습니다.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이러한 문제를 해결하기 위해 조사를 해본 결과, 최종적으로 Flutter를 사용하여 개발을 하는 방향을 선택하였습니다.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이에 따른 개발 언어는 Flutter에서 지원하는 Dart 언어를 사용하여 개발을 진행할 예정입니다 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5cf46602e4f0dd15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5cf46602e4f0dd15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다음으로 백엔드 전략에 대해 설명하겠습니다.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백엔드의 경우 기본적으로 여러 백엔드 프레임워크 중 에서 기본적으로 내부 웹서버를 제공하며, 여러 설정을 기본 제공하여 초기의 시간을 줄일 수 있으며, 비교적 관리도 간편하여 이를 통해 빠르게 프로토 타입 개발 및 배포가 가능한 Springboot를 선택하였습니다.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데이터베이스 관리 시스템은 주 사용 시스템으로는 학생들의 데이터를 빠르게 처리하고 관리할 수 있으며, 학생들의 데이터가 계속 늘어나도 문제없이 관리가 가능한 MySQL을 사용하였으며, 점호 시스템의 경우에는 실시간으로 데이터를 처리하는 만큼 속도가 중요하다고 생각하여, SQL 방식보다는 NoSQL 방식을 사용하는 MongoDB를 선택하였습니다.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e8dbbd2c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e8dbbd2c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 앞에 숫자 추가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괄호 없애기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 제목들 수정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ea33d95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ea33d95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기숙사 생활 중에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수도 문제, 인터넷 문제, 기물 파손으로 인해서 기숙사 관리자님께 신고하기가 불편합니다.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ea33d95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ea33d95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신고 방법에는 두 가지 있는데 첫번째는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홈페이지에서 수리 관련 탭이 존재하지만, 해당 사이트는 현재 사용할 수 없었습니다.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5cf46602e4f0dd15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5cf46602e4f0dd15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이로 인해 유일한 방법은 기숙사 관리자가 계시면 직접 말씀드립니다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혹시라도 </a:t>
            </a:r>
            <a:r>
              <a:rPr lang="ko">
                <a:solidFill>
                  <a:schemeClr val="dk1"/>
                </a:solidFill>
              </a:rPr>
              <a:t>기숙사 관리자</a:t>
            </a:r>
            <a:r>
              <a:rPr lang="ko"/>
              <a:t>가 부재시 연락처를 통해 전달합니다.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그러나 늦은시간에는 연락이 어렵습니다.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또한 처리 상황을 알 수 없습니다.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cf46602e4f0dd15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cf46602e4f0dd15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두번째 문제점은 점호 방식이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우선 점호 방식에 대해서 설명드리겠습니다.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6개의 기숙사는 소나무동을 제외하고 10층 이상으로 구성되어 있습니다.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cf46602e4f0dd15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cf46602e4f0dd15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동에는 맨위층에서 아래층, 아래층에서 위층으로 (화면 가리키면서)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총 두 명의 관생 지도사가 점호를 실시합니다.(진행합니다)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빨간 네모박스를 보시면 다른 층에 비해 점호 대기 시간이 상당히 늘어나는 문제가 발생합니다.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cf46602e4f0dd15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cf46602e4f0dd15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(예상시간을 알면 좋은걸 강조를 위한 슬라이드)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정리하자면 각 호수마다 점호 끝나는 시간이 다릅니다.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점호 대기시간 때 </a:t>
            </a:r>
            <a:r>
              <a:rPr lang="ko">
                <a:solidFill>
                  <a:schemeClr val="dk1"/>
                </a:solidFill>
              </a:rPr>
              <a:t>최악으로 2~3시간 동안 기다려야합니다.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세탁방, 샤워, 자습실 이용처럼 등 시간적/공간적 자유롭지 못합니다.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(세탁방, 자습실은 1층에 있다는 거 알려야함- 그러나 일단 보류)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ea33d951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ea33d951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세번째 문제점은 중요 공지와, 정보를 기숙사생들에게 제시간에 전달하지 못하는 문제점이 있습니다.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중요 공지에는 점호 날짜 공지,  입퇴실 관련 공지,  화재 훈련 날짜 공지 등 기숙사생들이 일정 기간 내에 알지 못하면 불이익이 있습니다.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물론 현재 기숙사 홈페이지에 들어가면 공지사항이 올라오지면 해당기간 내에 재차 확인하는 번거로움이 있습니다.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jp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기숙사 거주 대학생을 위한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기숙사 생활 보조 어플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/>
              <a:t>팀 K</a:t>
            </a:r>
            <a:r>
              <a:rPr lang="en-US" altLang="ko" dirty="0"/>
              <a:t>PS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3. 기숙사 내에서 전파하는 공지, 정보 및 일정 확인 어려움</a:t>
            </a:r>
            <a:endParaRPr/>
          </a:p>
        </p:txBody>
      </p:sp>
      <p:sp>
        <p:nvSpPr>
          <p:cNvPr id="133" name="Google Shape;133;p22"/>
          <p:cNvSpPr txBox="1"/>
          <p:nvPr/>
        </p:nvSpPr>
        <p:spPr>
          <a:xfrm>
            <a:off x="311697" y="1102594"/>
            <a:ext cx="7116300" cy="4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이후 기숙사 스피커 및 지로 공지 사진 및 훼손 상태 촬영 후 업로드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4. 기숙사 공공서류 제출 방식의 불편함</a:t>
            </a:r>
            <a:endParaRPr/>
          </a:p>
        </p:txBody>
      </p:sp>
      <p:grpSp>
        <p:nvGrpSpPr>
          <p:cNvPr id="139" name="Google Shape;139;p23"/>
          <p:cNvGrpSpPr/>
          <p:nvPr/>
        </p:nvGrpSpPr>
        <p:grpSpPr>
          <a:xfrm>
            <a:off x="916837" y="951722"/>
            <a:ext cx="7136145" cy="3928221"/>
            <a:chOff x="311700" y="1083550"/>
            <a:chExt cx="6106576" cy="3330977"/>
          </a:xfrm>
        </p:grpSpPr>
        <p:pic>
          <p:nvPicPr>
            <p:cNvPr id="140" name="Google Shape;140;p23"/>
            <p:cNvPicPr preferRelativeResize="0"/>
            <p:nvPr/>
          </p:nvPicPr>
          <p:blipFill rotWithShape="1">
            <a:blip r:embed="rId3">
              <a:alphaModFix/>
            </a:blip>
            <a:srcRect t="7680" b="5143"/>
            <a:stretch/>
          </p:blipFill>
          <p:spPr>
            <a:xfrm>
              <a:off x="311700" y="1083550"/>
              <a:ext cx="6106576" cy="333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1" name="Google Shape;141;p23"/>
            <p:cNvSpPr/>
            <p:nvPr/>
          </p:nvSpPr>
          <p:spPr>
            <a:xfrm>
              <a:off x="1527125" y="2941950"/>
              <a:ext cx="1283700" cy="4752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4. 기숙사 공공서류 제출 방식의 불편함</a:t>
            </a:r>
            <a:endParaRPr/>
          </a:p>
        </p:txBody>
      </p:sp>
      <p:pic>
        <p:nvPicPr>
          <p:cNvPr id="147" name="Google Shape;14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288" y="1370145"/>
            <a:ext cx="4307618" cy="2695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5450" y="1370150"/>
            <a:ext cx="4066853" cy="254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4"/>
          <p:cNvSpPr/>
          <p:nvPr/>
        </p:nvSpPr>
        <p:spPr>
          <a:xfrm>
            <a:off x="1296150" y="2846300"/>
            <a:ext cx="2166000" cy="642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/>
          <p:nvPr/>
        </p:nvSpPr>
        <p:spPr>
          <a:xfrm>
            <a:off x="5162175" y="2211775"/>
            <a:ext cx="1965000" cy="1170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/>
          <p:nvPr/>
        </p:nvSpPr>
        <p:spPr>
          <a:xfrm>
            <a:off x="5162175" y="3566625"/>
            <a:ext cx="1965000" cy="216300"/>
          </a:xfrm>
          <a:prstGeom prst="rect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4"/>
          <p:cNvSpPr/>
          <p:nvPr/>
        </p:nvSpPr>
        <p:spPr>
          <a:xfrm>
            <a:off x="5162175" y="2372600"/>
            <a:ext cx="1965000" cy="11502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해결법 제안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>
            <a:spLocks noGrp="1"/>
          </p:cNvSpPr>
          <p:nvPr>
            <p:ph type="title"/>
          </p:nvPr>
        </p:nvSpPr>
        <p:spPr>
          <a:xfrm>
            <a:off x="445050" y="5021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주요 기능</a:t>
            </a:r>
            <a:endParaRPr/>
          </a:p>
        </p:txBody>
      </p:sp>
      <p:sp>
        <p:nvSpPr>
          <p:cNvPr id="163" name="Google Shape;163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기존 방식 보완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1) 기존 기숙사 거주 중 발생하는 생활 불편 신고 간편화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2) 공공 서류(ex. 외박신청 등) 제출 및 확인 간편화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25755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ko"/>
              <a:t>신규 시스템 도입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1) 점호 과정 실시간 확인 시스템 기능 도입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2) 기숙사 일정 및 공지 알림 시스템 도입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프로젝트를 통한 인물 관계도</a:t>
            </a:r>
            <a:endParaRPr/>
          </a:p>
        </p:txBody>
      </p:sp>
      <p:sp>
        <p:nvSpPr>
          <p:cNvPr id="169" name="Google Shape;169;p27"/>
          <p:cNvSpPr/>
          <p:nvPr/>
        </p:nvSpPr>
        <p:spPr>
          <a:xfrm>
            <a:off x="3573900" y="1017725"/>
            <a:ext cx="1996200" cy="13851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기숙사 학생</a:t>
            </a:r>
            <a:endParaRPr b="1"/>
          </a:p>
        </p:txBody>
      </p:sp>
      <p:sp>
        <p:nvSpPr>
          <p:cNvPr id="170" name="Google Shape;170;p27"/>
          <p:cNvSpPr/>
          <p:nvPr/>
        </p:nvSpPr>
        <p:spPr>
          <a:xfrm>
            <a:off x="682025" y="3237725"/>
            <a:ext cx="1996200" cy="13851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기숙사 관리자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b="1"/>
              <a:t>※ 외부 업체 직원</a:t>
            </a:r>
            <a:endParaRPr sz="900" b="1"/>
          </a:p>
        </p:txBody>
      </p:sp>
      <p:sp>
        <p:nvSpPr>
          <p:cNvPr id="171" name="Google Shape;171;p27"/>
          <p:cNvSpPr/>
          <p:nvPr/>
        </p:nvSpPr>
        <p:spPr>
          <a:xfrm>
            <a:off x="6527900" y="3237725"/>
            <a:ext cx="1996200" cy="1385100"/>
          </a:xfrm>
          <a:prstGeom prst="rect">
            <a:avLst/>
          </a:prstGeom>
          <a:solidFill>
            <a:srgbClr val="000000">
              <a:alpha val="0"/>
            </a:srgb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b="1"/>
              <a:t>관생 지도사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b="1"/>
              <a:t>※ 근로 학생</a:t>
            </a:r>
            <a:endParaRPr sz="1000" b="1"/>
          </a:p>
        </p:txBody>
      </p:sp>
      <p:cxnSp>
        <p:nvCxnSpPr>
          <p:cNvPr id="172" name="Google Shape;172;p27"/>
          <p:cNvCxnSpPr/>
          <p:nvPr/>
        </p:nvCxnSpPr>
        <p:spPr>
          <a:xfrm rot="10800000" flipH="1">
            <a:off x="1093875" y="1365500"/>
            <a:ext cx="2474700" cy="186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" name="Google Shape;173;p27"/>
          <p:cNvCxnSpPr>
            <a:stCxn id="171" idx="0"/>
            <a:endCxn id="169" idx="3"/>
          </p:cNvCxnSpPr>
          <p:nvPr/>
        </p:nvCxnSpPr>
        <p:spPr>
          <a:xfrm rot="10800000">
            <a:off x="5570000" y="1710425"/>
            <a:ext cx="1956000" cy="1527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" name="Google Shape;174;p27"/>
          <p:cNvSpPr txBox="1"/>
          <p:nvPr/>
        </p:nvSpPr>
        <p:spPr>
          <a:xfrm>
            <a:off x="739450" y="1735025"/>
            <a:ext cx="2097300" cy="7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 b="1">
                <a:solidFill>
                  <a:schemeClr val="dk1"/>
                </a:solidFill>
              </a:rPr>
              <a:t>Ⓐ공지 · 일정 제공 </a:t>
            </a:r>
            <a:endParaRPr sz="17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0000FF"/>
                </a:solidFill>
              </a:rPr>
              <a:t>❷</a:t>
            </a:r>
            <a:r>
              <a:rPr lang="ko" sz="1700" b="1">
                <a:solidFill>
                  <a:srgbClr val="0000FF"/>
                </a:solidFill>
              </a:rPr>
              <a:t>민원 처리 완료</a:t>
            </a:r>
            <a:endParaRPr sz="1700" b="1">
              <a:solidFill>
                <a:srgbClr val="0000FF"/>
              </a:solidFill>
            </a:endParaRPr>
          </a:p>
        </p:txBody>
      </p:sp>
      <p:sp>
        <p:nvSpPr>
          <p:cNvPr id="175" name="Google Shape;175;p27"/>
          <p:cNvSpPr txBox="1"/>
          <p:nvPr/>
        </p:nvSpPr>
        <p:spPr>
          <a:xfrm>
            <a:off x="2599000" y="2571750"/>
            <a:ext cx="2097300" cy="6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0000FF"/>
                </a:solidFill>
              </a:rPr>
              <a:t>❶생활불편 신고</a:t>
            </a:r>
            <a:endParaRPr sz="1600"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9900FF"/>
                </a:solidFill>
              </a:rPr>
              <a:t>① 공공서류 제출 </a:t>
            </a:r>
            <a:endParaRPr sz="1600" b="1">
              <a:solidFill>
                <a:srgbClr val="9900FF"/>
              </a:solidFill>
            </a:endParaRPr>
          </a:p>
        </p:txBody>
      </p:sp>
      <p:sp>
        <p:nvSpPr>
          <p:cNvPr id="176" name="Google Shape;176;p27"/>
          <p:cNvSpPr txBox="1"/>
          <p:nvPr/>
        </p:nvSpPr>
        <p:spPr>
          <a:xfrm>
            <a:off x="6221300" y="1644125"/>
            <a:ext cx="1732200" cy="7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</a:rPr>
              <a:t>③ 점호 과정 </a:t>
            </a:r>
            <a:endParaRPr sz="1800" b="1">
              <a:solidFill>
                <a:srgbClr val="99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b="1">
                <a:solidFill>
                  <a:srgbClr val="9900FF"/>
                </a:solidFill>
              </a:rPr>
              <a:t>   데이터 제공</a:t>
            </a:r>
            <a:endParaRPr sz="1800" b="1">
              <a:solidFill>
                <a:srgbClr val="9900FF"/>
              </a:solidFill>
            </a:endParaRPr>
          </a:p>
        </p:txBody>
      </p:sp>
      <p:cxnSp>
        <p:nvCxnSpPr>
          <p:cNvPr id="177" name="Google Shape;177;p27"/>
          <p:cNvCxnSpPr/>
          <p:nvPr/>
        </p:nvCxnSpPr>
        <p:spPr>
          <a:xfrm>
            <a:off x="2678225" y="3751825"/>
            <a:ext cx="3849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27"/>
          <p:cNvCxnSpPr/>
          <p:nvPr/>
        </p:nvCxnSpPr>
        <p:spPr>
          <a:xfrm flipH="1">
            <a:off x="1892800" y="1947250"/>
            <a:ext cx="1683600" cy="1280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9" name="Google Shape;179;p27"/>
          <p:cNvSpPr txBox="1"/>
          <p:nvPr/>
        </p:nvSpPr>
        <p:spPr>
          <a:xfrm>
            <a:off x="3374700" y="3878950"/>
            <a:ext cx="2609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 b="1">
                <a:solidFill>
                  <a:srgbClr val="9900FF"/>
                </a:solidFill>
              </a:rPr>
              <a:t>②외박 신청 데이터 제공</a:t>
            </a:r>
            <a:endParaRPr sz="1600" b="1"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추진 전략 및 방법</a:t>
            </a:r>
            <a:endParaRPr/>
          </a:p>
        </p:txBody>
      </p:sp>
      <p:pic>
        <p:nvPicPr>
          <p:cNvPr id="185" name="Google Shape;18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5100" y="1472375"/>
            <a:ext cx="3006575" cy="300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825" y="1502675"/>
            <a:ext cx="2945975" cy="294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8"/>
          <p:cNvSpPr txBox="1"/>
          <p:nvPr/>
        </p:nvSpPr>
        <p:spPr>
          <a:xfrm>
            <a:off x="1147438" y="4478950"/>
            <a:ext cx="248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FrontEnd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5449863" y="4478950"/>
            <a:ext cx="24819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BackEnd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추진 전략 및 방법 (FrontEnd)</a:t>
            </a:r>
            <a:endParaRPr/>
          </a:p>
        </p:txBody>
      </p:sp>
      <p:pic>
        <p:nvPicPr>
          <p:cNvPr id="194" name="Google Shape;19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0332" y="1017720"/>
            <a:ext cx="3112675" cy="9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30860" y="2887572"/>
            <a:ext cx="2911606" cy="9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05702" y="1748614"/>
            <a:ext cx="1646275" cy="164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9"/>
          <p:cNvPicPr preferRelativeResize="0"/>
          <p:nvPr/>
        </p:nvPicPr>
        <p:blipFill rotWithShape="1">
          <a:blip r:embed="rId6">
            <a:alphaModFix/>
          </a:blip>
          <a:srcRect l="17062" r="20276"/>
          <a:stretch/>
        </p:blipFill>
        <p:spPr>
          <a:xfrm>
            <a:off x="311700" y="1789409"/>
            <a:ext cx="1549774" cy="164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9"/>
          <p:cNvSpPr txBox="1"/>
          <p:nvPr/>
        </p:nvSpPr>
        <p:spPr>
          <a:xfrm>
            <a:off x="261650" y="3528675"/>
            <a:ext cx="3775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[지원 플랫폼]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안드로이드 &amp; iOS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9" name="Google Shape;199;p29"/>
          <p:cNvSpPr txBox="1"/>
          <p:nvPr/>
        </p:nvSpPr>
        <p:spPr>
          <a:xfrm>
            <a:off x="4930475" y="1923075"/>
            <a:ext cx="3775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[사용 프레임워크]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Flutter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0" name="Google Shape;200;p29"/>
          <p:cNvSpPr txBox="1"/>
          <p:nvPr/>
        </p:nvSpPr>
        <p:spPr>
          <a:xfrm>
            <a:off x="4930475" y="3792925"/>
            <a:ext cx="3775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[사용 언어]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Dart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추진 전략 및 방법 (BackEnd)</a:t>
            </a:r>
            <a:endParaRPr/>
          </a:p>
        </p:txBody>
      </p:sp>
      <p:pic>
        <p:nvPicPr>
          <p:cNvPr id="206" name="Google Shape;206;p30"/>
          <p:cNvPicPr preferRelativeResize="0"/>
          <p:nvPr/>
        </p:nvPicPr>
        <p:blipFill rotWithShape="1">
          <a:blip r:embed="rId3">
            <a:alphaModFix/>
          </a:blip>
          <a:srcRect l="23420" t="17575" r="27439" b="20296"/>
          <a:stretch/>
        </p:blipFill>
        <p:spPr>
          <a:xfrm>
            <a:off x="391617" y="1241350"/>
            <a:ext cx="3013166" cy="127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7850" y="695025"/>
            <a:ext cx="2039700" cy="20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51755" y="3033803"/>
            <a:ext cx="2926399" cy="975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0"/>
          <p:cNvSpPr txBox="1"/>
          <p:nvPr/>
        </p:nvSpPr>
        <p:spPr>
          <a:xfrm>
            <a:off x="214750" y="2571750"/>
            <a:ext cx="3775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[사용 프레임워크]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SpringBoot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4819825" y="2310125"/>
            <a:ext cx="3775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[주 사용 DB 관리 시스템]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MySQL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11" name="Google Shape;211;p30"/>
          <p:cNvSpPr txBox="1"/>
          <p:nvPr/>
        </p:nvSpPr>
        <p:spPr>
          <a:xfrm>
            <a:off x="4921300" y="4009275"/>
            <a:ext cx="3775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[점호 시스템 DB 관리 시스템]</a:t>
            </a:r>
            <a:endParaRPr sz="1800">
              <a:solidFill>
                <a:schemeClr val="dk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mongoDB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572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기존의 문제점 (배경)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해결법 제안 (필요성 및 팀 주제 설명)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주제 내용 (캡스톤 디자인 내용)</a:t>
            </a:r>
            <a:endParaRPr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ko" sz="1400"/>
              <a:t>추진 전략 및 방법 (추진 전략 및 방법)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기숙사 거주 중 문제 발생시 신고 어려움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8" y="1017726"/>
            <a:ext cx="1588650" cy="158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8402" y="1967552"/>
            <a:ext cx="1842500" cy="184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6" y="3137575"/>
            <a:ext cx="1842500" cy="18424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7577" y="1610300"/>
            <a:ext cx="2384724" cy="2384724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5"/>
          <p:cNvSpPr/>
          <p:nvPr/>
        </p:nvSpPr>
        <p:spPr>
          <a:xfrm>
            <a:off x="4354374" y="2415512"/>
            <a:ext cx="1842600" cy="77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47572" y="1610300"/>
            <a:ext cx="2384724" cy="238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기숙사 거주 중 문제 발생시 신고 어려움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t="16436" b="5699"/>
          <a:stretch/>
        </p:blipFill>
        <p:spPr>
          <a:xfrm>
            <a:off x="4791221" y="1106537"/>
            <a:ext cx="4277182" cy="285576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" name="Google Shape;79;p16"/>
          <p:cNvGrpSpPr/>
          <p:nvPr/>
        </p:nvGrpSpPr>
        <p:grpSpPr>
          <a:xfrm>
            <a:off x="119630" y="1106407"/>
            <a:ext cx="4277087" cy="2855606"/>
            <a:chOff x="469875" y="1552700"/>
            <a:chExt cx="3893925" cy="1872774"/>
          </a:xfrm>
        </p:grpSpPr>
        <p:pic>
          <p:nvPicPr>
            <p:cNvPr id="80" name="Google Shape;80;p16"/>
            <p:cNvPicPr preferRelativeResize="0"/>
            <p:nvPr/>
          </p:nvPicPr>
          <p:blipFill rotWithShape="1">
            <a:blip r:embed="rId4">
              <a:alphaModFix/>
            </a:blip>
            <a:srcRect t="17524" b="5611"/>
            <a:stretch/>
          </p:blipFill>
          <p:spPr>
            <a:xfrm>
              <a:off x="469875" y="1552700"/>
              <a:ext cx="3893925" cy="1872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6"/>
            <p:cNvSpPr/>
            <p:nvPr/>
          </p:nvSpPr>
          <p:spPr>
            <a:xfrm>
              <a:off x="822425" y="2783550"/>
              <a:ext cx="939900" cy="332400"/>
            </a:xfrm>
            <a:prstGeom prst="rect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ko" dirty="0"/>
              <a:t>전화번호 (모자이크) 및 관리실 사진 촬영</a:t>
            </a:r>
            <a:endParaRPr dirty="0"/>
          </a:p>
        </p:txBody>
      </p:sp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기숙사 거주 중 문제 발생시 신고 어려움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ko" sz="1800">
                <a:solidFill>
                  <a:schemeClr val="dk2"/>
                </a:solidFill>
              </a:rPr>
              <a:t>2. 기숙사 점호 방식에 대한 문제점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999175"/>
            <a:ext cx="6437125" cy="36963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4" name="Google Shape;94;p18"/>
          <p:cNvGraphicFramePr/>
          <p:nvPr/>
        </p:nvGraphicFramePr>
        <p:xfrm>
          <a:off x="6605100" y="1238250"/>
          <a:ext cx="2429025" cy="3403015"/>
        </p:xfrm>
        <a:graphic>
          <a:graphicData uri="http://schemas.openxmlformats.org/drawingml/2006/table">
            <a:tbl>
              <a:tblPr>
                <a:noFill/>
                <a:tableStyleId>{5EB32589-EC0B-49F4-9519-1EFB98517CC0}</a:tableStyleId>
              </a:tblPr>
              <a:tblGrid>
                <a:gridCol w="809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6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기숙사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동 이름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층 수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67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제 2차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BLT관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인재동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13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6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미래동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67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제 1차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">
                          <a:solidFill>
                            <a:schemeClr val="dk1"/>
                          </a:solidFill>
                        </a:rPr>
                        <a:t>BLT관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소나무동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6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6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목련화동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10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6775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한밭관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인화동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6775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성실동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/>
                        <a:t>12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각 동마다 관생지도사가 절반씩 담당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건물의 맨 아래층과 위층에서 시작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 기숙사 점호 방식에 대한 문제점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101" name="Google Shape;101;p19"/>
          <p:cNvGrpSpPr/>
          <p:nvPr/>
        </p:nvGrpSpPr>
        <p:grpSpPr>
          <a:xfrm>
            <a:off x="4785273" y="633571"/>
            <a:ext cx="2436872" cy="4454191"/>
            <a:chOff x="1681550" y="1044775"/>
            <a:chExt cx="2640451" cy="4530301"/>
          </a:xfrm>
        </p:grpSpPr>
        <p:pic>
          <p:nvPicPr>
            <p:cNvPr id="102" name="Google Shape;102;p19"/>
            <p:cNvPicPr preferRelativeResize="0"/>
            <p:nvPr/>
          </p:nvPicPr>
          <p:blipFill rotWithShape="1">
            <a:blip r:embed="rId3">
              <a:alphaModFix/>
            </a:blip>
            <a:srcRect b="14412"/>
            <a:stretch/>
          </p:blipFill>
          <p:spPr>
            <a:xfrm>
              <a:off x="1681550" y="1044775"/>
              <a:ext cx="2640451" cy="2259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681550" y="2934625"/>
              <a:ext cx="2640451" cy="264045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04" name="Google Shape;10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1875" y="4188625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400" y="925125"/>
            <a:ext cx="5727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/>
          <p:nvPr/>
        </p:nvSpPr>
        <p:spPr>
          <a:xfrm>
            <a:off x="4464575" y="4381075"/>
            <a:ext cx="459900" cy="18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6985000" y="1117575"/>
            <a:ext cx="395400" cy="1878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5060675" y="2203175"/>
            <a:ext cx="1872000" cy="13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060700" y="2347475"/>
            <a:ext cx="1872000" cy="1061400"/>
          </a:xfrm>
          <a:prstGeom prst="rect">
            <a:avLst/>
          </a:prstGeom>
          <a:solidFill>
            <a:srgbClr val="DD4545">
              <a:alpha val="632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9"/>
          <p:cNvSpPr/>
          <p:nvPr/>
        </p:nvSpPr>
        <p:spPr>
          <a:xfrm>
            <a:off x="5068750" y="1113925"/>
            <a:ext cx="1872000" cy="441000"/>
          </a:xfrm>
          <a:prstGeom prst="rect">
            <a:avLst/>
          </a:prstGeom>
          <a:solidFill>
            <a:srgbClr val="43FF36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9"/>
          <p:cNvSpPr/>
          <p:nvPr/>
        </p:nvSpPr>
        <p:spPr>
          <a:xfrm>
            <a:off x="5060675" y="4254475"/>
            <a:ext cx="1872000" cy="441000"/>
          </a:xfrm>
          <a:prstGeom prst="rect">
            <a:avLst/>
          </a:prstGeom>
          <a:solidFill>
            <a:srgbClr val="43FF36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2. 기숙사 점호 방식에 대한 문제점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t="12542" b="12534"/>
          <a:stretch/>
        </p:blipFill>
        <p:spPr>
          <a:xfrm>
            <a:off x="5750500" y="1533746"/>
            <a:ext cx="3081800" cy="23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4369" y="1286739"/>
            <a:ext cx="2802975" cy="2802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57634" y="1533742"/>
            <a:ext cx="3081800" cy="230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3. 기숙사 내 중요 공지 확인 번거로움</a:t>
            </a:r>
            <a:endParaRPr/>
          </a:p>
        </p:txBody>
      </p:sp>
      <p:pic>
        <p:nvPicPr>
          <p:cNvPr id="125" name="Google Shape;12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13" y="1518916"/>
            <a:ext cx="2747575" cy="274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91373" y="1518925"/>
            <a:ext cx="2419350" cy="241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1525" y="1560613"/>
            <a:ext cx="2335974" cy="2335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974</Words>
  <Application>Microsoft Office PowerPoint</Application>
  <PresentationFormat>화면 슬라이드 쇼(16:9)</PresentationFormat>
  <Paragraphs>138</Paragraphs>
  <Slides>18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기숙사 거주 대학생을 위한 기숙사 생활 보조 어플</vt:lpstr>
      <vt:lpstr>목차</vt:lpstr>
      <vt:lpstr>기숙사 거주 중 문제 발생시 신고 어려움</vt:lpstr>
      <vt:lpstr>기숙사 거주 중 문제 발생시 신고 어려움</vt:lpstr>
      <vt:lpstr>기숙사 거주 중 문제 발생시 신고 어려움</vt:lpstr>
      <vt:lpstr>2. 기숙사 점호 방식에 대한 문제점 </vt:lpstr>
      <vt:lpstr>2. 기숙사 점호 방식에 대한 문제점</vt:lpstr>
      <vt:lpstr>2. 기숙사 점호 방식에 대한 문제점</vt:lpstr>
      <vt:lpstr>3. 기숙사 내 중요 공지 확인 번거로움</vt:lpstr>
      <vt:lpstr>3. 기숙사 내에서 전파하는 공지, 정보 및 일정 확인 어려움</vt:lpstr>
      <vt:lpstr>4. 기숙사 공공서류 제출 방식의 불편함</vt:lpstr>
      <vt:lpstr>4. 기숙사 공공서류 제출 방식의 불편함</vt:lpstr>
      <vt:lpstr>해결법 제안</vt:lpstr>
      <vt:lpstr>주요 기능</vt:lpstr>
      <vt:lpstr>프로젝트를 통한 인물 관계도</vt:lpstr>
      <vt:lpstr>추진 전략 및 방법</vt:lpstr>
      <vt:lpstr>추진 전략 및 방법 (FrontEnd)</vt:lpstr>
      <vt:lpstr>추진 전략 및 방법 (BackEnd)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손규태</cp:lastModifiedBy>
  <cp:revision>1</cp:revision>
  <dcterms:modified xsi:type="dcterms:W3CDTF">2025-03-10T12:28:23Z</dcterms:modified>
</cp:coreProperties>
</file>