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56" r:id="rId3"/>
  </p:sldIdLst>
  <p:sldSz cx="7772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82" d="100"/>
          <a:sy n="82" d="100"/>
        </p:scale>
        <p:origin x="30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E0B14-DD49-4341-9559-A12B9CF901A7}" type="datetimeFigureOut">
              <a:rPr lang="en-US" smtClean="0"/>
              <a:t>12/5/23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A8967-D8A0-E24D-A6CB-149E0372D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776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E0B14-DD49-4341-9559-A12B9CF901A7}" type="datetimeFigureOut">
              <a:rPr lang="en-US" smtClean="0"/>
              <a:t>12/5/23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A8967-D8A0-E24D-A6CB-149E0372D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903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E0B14-DD49-4341-9559-A12B9CF901A7}" type="datetimeFigureOut">
              <a:rPr lang="en-US" smtClean="0"/>
              <a:t>12/5/23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A8967-D8A0-E24D-A6CB-149E0372D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752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E0B14-DD49-4341-9559-A12B9CF901A7}" type="datetimeFigureOut">
              <a:rPr lang="en-US" smtClean="0"/>
              <a:t>12/5/23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A8967-D8A0-E24D-A6CB-149E0372D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661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E0B14-DD49-4341-9559-A12B9CF901A7}" type="datetimeFigureOut">
              <a:rPr lang="en-US" smtClean="0"/>
              <a:t>12/5/23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A8967-D8A0-E24D-A6CB-149E0372D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798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E0B14-DD49-4341-9559-A12B9CF901A7}" type="datetimeFigureOut">
              <a:rPr lang="en-US" smtClean="0"/>
              <a:t>12/5/23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A8967-D8A0-E24D-A6CB-149E0372D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093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E0B14-DD49-4341-9559-A12B9CF901A7}" type="datetimeFigureOut">
              <a:rPr lang="en-US" smtClean="0"/>
              <a:t>12/5/23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A8967-D8A0-E24D-A6CB-149E0372D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283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E0B14-DD49-4341-9559-A12B9CF901A7}" type="datetimeFigureOut">
              <a:rPr lang="en-US" smtClean="0"/>
              <a:t>12/5/23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A8967-D8A0-E24D-A6CB-149E0372D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15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E0B14-DD49-4341-9559-A12B9CF901A7}" type="datetimeFigureOut">
              <a:rPr lang="en-US" smtClean="0"/>
              <a:t>12/5/23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A8967-D8A0-E24D-A6CB-149E0372D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938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E0B14-DD49-4341-9559-A12B9CF901A7}" type="datetimeFigureOut">
              <a:rPr lang="en-US" smtClean="0"/>
              <a:t>12/5/23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A8967-D8A0-E24D-A6CB-149E0372D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337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E0B14-DD49-4341-9559-A12B9CF901A7}" type="datetimeFigureOut">
              <a:rPr lang="en-US" smtClean="0"/>
              <a:t>12/5/23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A8967-D8A0-E24D-A6CB-149E0372D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867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9E0B14-DD49-4341-9559-A12B9CF901A7}" type="datetimeFigureOut">
              <a:rPr lang="en-US" smtClean="0"/>
              <a:t>12/5/23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6A8967-D8A0-E24D-A6CB-149E0372D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058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52BC1-ABEC-F8E6-F0BD-5F493013E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B1A971-87AC-019B-0B8A-10D967FF4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A grid with letters and numbers&#10;&#10;Description automatically generated">
            <a:extLst>
              <a:ext uri="{FF2B5EF4-FFF2-40B4-BE49-F238E27FC236}">
                <a16:creationId xmlns:a16="http://schemas.microsoft.com/office/drawing/2014/main" id="{0D4A7F0F-900F-3EDB-510C-0D79711964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89" y="4279100"/>
            <a:ext cx="5137743" cy="4684413"/>
          </a:xfrm>
          <a:prstGeom prst="rect">
            <a:avLst/>
          </a:prstGeom>
        </p:spPr>
      </p:pic>
      <p:pic>
        <p:nvPicPr>
          <p:cNvPr id="5" name="Picture 4" descr="A grid with letters and numbers&#10;&#10;Description automatically generated">
            <a:extLst>
              <a:ext uri="{FF2B5EF4-FFF2-40B4-BE49-F238E27FC236}">
                <a16:creationId xmlns:a16="http://schemas.microsoft.com/office/drawing/2014/main" id="{B618CE05-DAA0-4CD9-F086-FE38CD5F70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88" y="535519"/>
            <a:ext cx="5137744" cy="3647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791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grid with letters and numbers&#10;&#10;Description automatically generated">
            <a:extLst>
              <a:ext uri="{FF2B5EF4-FFF2-40B4-BE49-F238E27FC236}">
                <a16:creationId xmlns:a16="http://schemas.microsoft.com/office/drawing/2014/main" id="{F6E1964C-3D9E-55D2-79E7-E9BDF01EA5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949" y="318970"/>
            <a:ext cx="6137329" cy="6000586"/>
          </a:xfrm>
          <a:prstGeom prst="rect">
            <a:avLst/>
          </a:prstGeom>
        </p:spPr>
      </p:pic>
      <p:pic>
        <p:nvPicPr>
          <p:cNvPr id="11" name="Picture 10" descr="A grid with a line&#10;&#10;Description automatically generated">
            <a:extLst>
              <a:ext uri="{FF2B5EF4-FFF2-40B4-BE49-F238E27FC236}">
                <a16:creationId xmlns:a16="http://schemas.microsoft.com/office/drawing/2014/main" id="{6B34CA0F-D280-7207-502D-BD31EB900B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091" y="6428044"/>
            <a:ext cx="6137329" cy="189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081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8</TotalTime>
  <Words>0</Words>
  <Application>Microsoft Macintosh PowerPoint</Application>
  <PresentationFormat>Custom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Juers, Neko Phillip</dc:creator>
  <cp:lastModifiedBy>Juers, Neko Phillip</cp:lastModifiedBy>
  <cp:revision>2</cp:revision>
  <cp:lastPrinted>2023-12-05T21:02:33Z</cp:lastPrinted>
  <dcterms:created xsi:type="dcterms:W3CDTF">2023-12-05T20:54:41Z</dcterms:created>
  <dcterms:modified xsi:type="dcterms:W3CDTF">2023-12-05T21:03:14Z</dcterms:modified>
</cp:coreProperties>
</file>