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0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E321-286C-4B4C-93E3-4B87B29AE9A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1591-7AE9-49CE-AEE8-8B0F84A4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SHM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spring, hung vertically, is found to be stretched by 0.02 m from its equilibrium position when a fore of 4N acts on it. Then a 2 kg body is attached to the end of the spring and is pulled 0.04 m from its equilibrium position along the vertical line. The body is then released and it executes simple harmonic motion.</a:t>
            </a:r>
          </a:p>
          <a:p>
            <a:pPr algn="just"/>
            <a:r>
              <a:rPr lang="en-US" dirty="0" smtClean="0"/>
              <a:t>Q1: Calculate the Force constant of the spring.</a:t>
            </a:r>
          </a:p>
          <a:p>
            <a:pPr algn="just"/>
            <a:r>
              <a:rPr lang="en-US" dirty="0" smtClean="0"/>
              <a:t>Q2: What is the Force exerted by the spring on the 2kg body just before it is released?</a:t>
            </a:r>
          </a:p>
          <a:p>
            <a:pPr algn="just"/>
            <a:r>
              <a:rPr lang="en-US" dirty="0" smtClean="0"/>
              <a:t>Q3: Calculate the period and frequency of the oscillation after release?</a:t>
            </a:r>
          </a:p>
        </p:txBody>
      </p:sp>
    </p:spTree>
    <p:extLst>
      <p:ext uri="{BB962C8B-B14F-4D97-AF65-F5344CB8AC3E}">
        <p14:creationId xmlns:p14="http://schemas.microsoft.com/office/powerpoint/2010/main" val="402500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73" y="1132898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Q4: Calculate the Maximum Velocity of the oscillating body.</a:t>
            </a:r>
          </a:p>
          <a:p>
            <a:pPr algn="just"/>
            <a:r>
              <a:rPr lang="en-US" dirty="0" smtClean="0"/>
              <a:t>Q5: What is the total energy of the oscillating system?</a:t>
            </a:r>
          </a:p>
          <a:p>
            <a:pPr algn="just"/>
            <a:r>
              <a:rPr lang="en-US" dirty="0" smtClean="0"/>
              <a:t>Q6: How much time is required for the body to move half way in to the center from its initial position?</a:t>
            </a:r>
          </a:p>
          <a:p>
            <a:pPr algn="just"/>
            <a:r>
              <a:rPr lang="en-US" dirty="0" smtClean="0"/>
              <a:t>Q7: What is the displacement of the body as a function of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Examples of SHM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SHM </dc:title>
  <dc:creator>Asus</dc:creator>
  <cp:lastModifiedBy>Asus</cp:lastModifiedBy>
  <cp:revision>2</cp:revision>
  <dcterms:created xsi:type="dcterms:W3CDTF">2022-11-11T05:50:37Z</dcterms:created>
  <dcterms:modified xsi:type="dcterms:W3CDTF">2022-11-11T05:50:55Z</dcterms:modified>
</cp:coreProperties>
</file>