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1364" r:id="rId2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85153" autoAdjust="0"/>
  </p:normalViewPr>
  <p:slideViewPr>
    <p:cSldViewPr>
      <p:cViewPr varScale="1">
        <p:scale>
          <a:sx n="92" d="100"/>
          <a:sy n="92" d="100"/>
        </p:scale>
        <p:origin x="1344" y="176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1057381147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1057381147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2022/11/6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2022/11/6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AD03-98B9-5A4C-9E6B-7E6A3D55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C24F-305D-1B4D-99B3-FFB10AA7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绘制太阳系行星运动</a:t>
            </a:r>
            <a:endParaRPr lang="en-US" altLang="zh-CN" dirty="0"/>
          </a:p>
          <a:p>
            <a:pPr lvl="1"/>
            <a:r>
              <a:rPr lang="zh-CN" altLang="en-US" dirty="0"/>
              <a:t>太阳、</a:t>
            </a:r>
            <a:r>
              <a:rPr lang="en-US" altLang="zh-CN" dirty="0"/>
              <a:t>8</a:t>
            </a:r>
            <a:r>
              <a:rPr lang="zh-CN" altLang="en-US" dirty="0"/>
              <a:t>个行星、及月球</a:t>
            </a:r>
            <a:endParaRPr lang="en-US" altLang="zh-CN" dirty="0"/>
          </a:p>
          <a:p>
            <a:pPr lvl="2"/>
            <a:r>
              <a:rPr lang="zh-CN" altLang="en-US" dirty="0"/>
              <a:t>使用多种对球体建模的方法（可选做）</a:t>
            </a:r>
            <a:endParaRPr lang="en-US" altLang="zh-CN" dirty="0"/>
          </a:p>
          <a:p>
            <a:pPr lvl="1"/>
            <a:r>
              <a:rPr lang="zh-CN" altLang="en-US" dirty="0"/>
              <a:t>行星不需按尺寸缩放，应保证每个行星可见，保持大小关系即可</a:t>
            </a:r>
            <a:endParaRPr lang="en-US" altLang="zh-CN" dirty="0"/>
          </a:p>
          <a:p>
            <a:pPr lvl="1"/>
            <a:r>
              <a:rPr lang="zh-CN" altLang="en-US" dirty="0"/>
              <a:t>所有行星及月球应具备自转及公转</a:t>
            </a:r>
            <a:endParaRPr lang="en-US" altLang="zh-CN" dirty="0"/>
          </a:p>
          <a:p>
            <a:pPr lvl="2"/>
            <a:r>
              <a:rPr lang="zh-CN" altLang="en-US" dirty="0"/>
              <a:t>使自转运动可见：改变球体部分顶点颜色；使用纹理贴图（可选做）</a:t>
            </a:r>
            <a:endParaRPr lang="en-US" altLang="zh-CN" dirty="0"/>
          </a:p>
          <a:p>
            <a:r>
              <a:rPr lang="zh-CN" altLang="en-US" dirty="0"/>
              <a:t>报告讨论内容</a:t>
            </a:r>
            <a:endParaRPr lang="en-US" altLang="zh-CN" dirty="0"/>
          </a:p>
          <a:p>
            <a:pPr lvl="1"/>
            <a:r>
              <a:rPr lang="zh-CN" altLang="en-US" dirty="0"/>
              <a:t>简介程序编写逻辑</a:t>
            </a:r>
            <a:endParaRPr lang="en-US" altLang="zh-CN" dirty="0"/>
          </a:p>
          <a:p>
            <a:pPr lvl="1"/>
            <a:r>
              <a:rPr lang="zh-CN" altLang="en-US" dirty="0"/>
              <a:t>简述多个变换合成时如何处理程序结构</a:t>
            </a:r>
            <a:endParaRPr lang="en-US" altLang="zh-CN" dirty="0"/>
          </a:p>
          <a:p>
            <a:pPr lvl="1"/>
            <a:r>
              <a:rPr lang="zh-CN" altLang="en-US" dirty="0"/>
              <a:t>讨论选做内容</a:t>
            </a:r>
            <a:endParaRPr lang="en-US" altLang="zh-CN" dirty="0"/>
          </a:p>
          <a:p>
            <a:r>
              <a:rPr lang="zh-CN" altLang="en-US" dirty="0"/>
              <a:t>截止时间：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日晚</a:t>
            </a:r>
            <a:r>
              <a:rPr lang="en-US" altLang="zh-CN" dirty="0"/>
              <a:t>11:59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C85F5-45BD-6442-B0C9-4B83952D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B0D7F-A9F9-707D-3806-724F6324F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358" y="5623917"/>
            <a:ext cx="4685283" cy="200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0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65815</TotalTime>
  <Words>103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Lantinghei SC Heavy</vt:lpstr>
      <vt:lpstr>Arial</vt:lpstr>
      <vt:lpstr>Arial Black</vt:lpstr>
      <vt:lpstr>Calibri</vt:lpstr>
      <vt:lpstr>Helvetica Neue</vt:lpstr>
      <vt:lpstr>Office 主题​​</vt:lpstr>
      <vt:lpstr>作业2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Microsoft Office User</cp:lastModifiedBy>
  <cp:revision>1800</cp:revision>
  <cp:lastPrinted>2019-09-24T19:09:23Z</cp:lastPrinted>
  <dcterms:created xsi:type="dcterms:W3CDTF">2016-04-18T09:33:21Z</dcterms:created>
  <dcterms:modified xsi:type="dcterms:W3CDTF">2022-11-06T12:03:03Z</dcterms:modified>
</cp:coreProperties>
</file>