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0"/>
  </p:notesMasterIdLst>
  <p:handoutMasterIdLst>
    <p:handoutMasterId r:id="rId11"/>
  </p:handoutMasterIdLst>
  <p:sldIdLst>
    <p:sldId id="275" r:id="rId5"/>
    <p:sldId id="276" r:id="rId6"/>
    <p:sldId id="273" r:id="rId7"/>
    <p:sldId id="278" r:id="rId8"/>
    <p:sldId id="279" r:id="rId9"/>
  </p:sldIdLst>
  <p:sldSz cx="9145588" cy="6858000"/>
  <p:notesSz cx="6808788" cy="983297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95959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FEAA1-E3B1-4C3A-85AB-2FA38743A1C4}" v="1" dt="2023-06-15T08:47:50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40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97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新井紳一" userId="a354e3f0-b92e-4f3d-83dc-3fd1114547cd" providerId="ADAL" clId="{3C6FEAA1-E3B1-4C3A-85AB-2FA38743A1C4}"/>
    <pc:docChg chg="undo custSel delSld modSld sldOrd modMainMaster">
      <pc:chgData name="新井紳一" userId="a354e3f0-b92e-4f3d-83dc-3fd1114547cd" providerId="ADAL" clId="{3C6FEAA1-E3B1-4C3A-85AB-2FA38743A1C4}" dt="2023-06-19T01:47:04.249" v="154"/>
      <pc:docMkLst>
        <pc:docMk/>
      </pc:docMkLst>
      <pc:sldChg chg="modSp mod">
        <pc:chgData name="新井紳一" userId="a354e3f0-b92e-4f3d-83dc-3fd1114547cd" providerId="ADAL" clId="{3C6FEAA1-E3B1-4C3A-85AB-2FA38743A1C4}" dt="2023-06-15T08:54:08.036" v="47" actId="1076"/>
        <pc:sldMkLst>
          <pc:docMk/>
          <pc:sldMk cId="4031636415" sldId="273"/>
        </pc:sldMkLst>
        <pc:spChg chg="mod">
          <ac:chgData name="新井紳一" userId="a354e3f0-b92e-4f3d-83dc-3fd1114547cd" providerId="ADAL" clId="{3C6FEAA1-E3B1-4C3A-85AB-2FA38743A1C4}" dt="2023-06-15T08:53:32.694" v="41" actId="1035"/>
          <ac:spMkLst>
            <pc:docMk/>
            <pc:sldMk cId="4031636415" sldId="273"/>
            <ac:spMk id="2" creationId="{00000000-0000-0000-0000-000000000000}"/>
          </ac:spMkLst>
        </pc:spChg>
        <pc:spChg chg="mod">
          <ac:chgData name="新井紳一" userId="a354e3f0-b92e-4f3d-83dc-3fd1114547cd" providerId="ADAL" clId="{3C6FEAA1-E3B1-4C3A-85AB-2FA38743A1C4}" dt="2023-06-15T08:54:00.919" v="46" actId="1076"/>
          <ac:spMkLst>
            <pc:docMk/>
            <pc:sldMk cId="4031636415" sldId="273"/>
            <ac:spMk id="5" creationId="{00000000-0000-0000-0000-000000000000}"/>
          </ac:spMkLst>
        </pc:spChg>
        <pc:spChg chg="mod">
          <ac:chgData name="新井紳一" userId="a354e3f0-b92e-4f3d-83dc-3fd1114547cd" providerId="ADAL" clId="{3C6FEAA1-E3B1-4C3A-85AB-2FA38743A1C4}" dt="2023-06-15T08:54:08.036" v="47" actId="1076"/>
          <ac:spMkLst>
            <pc:docMk/>
            <pc:sldMk cId="4031636415" sldId="273"/>
            <ac:spMk id="7" creationId="{00000000-0000-0000-0000-000000000000}"/>
          </ac:spMkLst>
        </pc:spChg>
        <pc:spChg chg="mod">
          <ac:chgData name="新井紳一" userId="a354e3f0-b92e-4f3d-83dc-3fd1114547cd" providerId="ADAL" clId="{3C6FEAA1-E3B1-4C3A-85AB-2FA38743A1C4}" dt="2023-06-15T08:54:08.036" v="47" actId="1076"/>
          <ac:spMkLst>
            <pc:docMk/>
            <pc:sldMk cId="4031636415" sldId="273"/>
            <ac:spMk id="19" creationId="{00000000-0000-0000-0000-000000000000}"/>
          </ac:spMkLst>
        </pc:spChg>
        <pc:spChg chg="mod">
          <ac:chgData name="新井紳一" userId="a354e3f0-b92e-4f3d-83dc-3fd1114547cd" providerId="ADAL" clId="{3C6FEAA1-E3B1-4C3A-85AB-2FA38743A1C4}" dt="2023-06-15T08:54:08.036" v="47" actId="1076"/>
          <ac:spMkLst>
            <pc:docMk/>
            <pc:sldMk cId="4031636415" sldId="273"/>
            <ac:spMk id="33" creationId="{00000000-0000-0000-0000-000000000000}"/>
          </ac:spMkLst>
        </pc:spChg>
        <pc:spChg chg="mod">
          <ac:chgData name="新井紳一" userId="a354e3f0-b92e-4f3d-83dc-3fd1114547cd" providerId="ADAL" clId="{3C6FEAA1-E3B1-4C3A-85AB-2FA38743A1C4}" dt="2023-06-15T08:54:08.036" v="47" actId="1076"/>
          <ac:spMkLst>
            <pc:docMk/>
            <pc:sldMk cId="4031636415" sldId="273"/>
            <ac:spMk id="42" creationId="{00000000-0000-0000-0000-000000000000}"/>
          </ac:spMkLst>
        </pc:spChg>
        <pc:spChg chg="mod">
          <ac:chgData name="新井紳一" userId="a354e3f0-b92e-4f3d-83dc-3fd1114547cd" providerId="ADAL" clId="{3C6FEAA1-E3B1-4C3A-85AB-2FA38743A1C4}" dt="2023-06-15T08:54:08.036" v="47" actId="1076"/>
          <ac:spMkLst>
            <pc:docMk/>
            <pc:sldMk cId="4031636415" sldId="273"/>
            <ac:spMk id="46" creationId="{00000000-0000-0000-0000-000000000000}"/>
          </ac:spMkLst>
        </pc:spChg>
        <pc:picChg chg="mod">
          <ac:chgData name="新井紳一" userId="a354e3f0-b92e-4f3d-83dc-3fd1114547cd" providerId="ADAL" clId="{3C6FEAA1-E3B1-4C3A-85AB-2FA38743A1C4}" dt="2023-06-15T08:54:08.036" v="47" actId="1076"/>
          <ac:picMkLst>
            <pc:docMk/>
            <pc:sldMk cId="4031636415" sldId="273"/>
            <ac:picMk id="8" creationId="{B12695B7-DF4D-449D-E467-10B0894094FF}"/>
          </ac:picMkLst>
        </pc:picChg>
      </pc:sldChg>
      <pc:sldChg chg="addSp modSp mod chgLayout">
        <pc:chgData name="新井紳一" userId="a354e3f0-b92e-4f3d-83dc-3fd1114547cd" providerId="ADAL" clId="{3C6FEAA1-E3B1-4C3A-85AB-2FA38743A1C4}" dt="2023-06-15T08:52:02.002" v="27" actId="14100"/>
        <pc:sldMkLst>
          <pc:docMk/>
          <pc:sldMk cId="2888497152" sldId="275"/>
        </pc:sldMkLst>
        <pc:spChg chg="mod ord">
          <ac:chgData name="新井紳一" userId="a354e3f0-b92e-4f3d-83dc-3fd1114547cd" providerId="ADAL" clId="{3C6FEAA1-E3B1-4C3A-85AB-2FA38743A1C4}" dt="2023-06-15T08:51:24.900" v="21" actId="700"/>
          <ac:spMkLst>
            <pc:docMk/>
            <pc:sldMk cId="2888497152" sldId="275"/>
            <ac:spMk id="2" creationId="{00000000-0000-0000-0000-000000000000}"/>
          </ac:spMkLst>
        </pc:spChg>
        <pc:spChg chg="mod ord">
          <ac:chgData name="新井紳一" userId="a354e3f0-b92e-4f3d-83dc-3fd1114547cd" providerId="ADAL" clId="{3C6FEAA1-E3B1-4C3A-85AB-2FA38743A1C4}" dt="2023-06-15T08:52:02.002" v="27" actId="14100"/>
          <ac:spMkLst>
            <pc:docMk/>
            <pc:sldMk cId="2888497152" sldId="275"/>
            <ac:spMk id="16" creationId="{4520F65F-1E13-3828-04D8-4C66DC28E4B7}"/>
          </ac:spMkLst>
        </pc:spChg>
        <pc:graphicFrameChg chg="add mod modGraphic">
          <ac:chgData name="新井紳一" userId="a354e3f0-b92e-4f3d-83dc-3fd1114547cd" providerId="ADAL" clId="{3C6FEAA1-E3B1-4C3A-85AB-2FA38743A1C4}" dt="2023-06-15T08:51:49.307" v="25" actId="255"/>
          <ac:graphicFrameMkLst>
            <pc:docMk/>
            <pc:sldMk cId="2888497152" sldId="275"/>
            <ac:graphicFrameMk id="3" creationId="{67653F37-968D-5BBC-1AE9-20F51FA1387A}"/>
          </ac:graphicFrameMkLst>
        </pc:graphicFrameChg>
      </pc:sldChg>
      <pc:sldChg chg="del">
        <pc:chgData name="新井紳一" userId="a354e3f0-b92e-4f3d-83dc-3fd1114547cd" providerId="ADAL" clId="{3C6FEAA1-E3B1-4C3A-85AB-2FA38743A1C4}" dt="2023-06-15T08:50:36.559" v="16" actId="2696"/>
        <pc:sldMkLst>
          <pc:docMk/>
          <pc:sldMk cId="2626298227" sldId="277"/>
        </pc:sldMkLst>
      </pc:sldChg>
      <pc:sldChg chg="ord">
        <pc:chgData name="新井紳一" userId="a354e3f0-b92e-4f3d-83dc-3fd1114547cd" providerId="ADAL" clId="{3C6FEAA1-E3B1-4C3A-85AB-2FA38743A1C4}" dt="2023-06-19T01:47:04.249" v="154"/>
        <pc:sldMkLst>
          <pc:docMk/>
          <pc:sldMk cId="139408495" sldId="278"/>
        </pc:sldMkLst>
      </pc:sldChg>
      <pc:sldChg chg="addSp delSp modSp mod">
        <pc:chgData name="新井紳一" userId="a354e3f0-b92e-4f3d-83dc-3fd1114547cd" providerId="ADAL" clId="{3C6FEAA1-E3B1-4C3A-85AB-2FA38743A1C4}" dt="2023-06-15T09:01:24.361" v="151" actId="6549"/>
        <pc:sldMkLst>
          <pc:docMk/>
          <pc:sldMk cId="1526399422" sldId="279"/>
        </pc:sldMkLst>
        <pc:spChg chg="add del mod">
          <ac:chgData name="新井紳一" userId="a354e3f0-b92e-4f3d-83dc-3fd1114547cd" providerId="ADAL" clId="{3C6FEAA1-E3B1-4C3A-85AB-2FA38743A1C4}" dt="2023-06-15T09:01:12.020" v="136" actId="20577"/>
          <ac:spMkLst>
            <pc:docMk/>
            <pc:sldMk cId="1526399422" sldId="279"/>
            <ac:spMk id="2" creationId="{9B1E450B-6BB6-CAFF-813F-545C923DB70D}"/>
          </ac:spMkLst>
        </pc:spChg>
        <pc:spChg chg="mod">
          <ac:chgData name="新井紳一" userId="a354e3f0-b92e-4f3d-83dc-3fd1114547cd" providerId="ADAL" clId="{3C6FEAA1-E3B1-4C3A-85AB-2FA38743A1C4}" dt="2023-06-15T09:01:24.361" v="151" actId="6549"/>
          <ac:spMkLst>
            <pc:docMk/>
            <pc:sldMk cId="1526399422" sldId="279"/>
            <ac:spMk id="6" creationId="{6DA7888A-0409-7459-1A75-63A1C6790EA8}"/>
          </ac:spMkLst>
        </pc:spChg>
        <pc:spChg chg="del mod">
          <ac:chgData name="新井紳一" userId="a354e3f0-b92e-4f3d-83dc-3fd1114547cd" providerId="ADAL" clId="{3C6FEAA1-E3B1-4C3A-85AB-2FA38743A1C4}" dt="2023-06-15T08:55:27.197" v="51" actId="478"/>
          <ac:spMkLst>
            <pc:docMk/>
            <pc:sldMk cId="1526399422" sldId="279"/>
            <ac:spMk id="8" creationId="{D5C3EB43-1A1B-8CE8-AF2A-9598298005A9}"/>
          </ac:spMkLst>
        </pc:spChg>
        <pc:spChg chg="del">
          <ac:chgData name="新井紳一" userId="a354e3f0-b92e-4f3d-83dc-3fd1114547cd" providerId="ADAL" clId="{3C6FEAA1-E3B1-4C3A-85AB-2FA38743A1C4}" dt="2023-06-15T08:55:16.551" v="48" actId="478"/>
          <ac:spMkLst>
            <pc:docMk/>
            <pc:sldMk cId="1526399422" sldId="279"/>
            <ac:spMk id="12" creationId="{9A32EDF7-E15C-3FAB-ADFE-2AAC7165A251}"/>
          </ac:spMkLst>
        </pc:spChg>
      </pc:sldChg>
      <pc:sldChg chg="del">
        <pc:chgData name="新井紳一" userId="a354e3f0-b92e-4f3d-83dc-3fd1114547cd" providerId="ADAL" clId="{3C6FEAA1-E3B1-4C3A-85AB-2FA38743A1C4}" dt="2023-06-18T23:58:06.037" v="152" actId="2696"/>
        <pc:sldMkLst>
          <pc:docMk/>
          <pc:sldMk cId="2823185428" sldId="280"/>
        </pc:sldMkLst>
      </pc:sldChg>
      <pc:sldChg chg="del">
        <pc:chgData name="新井紳一" userId="a354e3f0-b92e-4f3d-83dc-3fd1114547cd" providerId="ADAL" clId="{3C6FEAA1-E3B1-4C3A-85AB-2FA38743A1C4}" dt="2023-06-18T23:58:06.037" v="152" actId="2696"/>
        <pc:sldMkLst>
          <pc:docMk/>
          <pc:sldMk cId="1273824817" sldId="281"/>
        </pc:sldMkLst>
      </pc:sldChg>
      <pc:sldChg chg="del">
        <pc:chgData name="新井紳一" userId="a354e3f0-b92e-4f3d-83dc-3fd1114547cd" providerId="ADAL" clId="{3C6FEAA1-E3B1-4C3A-85AB-2FA38743A1C4}" dt="2023-06-18T23:58:06.037" v="152" actId="2696"/>
        <pc:sldMkLst>
          <pc:docMk/>
          <pc:sldMk cId="2651225468" sldId="282"/>
        </pc:sldMkLst>
      </pc:sldChg>
      <pc:sldChg chg="del">
        <pc:chgData name="新井紳一" userId="a354e3f0-b92e-4f3d-83dc-3fd1114547cd" providerId="ADAL" clId="{3C6FEAA1-E3B1-4C3A-85AB-2FA38743A1C4}" dt="2023-06-18T23:58:06.037" v="152" actId="2696"/>
        <pc:sldMkLst>
          <pc:docMk/>
          <pc:sldMk cId="3893040912" sldId="283"/>
        </pc:sldMkLst>
      </pc:sldChg>
      <pc:sldChg chg="del">
        <pc:chgData name="新井紳一" userId="a354e3f0-b92e-4f3d-83dc-3fd1114547cd" providerId="ADAL" clId="{3C6FEAA1-E3B1-4C3A-85AB-2FA38743A1C4}" dt="2023-06-15T08:52:34.857" v="28" actId="2696"/>
        <pc:sldMkLst>
          <pc:docMk/>
          <pc:sldMk cId="2354008318" sldId="284"/>
        </pc:sldMkLst>
      </pc:sldChg>
      <pc:sldChg chg="del">
        <pc:chgData name="新井紳一" userId="a354e3f0-b92e-4f3d-83dc-3fd1114547cd" providerId="ADAL" clId="{3C6FEAA1-E3B1-4C3A-85AB-2FA38743A1C4}" dt="2023-06-15T08:55:54.247" v="58" actId="2696"/>
        <pc:sldMkLst>
          <pc:docMk/>
          <pc:sldMk cId="667447963" sldId="285"/>
        </pc:sldMkLst>
      </pc:sldChg>
      <pc:sldMasterChg chg="modSldLayout">
        <pc:chgData name="新井紳一" userId="a354e3f0-b92e-4f3d-83dc-3fd1114547cd" providerId="ADAL" clId="{3C6FEAA1-E3B1-4C3A-85AB-2FA38743A1C4}" dt="2023-06-15T08:51:20.060" v="20" actId="14100"/>
        <pc:sldMasterMkLst>
          <pc:docMk/>
          <pc:sldMasterMk cId="0" sldId="2147483664"/>
        </pc:sldMasterMkLst>
        <pc:sldLayoutChg chg="modSp mod">
          <pc:chgData name="新井紳一" userId="a354e3f0-b92e-4f3d-83dc-3fd1114547cd" providerId="ADAL" clId="{3C6FEAA1-E3B1-4C3A-85AB-2FA38743A1C4}" dt="2023-06-15T08:51:20.060" v="20" actId="14100"/>
          <pc:sldLayoutMkLst>
            <pc:docMk/>
            <pc:sldMasterMk cId="0" sldId="2147483664"/>
            <pc:sldLayoutMk cId="0" sldId="2147483677"/>
          </pc:sldLayoutMkLst>
          <pc:spChg chg="mod">
            <ac:chgData name="新井紳一" userId="a354e3f0-b92e-4f3d-83dc-3fd1114547cd" providerId="ADAL" clId="{3C6FEAA1-E3B1-4C3A-85AB-2FA38743A1C4}" dt="2023-06-15T08:51:20.060" v="20" actId="14100"/>
            <ac:spMkLst>
              <pc:docMk/>
              <pc:sldMasterMk cId="0" sldId="2147483664"/>
              <pc:sldLayoutMk cId="0" sldId="2147483677"/>
              <ac:spMk id="2" creationId="{A16B681C-1623-112B-B6DA-ADD57AAA928A}"/>
            </ac:spMkLst>
          </pc:spChg>
          <pc:spChg chg="mod">
            <ac:chgData name="新井紳一" userId="a354e3f0-b92e-4f3d-83dc-3fd1114547cd" providerId="ADAL" clId="{3C6FEAA1-E3B1-4C3A-85AB-2FA38743A1C4}" dt="2023-06-15T08:51:02.941" v="17" actId="1076"/>
            <ac:spMkLst>
              <pc:docMk/>
              <pc:sldMasterMk cId="0" sldId="2147483664"/>
              <pc:sldLayoutMk cId="0" sldId="2147483677"/>
              <ac:spMk id="8" creationId="{170B27BE-3995-BEE7-A8D7-DA5BC97DE8E6}"/>
            </ac:spMkLst>
          </pc:spChg>
          <pc:spChg chg="mod">
            <ac:chgData name="新井紳一" userId="a354e3f0-b92e-4f3d-83dc-3fd1114547cd" providerId="ADAL" clId="{3C6FEAA1-E3B1-4C3A-85AB-2FA38743A1C4}" dt="2023-06-15T08:51:14.711" v="19" actId="14100"/>
            <ac:spMkLst>
              <pc:docMk/>
              <pc:sldMasterMk cId="0" sldId="2147483664"/>
              <pc:sldLayoutMk cId="0" sldId="2147483677"/>
              <ac:spMk id="15" creationId="{7E4D626B-D92C-980B-0FFC-DEA922670F13}"/>
            </ac:spMkLst>
          </pc:spChg>
        </pc:sldLayoutChg>
      </pc:sldMasterChg>
    </pc:docChg>
  </pc:docChgLst>
  <pc:docChgLst>
    <pc:chgData name="新井紳一" userId="a354e3f0-b92e-4f3d-83dc-3fd1114547cd" providerId="ADAL" clId="{BE7C7E3C-C24E-4BAC-A86B-6DA611BC9984}"/>
    <pc:docChg chg="undo custSel addSld delSld modSld sldOrd modMainMaster">
      <pc:chgData name="新井紳一" userId="a354e3f0-b92e-4f3d-83dc-3fd1114547cd" providerId="ADAL" clId="{BE7C7E3C-C24E-4BAC-A86B-6DA611BC9984}" dt="2023-05-19T08:45:59.348" v="2077" actId="1036"/>
      <pc:docMkLst>
        <pc:docMk/>
      </pc:docMkLst>
      <pc:sldChg chg="ord">
        <pc:chgData name="新井紳一" userId="a354e3f0-b92e-4f3d-83dc-3fd1114547cd" providerId="ADAL" clId="{BE7C7E3C-C24E-4BAC-A86B-6DA611BC9984}" dt="2023-05-19T08:42:17.049" v="2035"/>
        <pc:sldMkLst>
          <pc:docMk/>
          <pc:sldMk cId="4031636415" sldId="273"/>
        </pc:sldMkLst>
      </pc:sldChg>
      <pc:sldChg chg="addSp delSp modSp mod chgLayout">
        <pc:chgData name="新井紳一" userId="a354e3f0-b92e-4f3d-83dc-3fd1114547cd" providerId="ADAL" clId="{BE7C7E3C-C24E-4BAC-A86B-6DA611BC9984}" dt="2023-05-19T08:06:42.367" v="1428" actId="179"/>
        <pc:sldMkLst>
          <pc:docMk/>
          <pc:sldMk cId="2888497152" sldId="275"/>
        </pc:sldMkLst>
        <pc:spChg chg="mod ord">
          <ac:chgData name="新井紳一" userId="a354e3f0-b92e-4f3d-83dc-3fd1114547cd" providerId="ADAL" clId="{BE7C7E3C-C24E-4BAC-A86B-6DA611BC9984}" dt="2023-05-19T08:05:23.096" v="1412" actId="700"/>
          <ac:spMkLst>
            <pc:docMk/>
            <pc:sldMk cId="2888497152" sldId="275"/>
            <ac:spMk id="2" creationId="{00000000-0000-0000-0000-000000000000}"/>
          </ac:spMkLst>
        </pc:spChg>
        <pc:spChg chg="del mod ord">
          <ac:chgData name="新井紳一" userId="a354e3f0-b92e-4f3d-83dc-3fd1114547cd" providerId="ADAL" clId="{BE7C7E3C-C24E-4BAC-A86B-6DA611BC9984}" dt="2023-05-19T07:27:09.034" v="1014" actId="478"/>
          <ac:spMkLst>
            <pc:docMk/>
            <pc:sldMk cId="2888497152" sldId="275"/>
            <ac:spMk id="3" creationId="{00000000-0000-0000-0000-000000000000}"/>
          </ac:spMkLst>
        </pc:spChg>
        <pc:spChg chg="add del mod ord">
          <ac:chgData name="新井紳一" userId="a354e3f0-b92e-4f3d-83dc-3fd1114547cd" providerId="ADAL" clId="{BE7C7E3C-C24E-4BAC-A86B-6DA611BC9984}" dt="2023-05-19T07:32:15.847" v="1025" actId="3680"/>
          <ac:spMkLst>
            <pc:docMk/>
            <pc:sldMk cId="2888497152" sldId="275"/>
            <ac:spMk id="5" creationId="{A911BF4D-1DFB-1A9C-E93F-A082C68871F1}"/>
          </ac:spMkLst>
        </pc:spChg>
        <pc:spChg chg="add del mod">
          <ac:chgData name="新井紳一" userId="a354e3f0-b92e-4f3d-83dc-3fd1114547cd" providerId="ADAL" clId="{BE7C7E3C-C24E-4BAC-A86B-6DA611BC9984}" dt="2023-05-19T07:33:50.419" v="1029" actId="3680"/>
          <ac:spMkLst>
            <pc:docMk/>
            <pc:sldMk cId="2888497152" sldId="275"/>
            <ac:spMk id="8" creationId="{519DA418-C276-47C5-5D49-26DDC3AA6B48}"/>
          </ac:spMkLst>
        </pc:spChg>
        <pc:spChg chg="add del mod">
          <ac:chgData name="新井紳一" userId="a354e3f0-b92e-4f3d-83dc-3fd1114547cd" providerId="ADAL" clId="{BE7C7E3C-C24E-4BAC-A86B-6DA611BC9984}" dt="2023-05-19T07:39:53.708" v="1110" actId="478"/>
          <ac:spMkLst>
            <pc:docMk/>
            <pc:sldMk cId="2888497152" sldId="275"/>
            <ac:spMk id="11" creationId="{0E2239AC-52C4-85A6-F5A1-938B8F4FE177}"/>
          </ac:spMkLst>
        </pc:spChg>
        <pc:spChg chg="add del mod ord">
          <ac:chgData name="新井紳一" userId="a354e3f0-b92e-4f3d-83dc-3fd1114547cd" providerId="ADAL" clId="{BE7C7E3C-C24E-4BAC-A86B-6DA611BC9984}" dt="2023-05-19T08:00:24.618" v="1388" actId="478"/>
          <ac:spMkLst>
            <pc:docMk/>
            <pc:sldMk cId="2888497152" sldId="275"/>
            <ac:spMk id="12" creationId="{4FD8C205-B634-D57F-AA3F-3EF2979DBB75}"/>
          </ac:spMkLst>
        </pc:spChg>
        <pc:spChg chg="add del mod">
          <ac:chgData name="新井紳一" userId="a354e3f0-b92e-4f3d-83dc-3fd1114547cd" providerId="ADAL" clId="{BE7C7E3C-C24E-4BAC-A86B-6DA611BC9984}" dt="2023-05-19T08:00:15.388" v="1386" actId="478"/>
          <ac:spMkLst>
            <pc:docMk/>
            <pc:sldMk cId="2888497152" sldId="275"/>
            <ac:spMk id="14" creationId="{DEB373A0-894B-1FF9-AF5D-5202C3353B18}"/>
          </ac:spMkLst>
        </pc:spChg>
        <pc:spChg chg="add del mod ord">
          <ac:chgData name="新井紳一" userId="a354e3f0-b92e-4f3d-83dc-3fd1114547cd" providerId="ADAL" clId="{BE7C7E3C-C24E-4BAC-A86B-6DA611BC9984}" dt="2023-05-19T08:03:07.505" v="1402" actId="478"/>
          <ac:spMkLst>
            <pc:docMk/>
            <pc:sldMk cId="2888497152" sldId="275"/>
            <ac:spMk id="15" creationId="{64CCCF48-D720-3763-6CBF-D07228F2F89A}"/>
          </ac:spMkLst>
        </pc:spChg>
        <pc:spChg chg="add mod ord">
          <ac:chgData name="新井紳一" userId="a354e3f0-b92e-4f3d-83dc-3fd1114547cd" providerId="ADAL" clId="{BE7C7E3C-C24E-4BAC-A86B-6DA611BC9984}" dt="2023-05-19T08:06:42.367" v="1428" actId="179"/>
          <ac:spMkLst>
            <pc:docMk/>
            <pc:sldMk cId="2888497152" sldId="275"/>
            <ac:spMk id="16" creationId="{4520F65F-1E13-3828-04D8-4C66DC28E4B7}"/>
          </ac:spMkLst>
        </pc:spChg>
        <pc:graphicFrameChg chg="del modGraphic">
          <ac:chgData name="新井紳一" userId="a354e3f0-b92e-4f3d-83dc-3fd1114547cd" providerId="ADAL" clId="{BE7C7E3C-C24E-4BAC-A86B-6DA611BC9984}" dt="2023-05-19T06:47:43.426" v="690" actId="478"/>
          <ac:graphicFrameMkLst>
            <pc:docMk/>
            <pc:sldMk cId="2888497152" sldId="275"/>
            <ac:graphicFrameMk id="4" creationId="{00000000-0000-0000-0000-000000000000}"/>
          </ac:graphicFrameMkLst>
        </pc:graphicFrameChg>
        <pc:graphicFrameChg chg="add del mod ord modGraphic">
          <ac:chgData name="新井紳一" userId="a354e3f0-b92e-4f3d-83dc-3fd1114547cd" providerId="ADAL" clId="{BE7C7E3C-C24E-4BAC-A86B-6DA611BC9984}" dt="2023-05-19T07:33:40.519" v="1028" actId="478"/>
          <ac:graphicFrameMkLst>
            <pc:docMk/>
            <pc:sldMk cId="2888497152" sldId="275"/>
            <ac:graphicFrameMk id="6" creationId="{3D1120DA-66AA-2F32-DAD9-E48319E45B51}"/>
          </ac:graphicFrameMkLst>
        </pc:graphicFrameChg>
        <pc:graphicFrameChg chg="add del mod ord modGraphic">
          <ac:chgData name="新井紳一" userId="a354e3f0-b92e-4f3d-83dc-3fd1114547cd" providerId="ADAL" clId="{BE7C7E3C-C24E-4BAC-A86B-6DA611BC9984}" dt="2023-05-19T07:39:50.959" v="1109" actId="478"/>
          <ac:graphicFrameMkLst>
            <pc:docMk/>
            <pc:sldMk cId="2888497152" sldId="275"/>
            <ac:graphicFrameMk id="9" creationId="{99A81FD2-95DF-8633-41DF-BBA9CC6A573A}"/>
          </ac:graphicFrameMkLst>
        </pc:graphicFrameChg>
      </pc:sldChg>
      <pc:sldChg chg="addSp delSp modSp mod modClrScheme chgLayout">
        <pc:chgData name="新井紳一" userId="a354e3f0-b92e-4f3d-83dc-3fd1114547cd" providerId="ADAL" clId="{BE7C7E3C-C24E-4BAC-A86B-6DA611BC9984}" dt="2023-05-19T08:10:49.504" v="1544" actId="20577"/>
        <pc:sldMkLst>
          <pc:docMk/>
          <pc:sldMk cId="4183761066" sldId="276"/>
        </pc:sldMkLst>
        <pc:spChg chg="mod ord">
          <ac:chgData name="新井紳一" userId="a354e3f0-b92e-4f3d-83dc-3fd1114547cd" providerId="ADAL" clId="{BE7C7E3C-C24E-4BAC-A86B-6DA611BC9984}" dt="2023-05-19T07:21:44.542" v="990" actId="700"/>
          <ac:spMkLst>
            <pc:docMk/>
            <pc:sldMk cId="4183761066" sldId="276"/>
            <ac:spMk id="3" creationId="{00000000-0000-0000-0000-000000000000}"/>
          </ac:spMkLst>
        </pc:spChg>
        <pc:spChg chg="del mod ord">
          <ac:chgData name="新井紳一" userId="a354e3f0-b92e-4f3d-83dc-3fd1114547cd" providerId="ADAL" clId="{BE7C7E3C-C24E-4BAC-A86B-6DA611BC9984}" dt="2023-05-19T07:07:18.688" v="908" actId="478"/>
          <ac:spMkLst>
            <pc:docMk/>
            <pc:sldMk cId="4183761066" sldId="276"/>
            <ac:spMk id="16" creationId="{00000000-0000-0000-0000-000000000000}"/>
          </ac:spMkLst>
        </pc:spChg>
        <pc:spChg chg="add del mod ord">
          <ac:chgData name="新井紳一" userId="a354e3f0-b92e-4f3d-83dc-3fd1114547cd" providerId="ADAL" clId="{BE7C7E3C-C24E-4BAC-A86B-6DA611BC9984}" dt="2023-05-19T07:07:25.302" v="909" actId="700"/>
          <ac:spMkLst>
            <pc:docMk/>
            <pc:sldMk cId="4183761066" sldId="276"/>
            <ac:spMk id="22" creationId="{7507B6A3-8A08-03AE-446D-FE66AB319984}"/>
          </ac:spMkLst>
        </pc:spChg>
        <pc:spChg chg="add del mod ord">
          <ac:chgData name="新井紳一" userId="a354e3f0-b92e-4f3d-83dc-3fd1114547cd" providerId="ADAL" clId="{BE7C7E3C-C24E-4BAC-A86B-6DA611BC9984}" dt="2023-05-19T07:07:29.334" v="910" actId="700"/>
          <ac:spMkLst>
            <pc:docMk/>
            <pc:sldMk cId="4183761066" sldId="276"/>
            <ac:spMk id="23" creationId="{781057AC-EC68-74AB-8740-784D43589AD9}"/>
          </ac:spMkLst>
        </pc:spChg>
        <pc:spChg chg="add del mod ord">
          <ac:chgData name="新井紳一" userId="a354e3f0-b92e-4f3d-83dc-3fd1114547cd" providerId="ADAL" clId="{BE7C7E3C-C24E-4BAC-A86B-6DA611BC9984}" dt="2023-05-19T07:15:51.808" v="947" actId="700"/>
          <ac:spMkLst>
            <pc:docMk/>
            <pc:sldMk cId="4183761066" sldId="276"/>
            <ac:spMk id="26" creationId="{9C108911-CAC7-6080-8F1B-340779C245EF}"/>
          </ac:spMkLst>
        </pc:spChg>
        <pc:spChg chg="add del mod ord">
          <ac:chgData name="新井紳一" userId="a354e3f0-b92e-4f3d-83dc-3fd1114547cd" providerId="ADAL" clId="{BE7C7E3C-C24E-4BAC-A86B-6DA611BC9984}" dt="2023-05-19T07:19:23.711" v="978" actId="478"/>
          <ac:spMkLst>
            <pc:docMk/>
            <pc:sldMk cId="4183761066" sldId="276"/>
            <ac:spMk id="27" creationId="{80AAFEDC-1F37-1789-C044-F99DFF86FF2F}"/>
          </ac:spMkLst>
        </pc:spChg>
        <pc:spChg chg="mod ord">
          <ac:chgData name="新井紳一" userId="a354e3f0-b92e-4f3d-83dc-3fd1114547cd" providerId="ADAL" clId="{BE7C7E3C-C24E-4BAC-A86B-6DA611BC9984}" dt="2023-05-19T06:38:11.049" v="630" actId="14100"/>
          <ac:spMkLst>
            <pc:docMk/>
            <pc:sldMk cId="4183761066" sldId="276"/>
            <ac:spMk id="32" creationId="{00000000-0000-0000-0000-000000000000}"/>
          </ac:spMkLst>
        </pc:spChg>
        <pc:spChg chg="mod ord">
          <ac:chgData name="新井紳一" userId="a354e3f0-b92e-4f3d-83dc-3fd1114547cd" providerId="ADAL" clId="{BE7C7E3C-C24E-4BAC-A86B-6DA611BC9984}" dt="2023-05-19T06:37:56.598" v="626" actId="1076"/>
          <ac:spMkLst>
            <pc:docMk/>
            <pc:sldMk cId="4183761066" sldId="276"/>
            <ac:spMk id="34" creationId="{00000000-0000-0000-0000-000000000000}"/>
          </ac:spMkLst>
        </pc:spChg>
        <pc:spChg chg="mod ord">
          <ac:chgData name="新井紳一" userId="a354e3f0-b92e-4f3d-83dc-3fd1114547cd" providerId="ADAL" clId="{BE7C7E3C-C24E-4BAC-A86B-6DA611BC9984}" dt="2023-05-19T06:38:14.295" v="631" actId="1076"/>
          <ac:spMkLst>
            <pc:docMk/>
            <pc:sldMk cId="4183761066" sldId="276"/>
            <ac:spMk id="36" creationId="{00000000-0000-0000-0000-000000000000}"/>
          </ac:spMkLst>
        </pc:spChg>
        <pc:spChg chg="mod ord">
          <ac:chgData name="新井紳一" userId="a354e3f0-b92e-4f3d-83dc-3fd1114547cd" providerId="ADAL" clId="{BE7C7E3C-C24E-4BAC-A86B-6DA611BC9984}" dt="2023-05-19T06:37:53.086" v="625" actId="1076"/>
          <ac:spMkLst>
            <pc:docMk/>
            <pc:sldMk cId="4183761066" sldId="276"/>
            <ac:spMk id="37" creationId="{00000000-0000-0000-0000-000000000000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38" creationId="{5C47C0E6-A88E-6012-ED37-4F067E205BBA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39" creationId="{24386ED9-3B94-6480-0704-6CF7E6F99C4D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40" creationId="{38BAECA7-98E4-0BB1-652D-1D807136C7D2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41" creationId="{E8306E9B-222B-CDB1-A62A-F6BD64E0A66E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58" creationId="{8BD37DE8-391C-8688-F99A-A5321B2513C7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59" creationId="{2B0AC7DE-D303-CC14-D3D5-68B31C63BCFA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60" creationId="{9E5F7470-A929-B751-9D1A-137C4A66F092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61" creationId="{DF016042-0BE0-6B00-B5A8-6C6EDD76F450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63" creationId="{8636193C-6E66-ECF3-D747-E14268738C9A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2048" creationId="{82EEBF1E-7E31-2280-346E-F137234B1F76}"/>
          </ac:spMkLst>
        </pc:spChg>
        <pc:spChg chg="del">
          <ac:chgData name="新井紳一" userId="a354e3f0-b92e-4f3d-83dc-3fd1114547cd" providerId="ADAL" clId="{BE7C7E3C-C24E-4BAC-A86B-6DA611BC9984}" dt="2023-05-19T06:37:29.438" v="618" actId="478"/>
          <ac:spMkLst>
            <pc:docMk/>
            <pc:sldMk cId="4183761066" sldId="276"/>
            <ac:spMk id="2049" creationId="{A52A64F2-C57B-18A7-CD4A-7314E936B75C}"/>
          </ac:spMkLst>
        </pc:spChg>
        <pc:grpChg chg="del">
          <ac:chgData name="新井紳一" userId="a354e3f0-b92e-4f3d-83dc-3fd1114547cd" providerId="ADAL" clId="{BE7C7E3C-C24E-4BAC-A86B-6DA611BC9984}" dt="2023-05-19T06:37:29.438" v="618" actId="478"/>
          <ac:grpSpMkLst>
            <pc:docMk/>
            <pc:sldMk cId="4183761066" sldId="276"/>
            <ac:grpSpMk id="6" creationId="{575D1F7C-6B77-89FF-AC28-EFD7803C9953}"/>
          </ac:grpSpMkLst>
        </pc:grpChg>
        <pc:grpChg chg="del">
          <ac:chgData name="新井紳一" userId="a354e3f0-b92e-4f3d-83dc-3fd1114547cd" providerId="ADAL" clId="{BE7C7E3C-C24E-4BAC-A86B-6DA611BC9984}" dt="2023-05-19T06:37:29.438" v="618" actId="478"/>
          <ac:grpSpMkLst>
            <pc:docMk/>
            <pc:sldMk cId="4183761066" sldId="276"/>
            <ac:grpSpMk id="10" creationId="{F609E7B2-4E2C-F696-1E11-48BAE50406DF}"/>
          </ac:grpSpMkLst>
        </pc:grpChg>
        <pc:grpChg chg="del">
          <ac:chgData name="新井紳一" userId="a354e3f0-b92e-4f3d-83dc-3fd1114547cd" providerId="ADAL" clId="{BE7C7E3C-C24E-4BAC-A86B-6DA611BC9984}" dt="2023-05-19T06:37:29.438" v="618" actId="478"/>
          <ac:grpSpMkLst>
            <pc:docMk/>
            <pc:sldMk cId="4183761066" sldId="276"/>
            <ac:grpSpMk id="13" creationId="{A48AE3DC-3F56-99FB-D747-FB175EB0860B}"/>
          </ac:grpSpMkLst>
        </pc:grpChg>
        <pc:grpChg chg="del">
          <ac:chgData name="新井紳一" userId="a354e3f0-b92e-4f3d-83dc-3fd1114547cd" providerId="ADAL" clId="{BE7C7E3C-C24E-4BAC-A86B-6DA611BC9984}" dt="2023-05-19T06:37:29.438" v="618" actId="478"/>
          <ac:grpSpMkLst>
            <pc:docMk/>
            <pc:sldMk cId="4183761066" sldId="276"/>
            <ac:grpSpMk id="17" creationId="{8B26EF75-46DF-FA6B-ED34-96CD9A556D67}"/>
          </ac:grpSpMkLst>
        </pc:grpChg>
        <pc:grpChg chg="del">
          <ac:chgData name="新井紳一" userId="a354e3f0-b92e-4f3d-83dc-3fd1114547cd" providerId="ADAL" clId="{BE7C7E3C-C24E-4BAC-A86B-6DA611BC9984}" dt="2023-05-19T06:37:29.438" v="618" actId="478"/>
          <ac:grpSpMkLst>
            <pc:docMk/>
            <pc:sldMk cId="4183761066" sldId="276"/>
            <ac:grpSpMk id="2051" creationId="{2C312658-A5AA-9535-9E25-97FF77124407}"/>
          </ac:grpSpMkLst>
        </pc:grpChg>
        <pc:graphicFrameChg chg="mod modGraphic">
          <ac:chgData name="新井紳一" userId="a354e3f0-b92e-4f3d-83dc-3fd1114547cd" providerId="ADAL" clId="{BE7C7E3C-C24E-4BAC-A86B-6DA611BC9984}" dt="2023-05-19T08:10:49.504" v="1544" actId="20577"/>
          <ac:graphicFrameMkLst>
            <pc:docMk/>
            <pc:sldMk cId="4183761066" sldId="276"/>
            <ac:graphicFrameMk id="25" creationId="{00000000-0000-0000-0000-000000000000}"/>
          </ac:graphicFrameMkLst>
        </pc:graphicFrameChg>
        <pc:picChg chg="add mod">
          <ac:chgData name="新井紳一" userId="a354e3f0-b92e-4f3d-83dc-3fd1114547cd" providerId="ADAL" clId="{BE7C7E3C-C24E-4BAC-A86B-6DA611BC9984}" dt="2023-05-19T06:37:40.546" v="621" actId="1076"/>
          <ac:picMkLst>
            <pc:docMk/>
            <pc:sldMk cId="4183761066" sldId="276"/>
            <ac:picMk id="20" creationId="{280C4D79-34B5-B332-79F0-5CFEF369E771}"/>
          </ac:picMkLst>
        </pc:pic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21" creationId="{5C24F0C9-51B3-AAB3-E268-FCF87DF95423}"/>
          </ac:cxnSpMkLst>
        </pc:cxn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24" creationId="{FDF618FF-1386-963E-7F1D-87965EE62134}"/>
          </ac:cxnSpMkLst>
        </pc:cxn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28" creationId="{209EC9D3-4D5A-BFA3-7B4B-8A5397E37A3E}"/>
          </ac:cxnSpMkLst>
        </pc:cxn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31" creationId="{817D8C4D-7FA7-47C5-A71F-225ED64F193F}"/>
          </ac:cxnSpMkLst>
        </pc:cxn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42" creationId="{189DE865-74B5-6574-B05E-D291783206B6}"/>
          </ac:cxnSpMkLst>
        </pc:cxn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45" creationId="{949CA5A0-DD65-B528-5F2B-4B17D558824F}"/>
          </ac:cxnSpMkLst>
        </pc:cxn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47" creationId="{49E2EF8A-C82C-1205-F5B4-EC000732B910}"/>
          </ac:cxnSpMkLst>
        </pc:cxnChg>
        <pc:cxnChg chg="del mod">
          <ac:chgData name="新井紳一" userId="a354e3f0-b92e-4f3d-83dc-3fd1114547cd" providerId="ADAL" clId="{BE7C7E3C-C24E-4BAC-A86B-6DA611BC9984}" dt="2023-05-19T06:37:29.438" v="618" actId="478"/>
          <ac:cxnSpMkLst>
            <pc:docMk/>
            <pc:sldMk cId="4183761066" sldId="276"/>
            <ac:cxnSpMk id="49" creationId="{261098D1-7CD5-6E96-1D20-3B757A762A92}"/>
          </ac:cxnSpMkLst>
        </pc:cxnChg>
      </pc:sldChg>
      <pc:sldChg chg="addSp delSp modSp mod chgLayout">
        <pc:chgData name="新井紳一" userId="a354e3f0-b92e-4f3d-83dc-3fd1114547cd" providerId="ADAL" clId="{BE7C7E3C-C24E-4BAC-A86B-6DA611BC9984}" dt="2023-05-19T07:23:52.752" v="1006" actId="255"/>
        <pc:sldMkLst>
          <pc:docMk/>
          <pc:sldMk cId="2626298227" sldId="277"/>
        </pc:sldMkLst>
        <pc:spChg chg="add del mod ord">
          <ac:chgData name="新井紳一" userId="a354e3f0-b92e-4f3d-83dc-3fd1114547cd" providerId="ADAL" clId="{BE7C7E3C-C24E-4BAC-A86B-6DA611BC9984}" dt="2023-05-19T07:15:33.949" v="945" actId="478"/>
          <ac:spMkLst>
            <pc:docMk/>
            <pc:sldMk cId="2626298227" sldId="277"/>
            <ac:spMk id="2" creationId="{2BCB84CF-DEB5-0463-0A32-FA172DCB5DEA}"/>
          </ac:spMkLst>
        </pc:spChg>
        <pc:spChg chg="mod ord">
          <ac:chgData name="新井紳一" userId="a354e3f0-b92e-4f3d-83dc-3fd1114547cd" providerId="ADAL" clId="{BE7C7E3C-C24E-4BAC-A86B-6DA611BC9984}" dt="2023-05-19T07:15:39.556" v="946" actId="700"/>
          <ac:spMkLst>
            <pc:docMk/>
            <pc:sldMk cId="2626298227" sldId="277"/>
            <ac:spMk id="4" creationId="{00000000-0000-0000-0000-000000000000}"/>
          </ac:spMkLst>
        </pc:spChg>
        <pc:spChg chg="del mod ord">
          <ac:chgData name="新井紳一" userId="a354e3f0-b92e-4f3d-83dc-3fd1114547cd" providerId="ADAL" clId="{BE7C7E3C-C24E-4BAC-A86B-6DA611BC9984}" dt="2023-05-19T07:15:09.353" v="943" actId="478"/>
          <ac:spMkLst>
            <pc:docMk/>
            <pc:sldMk cId="2626298227" sldId="277"/>
            <ac:spMk id="7" creationId="{00000000-0000-0000-0000-000000000000}"/>
          </ac:spMkLst>
        </pc:spChg>
        <pc:graphicFrameChg chg="modGraphic">
          <ac:chgData name="新井紳一" userId="a354e3f0-b92e-4f3d-83dc-3fd1114547cd" providerId="ADAL" clId="{BE7C7E3C-C24E-4BAC-A86B-6DA611BC9984}" dt="2023-05-19T07:23:52.752" v="1006" actId="255"/>
          <ac:graphicFrameMkLst>
            <pc:docMk/>
            <pc:sldMk cId="2626298227" sldId="277"/>
            <ac:graphicFrameMk id="6" creationId="{00000000-0000-0000-0000-000000000000}"/>
          </ac:graphicFrameMkLst>
        </pc:graphicFrameChg>
      </pc:sldChg>
      <pc:sldChg chg="modSp mod">
        <pc:chgData name="新井紳一" userId="a354e3f0-b92e-4f3d-83dc-3fd1114547cd" providerId="ADAL" clId="{BE7C7E3C-C24E-4BAC-A86B-6DA611BC9984}" dt="2023-05-16T08:26:00.527" v="610" actId="20577"/>
        <pc:sldMkLst>
          <pc:docMk/>
          <pc:sldMk cId="139408495" sldId="278"/>
        </pc:sldMkLst>
        <pc:spChg chg="mod">
          <ac:chgData name="新井紳一" userId="a354e3f0-b92e-4f3d-83dc-3fd1114547cd" providerId="ADAL" clId="{BE7C7E3C-C24E-4BAC-A86B-6DA611BC9984}" dt="2023-05-16T08:25:40.003" v="606" actId="1036"/>
          <ac:spMkLst>
            <pc:docMk/>
            <pc:sldMk cId="139408495" sldId="278"/>
            <ac:spMk id="12" creationId="{0BBF1177-3376-C23E-D1FB-08AC89D022FB}"/>
          </ac:spMkLst>
        </pc:spChg>
        <pc:spChg chg="mod">
          <ac:chgData name="新井紳一" userId="a354e3f0-b92e-4f3d-83dc-3fd1114547cd" providerId="ADAL" clId="{BE7C7E3C-C24E-4BAC-A86B-6DA611BC9984}" dt="2023-05-16T08:25:40.003" v="606" actId="1036"/>
          <ac:spMkLst>
            <pc:docMk/>
            <pc:sldMk cId="139408495" sldId="278"/>
            <ac:spMk id="16" creationId="{571587DB-5BF4-49B3-1B23-AC571A9D41F5}"/>
          </ac:spMkLst>
        </pc:spChg>
        <pc:graphicFrameChg chg="mod modGraphic">
          <ac:chgData name="新井紳一" userId="a354e3f0-b92e-4f3d-83dc-3fd1114547cd" providerId="ADAL" clId="{BE7C7E3C-C24E-4BAC-A86B-6DA611BC9984}" dt="2023-05-16T08:26:00.527" v="610" actId="20577"/>
          <ac:graphicFrameMkLst>
            <pc:docMk/>
            <pc:sldMk cId="139408495" sldId="278"/>
            <ac:graphicFrameMk id="3" creationId="{C5BB5A50-6F2C-FFED-E31C-6891DD0EF8F6}"/>
          </ac:graphicFrameMkLst>
        </pc:graphicFrameChg>
      </pc:sldChg>
      <pc:sldChg chg="delSp modSp mod chgLayout">
        <pc:chgData name="新井紳一" userId="a354e3f0-b92e-4f3d-83dc-3fd1114547cd" providerId="ADAL" clId="{BE7C7E3C-C24E-4BAC-A86B-6DA611BC9984}" dt="2023-05-19T08:39:16.669" v="2033" actId="20577"/>
        <pc:sldMkLst>
          <pc:docMk/>
          <pc:sldMk cId="1526399422" sldId="279"/>
        </pc:sldMkLst>
        <pc:spChg chg="mod ord">
          <ac:chgData name="新井紳一" userId="a354e3f0-b92e-4f3d-83dc-3fd1114547cd" providerId="ADAL" clId="{BE7C7E3C-C24E-4BAC-A86B-6DA611BC9984}" dt="2023-05-19T08:33:07.836" v="1729" actId="700"/>
          <ac:spMkLst>
            <pc:docMk/>
            <pc:sldMk cId="1526399422" sldId="279"/>
            <ac:spMk id="3" creationId="{BCDFFB4C-432A-C713-B909-44F79D04F3E8}"/>
          </ac:spMkLst>
        </pc:spChg>
        <pc:spChg chg="mod ord">
          <ac:chgData name="新井紳一" userId="a354e3f0-b92e-4f3d-83dc-3fd1114547cd" providerId="ADAL" clId="{BE7C7E3C-C24E-4BAC-A86B-6DA611BC9984}" dt="2023-05-19T08:39:16.669" v="2033" actId="20577"/>
          <ac:spMkLst>
            <pc:docMk/>
            <pc:sldMk cId="1526399422" sldId="279"/>
            <ac:spMk id="6" creationId="{6DA7888A-0409-7459-1A75-63A1C6790EA8}"/>
          </ac:spMkLst>
        </pc:spChg>
        <pc:spChg chg="del mod">
          <ac:chgData name="新井紳一" userId="a354e3f0-b92e-4f3d-83dc-3fd1114547cd" providerId="ADAL" clId="{BE7C7E3C-C24E-4BAC-A86B-6DA611BC9984}" dt="2023-05-19T08:33:11.903" v="1730" actId="478"/>
          <ac:spMkLst>
            <pc:docMk/>
            <pc:sldMk cId="1526399422" sldId="279"/>
            <ac:spMk id="7" creationId="{B9D4AB90-D6BC-F87B-374B-8438A0DECAED}"/>
          </ac:spMkLst>
        </pc:spChg>
        <pc:spChg chg="del">
          <ac:chgData name="新井紳一" userId="a354e3f0-b92e-4f3d-83dc-3fd1114547cd" providerId="ADAL" clId="{BE7C7E3C-C24E-4BAC-A86B-6DA611BC9984}" dt="2023-05-19T08:37:04.362" v="2020" actId="478"/>
          <ac:spMkLst>
            <pc:docMk/>
            <pc:sldMk cId="1526399422" sldId="279"/>
            <ac:spMk id="9" creationId="{443660D4-7D0A-05C1-F6C9-2959482937CD}"/>
          </ac:spMkLst>
        </pc:spChg>
        <pc:spChg chg="mod">
          <ac:chgData name="新井紳一" userId="a354e3f0-b92e-4f3d-83dc-3fd1114547cd" providerId="ADAL" clId="{BE7C7E3C-C24E-4BAC-A86B-6DA611BC9984}" dt="2023-05-19T08:15:09.239" v="1603" actId="14100"/>
          <ac:spMkLst>
            <pc:docMk/>
            <pc:sldMk cId="1526399422" sldId="279"/>
            <ac:spMk id="12" creationId="{9A32EDF7-E15C-3FAB-ADFE-2AAC7165A251}"/>
          </ac:spMkLst>
        </pc:spChg>
        <pc:spChg chg="del">
          <ac:chgData name="新井紳一" userId="a354e3f0-b92e-4f3d-83dc-3fd1114547cd" providerId="ADAL" clId="{BE7C7E3C-C24E-4BAC-A86B-6DA611BC9984}" dt="2023-05-19T08:37:06.608" v="2021" actId="478"/>
          <ac:spMkLst>
            <pc:docMk/>
            <pc:sldMk cId="1526399422" sldId="279"/>
            <ac:spMk id="13" creationId="{228015EB-1C53-9846-4D5F-3E28FAF7B5FA}"/>
          </ac:spMkLst>
        </pc:spChg>
      </pc:sldChg>
      <pc:sldChg chg="modSp mod">
        <pc:chgData name="新井紳一" userId="a354e3f0-b92e-4f3d-83dc-3fd1114547cd" providerId="ADAL" clId="{BE7C7E3C-C24E-4BAC-A86B-6DA611BC9984}" dt="2023-05-15T04:40:18.418" v="52" actId="6549"/>
        <pc:sldMkLst>
          <pc:docMk/>
          <pc:sldMk cId="2823185428" sldId="280"/>
        </pc:sldMkLst>
        <pc:graphicFrameChg chg="modGraphic">
          <ac:chgData name="新井紳一" userId="a354e3f0-b92e-4f3d-83dc-3fd1114547cd" providerId="ADAL" clId="{BE7C7E3C-C24E-4BAC-A86B-6DA611BC9984}" dt="2023-05-15T04:40:18.418" v="52" actId="6549"/>
          <ac:graphicFrameMkLst>
            <pc:docMk/>
            <pc:sldMk cId="2823185428" sldId="280"/>
            <ac:graphicFrameMk id="3" creationId="{C5BB5A50-6F2C-FFED-E31C-6891DD0EF8F6}"/>
          </ac:graphicFrameMkLst>
        </pc:graphicFrameChg>
      </pc:sldChg>
      <pc:sldChg chg="modSp mod">
        <pc:chgData name="新井紳一" userId="a354e3f0-b92e-4f3d-83dc-3fd1114547cd" providerId="ADAL" clId="{BE7C7E3C-C24E-4BAC-A86B-6DA611BC9984}" dt="2023-05-15T04:40:08.524" v="50" actId="6549"/>
        <pc:sldMkLst>
          <pc:docMk/>
          <pc:sldMk cId="3893040912" sldId="283"/>
        </pc:sldMkLst>
        <pc:graphicFrameChg chg="modGraphic">
          <ac:chgData name="新井紳一" userId="a354e3f0-b92e-4f3d-83dc-3fd1114547cd" providerId="ADAL" clId="{BE7C7E3C-C24E-4BAC-A86B-6DA611BC9984}" dt="2023-05-15T04:40:08.524" v="50" actId="6549"/>
          <ac:graphicFrameMkLst>
            <pc:docMk/>
            <pc:sldMk cId="3893040912" sldId="283"/>
            <ac:graphicFrameMk id="3" creationId="{C5BB5A50-6F2C-FFED-E31C-6891DD0EF8F6}"/>
          </ac:graphicFrameMkLst>
        </pc:graphicFrameChg>
      </pc:sldChg>
      <pc:sldChg chg="addSp delSp modSp new mod modClrScheme chgLayout">
        <pc:chgData name="新井紳一" userId="a354e3f0-b92e-4f3d-83dc-3fd1114547cd" providerId="ADAL" clId="{BE7C7E3C-C24E-4BAC-A86B-6DA611BC9984}" dt="2023-05-19T08:07:59.953" v="1436"/>
        <pc:sldMkLst>
          <pc:docMk/>
          <pc:sldMk cId="2354008318" sldId="284"/>
        </pc:sldMkLst>
        <pc:spChg chg="mod ord">
          <ac:chgData name="新井紳一" userId="a354e3f0-b92e-4f3d-83dc-3fd1114547cd" providerId="ADAL" clId="{BE7C7E3C-C24E-4BAC-A86B-6DA611BC9984}" dt="2023-05-19T07:26:42.407" v="1013" actId="700"/>
          <ac:spMkLst>
            <pc:docMk/>
            <pc:sldMk cId="2354008318" sldId="284"/>
            <ac:spMk id="2" creationId="{BBAF28AC-0A73-3CF8-B8C6-EE8B59618A28}"/>
          </ac:spMkLst>
        </pc:spChg>
        <pc:spChg chg="add del mod ord">
          <ac:chgData name="新井紳一" userId="a354e3f0-b92e-4f3d-83dc-3fd1114547cd" providerId="ADAL" clId="{BE7C7E3C-C24E-4BAC-A86B-6DA611BC9984}" dt="2023-05-19T08:07:59.953" v="1436"/>
          <ac:spMkLst>
            <pc:docMk/>
            <pc:sldMk cId="2354008318" sldId="284"/>
            <ac:spMk id="3" creationId="{62F78DC9-A6BD-F235-14A8-164A335E380B}"/>
          </ac:spMkLst>
        </pc:spChg>
        <pc:spChg chg="add del mod">
          <ac:chgData name="新井紳一" userId="a354e3f0-b92e-4f3d-83dc-3fd1114547cd" providerId="ADAL" clId="{BE7C7E3C-C24E-4BAC-A86B-6DA611BC9984}" dt="2023-05-19T08:07:46.159" v="1432" actId="478"/>
          <ac:spMkLst>
            <pc:docMk/>
            <pc:sldMk cId="2354008318" sldId="284"/>
            <ac:spMk id="5" creationId="{C48058CB-3E75-841D-DFC6-EE5A07C1756E}"/>
          </ac:spMkLst>
        </pc:spChg>
      </pc:sldChg>
      <pc:sldChg chg="add">
        <pc:chgData name="新井紳一" userId="a354e3f0-b92e-4f3d-83dc-3fd1114547cd" providerId="ADAL" clId="{BE7C7E3C-C24E-4BAC-A86B-6DA611BC9984}" dt="2023-05-19T08:33:01.040" v="1728" actId="2890"/>
        <pc:sldMkLst>
          <pc:docMk/>
          <pc:sldMk cId="667447963" sldId="285"/>
        </pc:sldMkLst>
      </pc:sldChg>
      <pc:sldChg chg="new del">
        <pc:chgData name="新井紳一" userId="a354e3f0-b92e-4f3d-83dc-3fd1114547cd" providerId="ADAL" clId="{BE7C7E3C-C24E-4BAC-A86B-6DA611BC9984}" dt="2023-05-19T07:40:36.736" v="1116" actId="680"/>
        <pc:sldMkLst>
          <pc:docMk/>
          <pc:sldMk cId="940304306" sldId="285"/>
        </pc:sldMkLst>
      </pc:sldChg>
      <pc:sldChg chg="addSp delSp modSp add del mod modClrScheme chgLayout">
        <pc:chgData name="新井紳一" userId="a354e3f0-b92e-4f3d-83dc-3fd1114547cd" providerId="ADAL" clId="{BE7C7E3C-C24E-4BAC-A86B-6DA611BC9984}" dt="2023-05-19T08:32:52.484" v="1727" actId="2696"/>
        <pc:sldMkLst>
          <pc:docMk/>
          <pc:sldMk cId="3772191542" sldId="285"/>
        </pc:sldMkLst>
        <pc:spChg chg="del">
          <ac:chgData name="新井紳一" userId="a354e3f0-b92e-4f3d-83dc-3fd1114547cd" providerId="ADAL" clId="{BE7C7E3C-C24E-4BAC-A86B-6DA611BC9984}" dt="2023-05-19T08:29:28.640" v="1722" actId="478"/>
          <ac:spMkLst>
            <pc:docMk/>
            <pc:sldMk cId="3772191542" sldId="285"/>
            <ac:spMk id="2" creationId="{9B1E450B-6BB6-CAFF-813F-545C923DB70D}"/>
          </ac:spMkLst>
        </pc:spChg>
        <pc:spChg chg="mod ord">
          <ac:chgData name="新井紳一" userId="a354e3f0-b92e-4f3d-83dc-3fd1114547cd" providerId="ADAL" clId="{BE7C7E3C-C24E-4BAC-A86B-6DA611BC9984}" dt="2023-05-19T08:30:06.975" v="1726" actId="700"/>
          <ac:spMkLst>
            <pc:docMk/>
            <pc:sldMk cId="3772191542" sldId="285"/>
            <ac:spMk id="3" creationId="{BCDFFB4C-432A-C713-B909-44F79D04F3E8}"/>
          </ac:spMkLst>
        </pc:spChg>
        <pc:spChg chg="add del mod">
          <ac:chgData name="新井紳一" userId="a354e3f0-b92e-4f3d-83dc-3fd1114547cd" providerId="ADAL" clId="{BE7C7E3C-C24E-4BAC-A86B-6DA611BC9984}" dt="2023-05-19T08:30:02.236" v="1725" actId="478"/>
          <ac:spMkLst>
            <pc:docMk/>
            <pc:sldMk cId="3772191542" sldId="285"/>
            <ac:spMk id="5" creationId="{BA6077A7-3AB8-4645-80A2-706C5ACF2409}"/>
          </ac:spMkLst>
        </pc:spChg>
        <pc:spChg chg="del mod ord">
          <ac:chgData name="新井紳一" userId="a354e3f0-b92e-4f3d-83dc-3fd1114547cd" providerId="ADAL" clId="{BE7C7E3C-C24E-4BAC-A86B-6DA611BC9984}" dt="2023-05-19T08:29:41.160" v="1724" actId="478"/>
          <ac:spMkLst>
            <pc:docMk/>
            <pc:sldMk cId="3772191542" sldId="285"/>
            <ac:spMk id="6" creationId="{6DA7888A-0409-7459-1A75-63A1C6790EA8}"/>
          </ac:spMkLst>
        </pc:spChg>
        <pc:spChg chg="del">
          <ac:chgData name="新井紳一" userId="a354e3f0-b92e-4f3d-83dc-3fd1114547cd" providerId="ADAL" clId="{BE7C7E3C-C24E-4BAC-A86B-6DA611BC9984}" dt="2023-05-19T08:28:57.982" v="1717" actId="478"/>
          <ac:spMkLst>
            <pc:docMk/>
            <pc:sldMk cId="3772191542" sldId="285"/>
            <ac:spMk id="7" creationId="{B9D4AB90-D6BC-F87B-374B-8438A0DECAED}"/>
          </ac:spMkLst>
        </pc:spChg>
        <pc:spChg chg="del">
          <ac:chgData name="新井紳一" userId="a354e3f0-b92e-4f3d-83dc-3fd1114547cd" providerId="ADAL" clId="{BE7C7E3C-C24E-4BAC-A86B-6DA611BC9984}" dt="2023-05-19T08:29:28.640" v="1722" actId="478"/>
          <ac:spMkLst>
            <pc:docMk/>
            <pc:sldMk cId="3772191542" sldId="285"/>
            <ac:spMk id="8" creationId="{D5C3EB43-1A1B-8CE8-AF2A-9598298005A9}"/>
          </ac:spMkLst>
        </pc:spChg>
        <pc:spChg chg="del">
          <ac:chgData name="新井紳一" userId="a354e3f0-b92e-4f3d-83dc-3fd1114547cd" providerId="ADAL" clId="{BE7C7E3C-C24E-4BAC-A86B-6DA611BC9984}" dt="2023-05-19T08:29:28.640" v="1722" actId="478"/>
          <ac:spMkLst>
            <pc:docMk/>
            <pc:sldMk cId="3772191542" sldId="285"/>
            <ac:spMk id="9" creationId="{443660D4-7D0A-05C1-F6C9-2959482937CD}"/>
          </ac:spMkLst>
        </pc:spChg>
        <pc:spChg chg="add mod ord">
          <ac:chgData name="新井紳一" userId="a354e3f0-b92e-4f3d-83dc-3fd1114547cd" providerId="ADAL" clId="{BE7C7E3C-C24E-4BAC-A86B-6DA611BC9984}" dt="2023-05-19T08:30:06.975" v="1726" actId="700"/>
          <ac:spMkLst>
            <pc:docMk/>
            <pc:sldMk cId="3772191542" sldId="285"/>
            <ac:spMk id="10" creationId="{40FECF69-04FA-B580-D629-52DEA399D47B}"/>
          </ac:spMkLst>
        </pc:spChg>
        <pc:spChg chg="del">
          <ac:chgData name="新井紳一" userId="a354e3f0-b92e-4f3d-83dc-3fd1114547cd" providerId="ADAL" clId="{BE7C7E3C-C24E-4BAC-A86B-6DA611BC9984}" dt="2023-05-19T08:29:28.640" v="1722" actId="478"/>
          <ac:spMkLst>
            <pc:docMk/>
            <pc:sldMk cId="3772191542" sldId="285"/>
            <ac:spMk id="12" creationId="{9A32EDF7-E15C-3FAB-ADFE-2AAC7165A251}"/>
          </ac:spMkLst>
        </pc:spChg>
        <pc:spChg chg="del">
          <ac:chgData name="新井紳一" userId="a354e3f0-b92e-4f3d-83dc-3fd1114547cd" providerId="ADAL" clId="{BE7C7E3C-C24E-4BAC-A86B-6DA611BC9984}" dt="2023-05-19T08:29:28.640" v="1722" actId="478"/>
          <ac:spMkLst>
            <pc:docMk/>
            <pc:sldMk cId="3772191542" sldId="285"/>
            <ac:spMk id="13" creationId="{228015EB-1C53-9846-4D5F-3E28FAF7B5FA}"/>
          </ac:spMkLst>
        </pc:spChg>
      </pc:sldChg>
      <pc:sldMasterChg chg="addSldLayout delSldLayout modSldLayout sldLayoutOrd">
        <pc:chgData name="新井紳一" userId="a354e3f0-b92e-4f3d-83dc-3fd1114547cd" providerId="ADAL" clId="{BE7C7E3C-C24E-4BAC-A86B-6DA611BC9984}" dt="2023-05-19T08:45:59.348" v="2077" actId="1036"/>
        <pc:sldMasterMkLst>
          <pc:docMk/>
          <pc:sldMasterMk cId="0" sldId="2147483664"/>
        </pc:sldMasterMkLst>
        <pc:sldLayoutChg chg="addSp delSp modSp mod">
          <pc:chgData name="新井紳一" userId="a354e3f0-b92e-4f3d-83dc-3fd1114547cd" providerId="ADAL" clId="{BE7C7E3C-C24E-4BAC-A86B-6DA611BC9984}" dt="2023-05-19T08:08:59.383" v="1437" actId="255"/>
          <pc:sldLayoutMkLst>
            <pc:docMk/>
            <pc:sldMasterMk cId="0" sldId="2147483664"/>
            <pc:sldLayoutMk cId="0" sldId="2147483677"/>
          </pc:sldLayoutMkLst>
          <pc:spChg chg="mod">
            <ac:chgData name="新井紳一" userId="a354e3f0-b92e-4f3d-83dc-3fd1114547cd" providerId="ADAL" clId="{BE7C7E3C-C24E-4BAC-A86B-6DA611BC9984}" dt="2023-05-19T06:49:37.360" v="697" actId="1076"/>
            <ac:spMkLst>
              <pc:docMk/>
              <pc:sldMasterMk cId="0" sldId="2147483664"/>
              <pc:sldLayoutMk cId="0" sldId="2147483677"/>
              <ac:spMk id="2" creationId="{A16B681C-1623-112B-B6DA-ADD57AAA928A}"/>
            </ac:spMkLst>
          </pc:spChg>
          <pc:spChg chg="mod">
            <ac:chgData name="新井紳一" userId="a354e3f0-b92e-4f3d-83dc-3fd1114547cd" providerId="ADAL" clId="{BE7C7E3C-C24E-4BAC-A86B-6DA611BC9984}" dt="2023-05-19T06:49:29.556" v="696" actId="122"/>
            <ac:spMkLst>
              <pc:docMk/>
              <pc:sldMasterMk cId="0" sldId="2147483664"/>
              <pc:sldLayoutMk cId="0" sldId="2147483677"/>
              <ac:spMk id="3" creationId="{35817871-DCD2-EE82-AFB8-B0662DC0FA26}"/>
            </ac:spMkLst>
          </pc:spChg>
          <pc:spChg chg="add del">
            <ac:chgData name="新井紳一" userId="a354e3f0-b92e-4f3d-83dc-3fd1114547cd" providerId="ADAL" clId="{BE7C7E3C-C24E-4BAC-A86B-6DA611BC9984}" dt="2023-05-19T07:31:25.035" v="1020" actId="11529"/>
            <ac:spMkLst>
              <pc:docMk/>
              <pc:sldMasterMk cId="0" sldId="2147483664"/>
              <pc:sldLayoutMk cId="0" sldId="2147483677"/>
              <ac:spMk id="6" creationId="{381F0ACD-3C1F-DA84-5CB2-6B616C9A01DA}"/>
            </ac:spMkLst>
          </pc:spChg>
          <pc:spChg chg="add del mod">
            <ac:chgData name="新井紳一" userId="a354e3f0-b92e-4f3d-83dc-3fd1114547cd" providerId="ADAL" clId="{BE7C7E3C-C24E-4BAC-A86B-6DA611BC9984}" dt="2023-05-19T07:40:12.274" v="1111" actId="478"/>
            <ac:spMkLst>
              <pc:docMk/>
              <pc:sldMasterMk cId="0" sldId="2147483664"/>
              <pc:sldLayoutMk cId="0" sldId="2147483677"/>
              <ac:spMk id="7" creationId="{2061A238-41E4-CA38-DC95-98629C8DA209}"/>
            </ac:spMkLst>
          </pc:spChg>
          <pc:spChg chg="add mod">
            <ac:chgData name="新井紳一" userId="a354e3f0-b92e-4f3d-83dc-3fd1114547cd" providerId="ADAL" clId="{BE7C7E3C-C24E-4BAC-A86B-6DA611BC9984}" dt="2023-05-19T07:40:17.712" v="1114" actId="1076"/>
            <ac:spMkLst>
              <pc:docMk/>
              <pc:sldMasterMk cId="0" sldId="2147483664"/>
              <pc:sldLayoutMk cId="0" sldId="2147483677"/>
              <ac:spMk id="8" creationId="{170B27BE-3995-BEE7-A8D7-DA5BC97DE8E6}"/>
            </ac:spMkLst>
          </pc:spChg>
          <pc:spChg chg="add del mod">
            <ac:chgData name="新井紳一" userId="a354e3f0-b92e-4f3d-83dc-3fd1114547cd" providerId="ADAL" clId="{BE7C7E3C-C24E-4BAC-A86B-6DA611BC9984}" dt="2023-05-19T08:01:06.543" v="1391" actId="478"/>
            <ac:spMkLst>
              <pc:docMk/>
              <pc:sldMasterMk cId="0" sldId="2147483664"/>
              <pc:sldLayoutMk cId="0" sldId="2147483677"/>
              <ac:spMk id="9" creationId="{7FBDD1BE-0C05-2B90-5E30-F877CD9B49B8}"/>
            </ac:spMkLst>
          </pc:spChg>
          <pc:spChg chg="del mod">
            <ac:chgData name="新井紳一" userId="a354e3f0-b92e-4f3d-83dc-3fd1114547cd" providerId="ADAL" clId="{BE7C7E3C-C24E-4BAC-A86B-6DA611BC9984}" dt="2023-05-19T07:27:31.627" v="1016" actId="478"/>
            <ac:spMkLst>
              <pc:docMk/>
              <pc:sldMasterMk cId="0" sldId="2147483664"/>
              <pc:sldLayoutMk cId="0" sldId="2147483677"/>
              <ac:spMk id="10" creationId="{00000000-0000-0000-0000-000000000000}"/>
            </ac:spMkLst>
          </pc:spChg>
          <pc:spChg chg="del mod">
            <ac:chgData name="新井紳一" userId="a354e3f0-b92e-4f3d-83dc-3fd1114547cd" providerId="ADAL" clId="{BE7C7E3C-C24E-4BAC-A86B-6DA611BC9984}" dt="2023-05-19T07:27:26.466" v="1015" actId="478"/>
            <ac:spMkLst>
              <pc:docMk/>
              <pc:sldMasterMk cId="0" sldId="2147483664"/>
              <pc:sldLayoutMk cId="0" sldId="2147483677"/>
              <ac:spMk id="11" creationId="{00000000-0000-0000-0000-000000000000}"/>
            </ac:spMkLst>
          </pc:spChg>
          <pc:spChg chg="del">
            <ac:chgData name="新井紳一" userId="a354e3f0-b92e-4f3d-83dc-3fd1114547cd" providerId="ADAL" clId="{BE7C7E3C-C24E-4BAC-A86B-6DA611BC9984}" dt="2023-05-19T06:46:51.335" v="683" actId="478"/>
            <ac:spMkLst>
              <pc:docMk/>
              <pc:sldMasterMk cId="0" sldId="2147483664"/>
              <pc:sldLayoutMk cId="0" sldId="2147483677"/>
              <ac:spMk id="12" creationId="{00000000-0000-0000-0000-000000000000}"/>
            </ac:spMkLst>
          </pc:spChg>
          <pc:spChg chg="add del mod">
            <ac:chgData name="新井紳一" userId="a354e3f0-b92e-4f3d-83dc-3fd1114547cd" providerId="ADAL" clId="{BE7C7E3C-C24E-4BAC-A86B-6DA611BC9984}" dt="2023-05-19T08:03:45.112" v="1403" actId="478"/>
            <ac:spMkLst>
              <pc:docMk/>
              <pc:sldMasterMk cId="0" sldId="2147483664"/>
              <pc:sldLayoutMk cId="0" sldId="2147483677"/>
              <ac:spMk id="13" creationId="{EF514777-CCC9-33CC-B040-30F00D019AF4}"/>
            </ac:spMkLst>
          </pc:spChg>
          <pc:spChg chg="add del">
            <ac:chgData name="新井紳一" userId="a354e3f0-b92e-4f3d-83dc-3fd1114547cd" providerId="ADAL" clId="{BE7C7E3C-C24E-4BAC-A86B-6DA611BC9984}" dt="2023-05-19T08:04:22.592" v="1404" actId="11529"/>
            <ac:spMkLst>
              <pc:docMk/>
              <pc:sldMasterMk cId="0" sldId="2147483664"/>
              <pc:sldLayoutMk cId="0" sldId="2147483677"/>
              <ac:spMk id="14" creationId="{57EF7954-3961-61D2-93DF-63AB86F96B8D}"/>
            </ac:spMkLst>
          </pc:spChg>
          <pc:spChg chg="add mod">
            <ac:chgData name="新井紳一" userId="a354e3f0-b92e-4f3d-83dc-3fd1114547cd" providerId="ADAL" clId="{BE7C7E3C-C24E-4BAC-A86B-6DA611BC9984}" dt="2023-05-19T08:08:59.383" v="1437" actId="255"/>
            <ac:spMkLst>
              <pc:docMk/>
              <pc:sldMasterMk cId="0" sldId="2147483664"/>
              <pc:sldLayoutMk cId="0" sldId="2147483677"/>
              <ac:spMk id="15" creationId="{7E4D626B-D92C-980B-0FFC-DEA922670F13}"/>
            </ac:spMkLst>
          </pc:spChg>
          <pc:graphicFrameChg chg="add del mod">
            <ac:chgData name="新井紳一" userId="a354e3f0-b92e-4f3d-83dc-3fd1114547cd" providerId="ADAL" clId="{BE7C7E3C-C24E-4BAC-A86B-6DA611BC9984}" dt="2023-05-19T07:30:27.408" v="1019" actId="478"/>
            <ac:graphicFrameMkLst>
              <pc:docMk/>
              <pc:sldMasterMk cId="0" sldId="2147483664"/>
              <pc:sldLayoutMk cId="0" sldId="2147483677"/>
              <ac:graphicFrameMk id="5" creationId="{585086EF-F6CE-C27A-21F8-3EAE002C80A8}"/>
            </ac:graphicFrameMkLst>
          </pc:graphicFrameChg>
        </pc:sldLayoutChg>
        <pc:sldLayoutChg chg="addSp delSp modSp mod">
          <pc:chgData name="新井紳一" userId="a354e3f0-b92e-4f3d-83dc-3fd1114547cd" providerId="ADAL" clId="{BE7C7E3C-C24E-4BAC-A86B-6DA611BC9984}" dt="2023-05-19T08:45:59.348" v="2077" actId="1036"/>
          <pc:sldLayoutMkLst>
            <pc:docMk/>
            <pc:sldMasterMk cId="0" sldId="2147483664"/>
            <pc:sldLayoutMk cId="2308020623" sldId="2147483681"/>
          </pc:sldLayoutMkLst>
          <pc:spChg chg="del">
            <ac:chgData name="新井紳一" userId="a354e3f0-b92e-4f3d-83dc-3fd1114547cd" providerId="ADAL" clId="{BE7C7E3C-C24E-4BAC-A86B-6DA611BC9984}" dt="2023-05-19T08:42:39.258" v="2036" actId="478"/>
            <ac:spMkLst>
              <pc:docMk/>
              <pc:sldMasterMk cId="0" sldId="2147483664"/>
              <pc:sldLayoutMk cId="2308020623" sldId="2147483681"/>
              <ac:spMk id="2" creationId="{00000000-0000-0000-0000-000000000000}"/>
            </ac:spMkLst>
          </pc:spChg>
          <pc:spChg chg="del">
            <ac:chgData name="新井紳一" userId="a354e3f0-b92e-4f3d-83dc-3fd1114547cd" providerId="ADAL" clId="{BE7C7E3C-C24E-4BAC-A86B-6DA611BC9984}" dt="2023-05-19T08:43:01.117" v="2037" actId="478"/>
            <ac:spMkLst>
              <pc:docMk/>
              <pc:sldMasterMk cId="0" sldId="2147483664"/>
              <pc:sldLayoutMk cId="2308020623" sldId="2147483681"/>
              <ac:spMk id="3" creationId="{353A4671-0636-15AF-A523-B189CD400320}"/>
            </ac:spMkLst>
          </pc:spChg>
          <pc:spChg chg="add mod">
            <ac:chgData name="新井紳一" userId="a354e3f0-b92e-4f3d-83dc-3fd1114547cd" providerId="ADAL" clId="{BE7C7E3C-C24E-4BAC-A86B-6DA611BC9984}" dt="2023-05-19T08:43:03.566" v="2038"/>
            <ac:spMkLst>
              <pc:docMk/>
              <pc:sldMasterMk cId="0" sldId="2147483664"/>
              <pc:sldLayoutMk cId="2308020623" sldId="2147483681"/>
              <ac:spMk id="4" creationId="{5ECCBCC8-4557-DAAC-FCCA-04B55F2C47BA}"/>
            </ac:spMkLst>
          </pc:spChg>
          <pc:spChg chg="add mod">
            <ac:chgData name="新井紳一" userId="a354e3f0-b92e-4f3d-83dc-3fd1114547cd" providerId="ADAL" clId="{BE7C7E3C-C24E-4BAC-A86B-6DA611BC9984}" dt="2023-05-19T08:43:12.760" v="2056" actId="6549"/>
            <ac:spMkLst>
              <pc:docMk/>
              <pc:sldMasterMk cId="0" sldId="2147483664"/>
              <pc:sldLayoutMk cId="2308020623" sldId="2147483681"/>
              <ac:spMk id="5" creationId="{7D42AD67-98F6-7D7F-C166-79D327E008C9}"/>
            </ac:spMkLst>
          </pc:spChg>
          <pc:spChg chg="add del mod">
            <ac:chgData name="新井紳一" userId="a354e3f0-b92e-4f3d-83dc-3fd1114547cd" providerId="ADAL" clId="{BE7C7E3C-C24E-4BAC-A86B-6DA611BC9984}" dt="2023-05-19T08:45:41.610" v="2074" actId="478"/>
            <ac:spMkLst>
              <pc:docMk/>
              <pc:sldMasterMk cId="0" sldId="2147483664"/>
              <pc:sldLayoutMk cId="2308020623" sldId="2147483681"/>
              <ac:spMk id="6" creationId="{34F575EE-37F9-1D92-30C4-E051D954AFAA}"/>
            </ac:spMkLst>
          </pc:spChg>
          <pc:spChg chg="mod">
            <ac:chgData name="新井紳一" userId="a354e3f0-b92e-4f3d-83dc-3fd1114547cd" providerId="ADAL" clId="{BE7C7E3C-C24E-4BAC-A86B-6DA611BC9984}" dt="2023-05-19T08:45:34.308" v="2073" actId="14100"/>
            <ac:spMkLst>
              <pc:docMk/>
              <pc:sldMasterMk cId="0" sldId="2147483664"/>
              <pc:sldLayoutMk cId="2308020623" sldId="2147483681"/>
              <ac:spMk id="10" creationId="{00000000-0000-0000-0000-000000000000}"/>
            </ac:spMkLst>
          </pc:spChg>
          <pc:spChg chg="mod">
            <ac:chgData name="新井紳一" userId="a354e3f0-b92e-4f3d-83dc-3fd1114547cd" providerId="ADAL" clId="{BE7C7E3C-C24E-4BAC-A86B-6DA611BC9984}" dt="2023-05-19T08:45:59.348" v="2077" actId="1036"/>
            <ac:spMkLst>
              <pc:docMk/>
              <pc:sldMasterMk cId="0" sldId="2147483664"/>
              <pc:sldLayoutMk cId="2308020623" sldId="2147483681"/>
              <ac:spMk id="14" creationId="{00000000-0000-0000-0000-000000000000}"/>
            </ac:spMkLst>
          </pc:spChg>
          <pc:spChg chg="del">
            <ac:chgData name="新井紳一" userId="a354e3f0-b92e-4f3d-83dc-3fd1114547cd" providerId="ADAL" clId="{BE7C7E3C-C24E-4BAC-A86B-6DA611BC9984}" dt="2023-05-19T08:43:52.185" v="2059" actId="478"/>
            <ac:spMkLst>
              <pc:docMk/>
              <pc:sldMasterMk cId="0" sldId="2147483664"/>
              <pc:sldLayoutMk cId="2308020623" sldId="2147483681"/>
              <ac:spMk id="15" creationId="{00000000-0000-0000-0000-000000000000}"/>
            </ac:spMkLst>
          </pc:spChg>
          <pc:spChg chg="del">
            <ac:chgData name="新井紳一" userId="a354e3f0-b92e-4f3d-83dc-3fd1114547cd" providerId="ADAL" clId="{BE7C7E3C-C24E-4BAC-A86B-6DA611BC9984}" dt="2023-05-19T08:43:49.017" v="2057" actId="478"/>
            <ac:spMkLst>
              <pc:docMk/>
              <pc:sldMasterMk cId="0" sldId="2147483664"/>
              <pc:sldLayoutMk cId="2308020623" sldId="2147483681"/>
              <ac:spMk id="16" creationId="{00000000-0000-0000-0000-000000000000}"/>
            </ac:spMkLst>
          </pc:spChg>
          <pc:spChg chg="del">
            <ac:chgData name="新井紳一" userId="a354e3f0-b92e-4f3d-83dc-3fd1114547cd" providerId="ADAL" clId="{BE7C7E3C-C24E-4BAC-A86B-6DA611BC9984}" dt="2023-05-19T08:43:50.591" v="2058" actId="478"/>
            <ac:spMkLst>
              <pc:docMk/>
              <pc:sldMasterMk cId="0" sldId="2147483664"/>
              <pc:sldLayoutMk cId="2308020623" sldId="2147483681"/>
              <ac:spMk id="20" creationId="{00000000-0000-0000-0000-000000000000}"/>
            </ac:spMkLst>
          </pc:spChg>
        </pc:sldLayoutChg>
        <pc:sldLayoutChg chg="addSp delSp modSp mod ord">
          <pc:chgData name="新井紳一" userId="a354e3f0-b92e-4f3d-83dc-3fd1114547cd" providerId="ADAL" clId="{BE7C7E3C-C24E-4BAC-A86B-6DA611BC9984}" dt="2023-05-19T08:36:50.536" v="2019" actId="255"/>
          <pc:sldLayoutMkLst>
            <pc:docMk/>
            <pc:sldMasterMk cId="0" sldId="2147483664"/>
            <pc:sldLayoutMk cId="3051825344" sldId="2147483682"/>
          </pc:sldLayoutMkLst>
          <pc:spChg chg="add mod">
            <ac:chgData name="新井紳一" userId="a354e3f0-b92e-4f3d-83dc-3fd1114547cd" providerId="ADAL" clId="{BE7C7E3C-C24E-4BAC-A86B-6DA611BC9984}" dt="2023-05-19T08:11:45.955" v="1548"/>
            <ac:spMkLst>
              <pc:docMk/>
              <pc:sldMasterMk cId="0" sldId="2147483664"/>
              <pc:sldLayoutMk cId="3051825344" sldId="2147483682"/>
              <ac:spMk id="2" creationId="{E6C79943-A76B-7C7B-9EB8-22570680B329}"/>
            </ac:spMkLst>
          </pc:spChg>
          <pc:spChg chg="add mod">
            <ac:chgData name="新井紳一" userId="a354e3f0-b92e-4f3d-83dc-3fd1114547cd" providerId="ADAL" clId="{BE7C7E3C-C24E-4BAC-A86B-6DA611BC9984}" dt="2023-05-19T08:12:09.030" v="1591" actId="20577"/>
            <ac:spMkLst>
              <pc:docMk/>
              <pc:sldMasterMk cId="0" sldId="2147483664"/>
              <pc:sldLayoutMk cId="3051825344" sldId="2147483682"/>
              <ac:spMk id="3" creationId="{BC064784-3346-4610-F7F1-E0756409A8B4}"/>
            </ac:spMkLst>
          </pc:spChg>
          <pc:spChg chg="add del mod">
            <ac:chgData name="新井紳一" userId="a354e3f0-b92e-4f3d-83dc-3fd1114547cd" providerId="ADAL" clId="{BE7C7E3C-C24E-4BAC-A86B-6DA611BC9984}" dt="2023-05-19T08:13:50.276" v="1600" actId="478"/>
            <ac:spMkLst>
              <pc:docMk/>
              <pc:sldMasterMk cId="0" sldId="2147483664"/>
              <pc:sldLayoutMk cId="3051825344" sldId="2147483682"/>
              <ac:spMk id="4" creationId="{D126E233-3643-46BA-8CEF-42579DB137F8}"/>
            </ac:spMkLst>
          </pc:spChg>
          <pc:spChg chg="del">
            <ac:chgData name="新井紳一" userId="a354e3f0-b92e-4f3d-83dc-3fd1114547cd" providerId="ADAL" clId="{BE7C7E3C-C24E-4BAC-A86B-6DA611BC9984}" dt="2023-05-19T08:11:41.782" v="1547" actId="478"/>
            <ac:spMkLst>
              <pc:docMk/>
              <pc:sldMasterMk cId="0" sldId="2147483664"/>
              <pc:sldLayoutMk cId="3051825344" sldId="2147483682"/>
              <ac:spMk id="6" creationId="{9DFF5F6B-E2E0-0453-DB2E-1541E24BC1D9}"/>
            </ac:spMkLst>
          </pc:spChg>
          <pc:spChg chg="mod">
            <ac:chgData name="新井紳一" userId="a354e3f0-b92e-4f3d-83dc-3fd1114547cd" providerId="ADAL" clId="{BE7C7E3C-C24E-4BAC-A86B-6DA611BC9984}" dt="2023-05-19T08:36:50.536" v="2019" actId="255"/>
            <ac:spMkLst>
              <pc:docMk/>
              <pc:sldMasterMk cId="0" sldId="2147483664"/>
              <pc:sldLayoutMk cId="3051825344" sldId="2147483682"/>
              <ac:spMk id="9" creationId="{9B68B69C-BE62-579B-804B-359536891E72}"/>
            </ac:spMkLst>
          </pc:spChg>
        </pc:sldLayoutChg>
        <pc:sldLayoutChg chg="addSp delSp modSp mod ord">
          <pc:chgData name="新井紳一" userId="a354e3f0-b92e-4f3d-83dc-3fd1114547cd" providerId="ADAL" clId="{BE7C7E3C-C24E-4BAC-A86B-6DA611BC9984}" dt="2023-05-19T07:22:45.451" v="996" actId="478"/>
          <pc:sldLayoutMkLst>
            <pc:docMk/>
            <pc:sldMasterMk cId="0" sldId="2147483664"/>
            <pc:sldLayoutMk cId="1505700471" sldId="2147483683"/>
          </pc:sldLayoutMkLst>
          <pc:spChg chg="add del mod">
            <ac:chgData name="新井紳一" userId="a354e3f0-b92e-4f3d-83dc-3fd1114547cd" providerId="ADAL" clId="{BE7C7E3C-C24E-4BAC-A86B-6DA611BC9984}" dt="2023-05-19T06:57:42.133" v="836"/>
            <ac:spMkLst>
              <pc:docMk/>
              <pc:sldMasterMk cId="0" sldId="2147483664"/>
              <pc:sldLayoutMk cId="1505700471" sldId="2147483683"/>
              <ac:spMk id="2" creationId="{46E673C8-2489-2276-B95E-C8B13B619971}"/>
            </ac:spMkLst>
          </pc:spChg>
          <pc:spChg chg="del mod">
            <ac:chgData name="新井紳一" userId="a354e3f0-b92e-4f3d-83dc-3fd1114547cd" providerId="ADAL" clId="{BE7C7E3C-C24E-4BAC-A86B-6DA611BC9984}" dt="2023-05-19T07:02:29.525" v="860" actId="478"/>
            <ac:spMkLst>
              <pc:docMk/>
              <pc:sldMasterMk cId="0" sldId="2147483664"/>
              <pc:sldLayoutMk cId="1505700471" sldId="2147483683"/>
              <ac:spMk id="3" creationId="{6FF6C33D-72F4-6180-F5C3-1BFEBDAF213B}"/>
            </ac:spMkLst>
          </pc:spChg>
          <pc:spChg chg="add mod">
            <ac:chgData name="新井紳一" userId="a354e3f0-b92e-4f3d-83dc-3fd1114547cd" providerId="ADAL" clId="{BE7C7E3C-C24E-4BAC-A86B-6DA611BC9984}" dt="2023-05-19T07:02:51.463" v="862"/>
            <ac:spMkLst>
              <pc:docMk/>
              <pc:sldMasterMk cId="0" sldId="2147483664"/>
              <pc:sldLayoutMk cId="1505700471" sldId="2147483683"/>
              <ac:spMk id="4" creationId="{A9F3C136-FCA4-8564-84F9-3C6C72844429}"/>
            </ac:spMkLst>
          </pc:spChg>
          <pc:spChg chg="add mod">
            <ac:chgData name="新井紳一" userId="a354e3f0-b92e-4f3d-83dc-3fd1114547cd" providerId="ADAL" clId="{BE7C7E3C-C24E-4BAC-A86B-6DA611BC9984}" dt="2023-05-19T07:02:51.463" v="862"/>
            <ac:spMkLst>
              <pc:docMk/>
              <pc:sldMasterMk cId="0" sldId="2147483664"/>
              <pc:sldLayoutMk cId="1505700471" sldId="2147483683"/>
              <ac:spMk id="5" creationId="{C227F33F-EFD7-6BD2-C0E0-D6A24A951C27}"/>
            </ac:spMkLst>
          </pc:spChg>
          <pc:spChg chg="add mod">
            <ac:chgData name="新井紳一" userId="a354e3f0-b92e-4f3d-83dc-3fd1114547cd" providerId="ADAL" clId="{BE7C7E3C-C24E-4BAC-A86B-6DA611BC9984}" dt="2023-05-19T07:18:11.407" v="964" actId="20577"/>
            <ac:spMkLst>
              <pc:docMk/>
              <pc:sldMasterMk cId="0" sldId="2147483664"/>
              <pc:sldLayoutMk cId="1505700471" sldId="2147483683"/>
              <ac:spMk id="6" creationId="{C6BD95AE-7A1B-9D86-132A-567423D52287}"/>
            </ac:spMkLst>
          </pc:spChg>
          <pc:spChg chg="del">
            <ac:chgData name="新井紳一" userId="a354e3f0-b92e-4f3d-83dc-3fd1114547cd" providerId="ADAL" clId="{BE7C7E3C-C24E-4BAC-A86B-6DA611BC9984}" dt="2023-05-19T07:02:35.585" v="861" actId="478"/>
            <ac:spMkLst>
              <pc:docMk/>
              <pc:sldMasterMk cId="0" sldId="2147483664"/>
              <pc:sldLayoutMk cId="1505700471" sldId="2147483683"/>
              <ac:spMk id="7" creationId="{00000000-0000-0000-0000-000000000000}"/>
            </ac:spMkLst>
          </pc:spChg>
          <pc:spChg chg="add del mod">
            <ac:chgData name="新井紳一" userId="a354e3f0-b92e-4f3d-83dc-3fd1114547cd" providerId="ADAL" clId="{BE7C7E3C-C24E-4BAC-A86B-6DA611BC9984}" dt="2023-05-19T07:19:14.725" v="977" actId="478"/>
            <ac:spMkLst>
              <pc:docMk/>
              <pc:sldMasterMk cId="0" sldId="2147483664"/>
              <pc:sldLayoutMk cId="1505700471" sldId="2147483683"/>
              <ac:spMk id="8" creationId="{E3D1BA92-F85D-244F-3A3A-32AC44530F6A}"/>
            </ac:spMkLst>
          </pc:spChg>
          <pc:spChg chg="add mod">
            <ac:chgData name="新井紳一" userId="a354e3f0-b92e-4f3d-83dc-3fd1114547cd" providerId="ADAL" clId="{BE7C7E3C-C24E-4BAC-A86B-6DA611BC9984}" dt="2023-05-19T07:21:25.232" v="988" actId="14100"/>
            <ac:spMkLst>
              <pc:docMk/>
              <pc:sldMasterMk cId="0" sldId="2147483664"/>
              <pc:sldLayoutMk cId="1505700471" sldId="2147483683"/>
              <ac:spMk id="9" creationId="{7EB1FB3A-2081-1B20-A6FB-8F5DF9F6E864}"/>
            </ac:spMkLst>
          </pc:spChg>
          <pc:spChg chg="add del">
            <ac:chgData name="新井紳一" userId="a354e3f0-b92e-4f3d-83dc-3fd1114547cd" providerId="ADAL" clId="{BE7C7E3C-C24E-4BAC-A86B-6DA611BC9984}" dt="2023-05-19T07:19:48.581" v="979" actId="11529"/>
            <ac:spMkLst>
              <pc:docMk/>
              <pc:sldMasterMk cId="0" sldId="2147483664"/>
              <pc:sldLayoutMk cId="1505700471" sldId="2147483683"/>
              <ac:spMk id="10" creationId="{1DF17C8D-204C-F573-F634-A48467ACD00E}"/>
            </ac:spMkLst>
          </pc:spChg>
          <pc:spChg chg="add del mod">
            <ac:chgData name="新井紳一" userId="a354e3f0-b92e-4f3d-83dc-3fd1114547cd" providerId="ADAL" clId="{BE7C7E3C-C24E-4BAC-A86B-6DA611BC9984}" dt="2023-05-19T07:21:22.870" v="987" actId="478"/>
            <ac:spMkLst>
              <pc:docMk/>
              <pc:sldMasterMk cId="0" sldId="2147483664"/>
              <pc:sldLayoutMk cId="1505700471" sldId="2147483683"/>
              <ac:spMk id="11" creationId="{AB9BCF52-018C-4FC1-1A32-95A70FDEED7C}"/>
            </ac:spMkLst>
          </pc:spChg>
          <pc:graphicFrameChg chg="add del mod">
            <ac:chgData name="新井紳一" userId="a354e3f0-b92e-4f3d-83dc-3fd1114547cd" providerId="ADAL" clId="{BE7C7E3C-C24E-4BAC-A86B-6DA611BC9984}" dt="2023-05-19T07:22:45.451" v="996" actId="478"/>
            <ac:graphicFrameMkLst>
              <pc:docMk/>
              <pc:sldMasterMk cId="0" sldId="2147483664"/>
              <pc:sldLayoutMk cId="1505700471" sldId="2147483683"/>
              <ac:graphicFrameMk id="12" creationId="{F1DC5270-C406-C753-9674-09392A07E009}"/>
            </ac:graphicFrameMkLst>
          </pc:graphicFrameChg>
        </pc:sldLayoutChg>
        <pc:sldLayoutChg chg="addSp delSp modSp mod ord">
          <pc:chgData name="新井紳一" userId="a354e3f0-b92e-4f3d-83dc-3fd1114547cd" providerId="ADAL" clId="{BE7C7E3C-C24E-4BAC-A86B-6DA611BC9984}" dt="2023-05-19T07:15:25.902" v="944" actId="478"/>
          <pc:sldLayoutMkLst>
            <pc:docMk/>
            <pc:sldMasterMk cId="0" sldId="2147483664"/>
            <pc:sldLayoutMk cId="3546053408" sldId="2147483687"/>
          </pc:sldLayoutMkLst>
          <pc:spChg chg="add mod">
            <ac:chgData name="新井紳一" userId="a354e3f0-b92e-4f3d-83dc-3fd1114547cd" providerId="ADAL" clId="{BE7C7E3C-C24E-4BAC-A86B-6DA611BC9984}" dt="2023-05-19T07:14:42.717" v="922"/>
            <ac:spMkLst>
              <pc:docMk/>
              <pc:sldMasterMk cId="0" sldId="2147483664"/>
              <pc:sldLayoutMk cId="3546053408" sldId="2147483687"/>
              <ac:spMk id="2" creationId="{35643F15-5E71-8EE6-4A7B-4BB7044763AE}"/>
            </ac:spMkLst>
          </pc:spChg>
          <pc:spChg chg="del">
            <ac:chgData name="新井紳一" userId="a354e3f0-b92e-4f3d-83dc-3fd1114547cd" providerId="ADAL" clId="{BE7C7E3C-C24E-4BAC-A86B-6DA611BC9984}" dt="2023-05-19T07:14:35.526" v="921" actId="478"/>
            <ac:spMkLst>
              <pc:docMk/>
              <pc:sldMasterMk cId="0" sldId="2147483664"/>
              <pc:sldLayoutMk cId="3546053408" sldId="2147483687"/>
              <ac:spMk id="3" creationId="{9DD14101-B0EA-8F6C-F540-139A07050ADC}"/>
            </ac:spMkLst>
          </pc:spChg>
          <pc:spChg chg="del">
            <ac:chgData name="新井紳一" userId="a354e3f0-b92e-4f3d-83dc-3fd1114547cd" providerId="ADAL" clId="{BE7C7E3C-C24E-4BAC-A86B-6DA611BC9984}" dt="2023-05-19T07:14:35.526" v="921" actId="478"/>
            <ac:spMkLst>
              <pc:docMk/>
              <pc:sldMasterMk cId="0" sldId="2147483664"/>
              <pc:sldLayoutMk cId="3546053408" sldId="2147483687"/>
              <ac:spMk id="4" creationId="{62A9DC0F-C4E5-AE9B-7CC0-85FA962BF439}"/>
            </ac:spMkLst>
          </pc:spChg>
          <pc:spChg chg="add mod">
            <ac:chgData name="新井紳一" userId="a354e3f0-b92e-4f3d-83dc-3fd1114547cd" providerId="ADAL" clId="{BE7C7E3C-C24E-4BAC-A86B-6DA611BC9984}" dt="2023-05-19T07:14:42.717" v="922"/>
            <ac:spMkLst>
              <pc:docMk/>
              <pc:sldMasterMk cId="0" sldId="2147483664"/>
              <pc:sldLayoutMk cId="3546053408" sldId="2147483687"/>
              <ac:spMk id="5" creationId="{94831227-BB40-7053-45CD-14790C1A16C1}"/>
            </ac:spMkLst>
          </pc:spChg>
          <pc:spChg chg="add mod">
            <ac:chgData name="新井紳一" userId="a354e3f0-b92e-4f3d-83dc-3fd1114547cd" providerId="ADAL" clId="{BE7C7E3C-C24E-4BAC-A86B-6DA611BC9984}" dt="2023-05-19T07:14:49.598" v="941" actId="6549"/>
            <ac:spMkLst>
              <pc:docMk/>
              <pc:sldMasterMk cId="0" sldId="2147483664"/>
              <pc:sldLayoutMk cId="3546053408" sldId="2147483687"/>
              <ac:spMk id="6" creationId="{043739D9-E5FB-2924-C0D4-5E58B6953969}"/>
            </ac:spMkLst>
          </pc:spChg>
          <pc:spChg chg="add del mod">
            <ac:chgData name="新井紳一" userId="a354e3f0-b92e-4f3d-83dc-3fd1114547cd" providerId="ADAL" clId="{BE7C7E3C-C24E-4BAC-A86B-6DA611BC9984}" dt="2023-05-19T07:15:25.902" v="944" actId="478"/>
            <ac:spMkLst>
              <pc:docMk/>
              <pc:sldMasterMk cId="0" sldId="2147483664"/>
              <pc:sldLayoutMk cId="3546053408" sldId="2147483687"/>
              <ac:spMk id="7" creationId="{592A6B4E-4273-BCA8-8438-002F24FA8EEB}"/>
            </ac:spMkLst>
          </pc:spChg>
        </pc:sldLayoutChg>
        <pc:sldLayoutChg chg="addSp delSp modSp mod ord">
          <pc:chgData name="新井紳一" userId="a354e3f0-b92e-4f3d-83dc-3fd1114547cd" providerId="ADAL" clId="{BE7C7E3C-C24E-4BAC-A86B-6DA611BC9984}" dt="2023-05-19T07:05:54.914" v="904"/>
          <pc:sldLayoutMkLst>
            <pc:docMk/>
            <pc:sldMasterMk cId="0" sldId="2147483664"/>
            <pc:sldLayoutMk cId="2553501160" sldId="2147483688"/>
          </pc:sldLayoutMkLst>
          <pc:spChg chg="mod">
            <ac:chgData name="新井紳一" userId="a354e3f0-b92e-4f3d-83dc-3fd1114547cd" providerId="ADAL" clId="{BE7C7E3C-C24E-4BAC-A86B-6DA611BC9984}" dt="2023-05-19T07:05:32.470" v="900" actId="1036"/>
            <ac:spMkLst>
              <pc:docMk/>
              <pc:sldMasterMk cId="0" sldId="2147483664"/>
              <pc:sldLayoutMk cId="2553501160" sldId="2147483688"/>
              <ac:spMk id="3" creationId="{80ABCF6D-164E-8906-DE34-05C19F6DEB10}"/>
            </ac:spMkLst>
          </pc:spChg>
          <pc:spChg chg="add mod">
            <ac:chgData name="新井紳一" userId="a354e3f0-b92e-4f3d-83dc-3fd1114547cd" providerId="ADAL" clId="{BE7C7E3C-C24E-4BAC-A86B-6DA611BC9984}" dt="2023-05-19T07:05:54.914" v="904"/>
            <ac:spMkLst>
              <pc:docMk/>
              <pc:sldMasterMk cId="0" sldId="2147483664"/>
              <pc:sldLayoutMk cId="2553501160" sldId="2147483688"/>
              <ac:spMk id="5" creationId="{80005E88-8630-C685-ECE8-C011A8BF1D83}"/>
            </ac:spMkLst>
          </pc:spChg>
          <pc:spChg chg="add mod">
            <ac:chgData name="新井紳一" userId="a354e3f0-b92e-4f3d-83dc-3fd1114547cd" providerId="ADAL" clId="{BE7C7E3C-C24E-4BAC-A86B-6DA611BC9984}" dt="2023-05-19T07:05:54.914" v="904"/>
            <ac:spMkLst>
              <pc:docMk/>
              <pc:sldMasterMk cId="0" sldId="2147483664"/>
              <pc:sldLayoutMk cId="2553501160" sldId="2147483688"/>
              <ac:spMk id="6" creationId="{94BE4D22-FDF8-645A-C68A-B5CF6FAB8CA8}"/>
            </ac:spMkLst>
          </pc:spChg>
          <pc:spChg chg="del">
            <ac:chgData name="新井紳一" userId="a354e3f0-b92e-4f3d-83dc-3fd1114547cd" providerId="ADAL" clId="{BE7C7E3C-C24E-4BAC-A86B-6DA611BC9984}" dt="2023-05-19T07:05:47.084" v="902" actId="478"/>
            <ac:spMkLst>
              <pc:docMk/>
              <pc:sldMasterMk cId="0" sldId="2147483664"/>
              <pc:sldLayoutMk cId="2553501160" sldId="2147483688"/>
              <ac:spMk id="10" creationId="{00000000-0000-0000-0000-000000000000}"/>
            </ac:spMkLst>
          </pc:spChg>
          <pc:spChg chg="del">
            <ac:chgData name="新井紳一" userId="a354e3f0-b92e-4f3d-83dc-3fd1114547cd" providerId="ADAL" clId="{BE7C7E3C-C24E-4BAC-A86B-6DA611BC9984}" dt="2023-05-19T07:05:47.719" v="903" actId="478"/>
            <ac:spMkLst>
              <pc:docMk/>
              <pc:sldMasterMk cId="0" sldId="2147483664"/>
              <pc:sldLayoutMk cId="2553501160" sldId="2147483688"/>
              <ac:spMk id="11" creationId="{00000000-0000-0000-0000-000000000000}"/>
            </ac:spMkLst>
          </pc:spChg>
          <pc:spChg chg="del">
            <ac:chgData name="新井紳一" userId="a354e3f0-b92e-4f3d-83dc-3fd1114547cd" providerId="ADAL" clId="{BE7C7E3C-C24E-4BAC-A86B-6DA611BC9984}" dt="2023-05-19T07:05:43.183" v="901" actId="478"/>
            <ac:spMkLst>
              <pc:docMk/>
              <pc:sldMasterMk cId="0" sldId="2147483664"/>
              <pc:sldLayoutMk cId="2553501160" sldId="2147483688"/>
              <ac:spMk id="12" creationId="{00000000-0000-0000-0000-000000000000}"/>
            </ac:spMkLst>
          </pc:spChg>
        </pc:sldLayoutChg>
        <pc:sldLayoutChg chg="add del mod modTransition">
          <pc:chgData name="新井紳一" userId="a354e3f0-b92e-4f3d-83dc-3fd1114547cd" providerId="ADAL" clId="{BE7C7E3C-C24E-4BAC-A86B-6DA611BC9984}" dt="2023-05-19T06:52:08.089" v="740" actId="2696"/>
          <pc:sldLayoutMkLst>
            <pc:docMk/>
            <pc:sldMasterMk cId="0" sldId="2147483664"/>
            <pc:sldLayoutMk cId="2539316674" sldId="2147483689"/>
          </pc:sldLayoutMkLst>
        </pc:sldLayoutChg>
        <pc:sldLayoutChg chg="addSp delSp modSp add mod ord modTransition">
          <pc:chgData name="新井紳一" userId="a354e3f0-b92e-4f3d-83dc-3fd1114547cd" providerId="ADAL" clId="{BE7C7E3C-C24E-4BAC-A86B-6DA611BC9984}" dt="2023-05-19T07:14:20.824" v="920" actId="1036"/>
          <pc:sldLayoutMkLst>
            <pc:docMk/>
            <pc:sldMasterMk cId="0" sldId="2147483664"/>
            <pc:sldLayoutMk cId="3287823506" sldId="2147483689"/>
          </pc:sldLayoutMkLst>
          <pc:spChg chg="add mod ord">
            <ac:chgData name="新井紳一" userId="a354e3f0-b92e-4f3d-83dc-3fd1114547cd" providerId="ADAL" clId="{BE7C7E3C-C24E-4BAC-A86B-6DA611BC9984}" dt="2023-05-19T07:14:20.824" v="920" actId="1036"/>
            <ac:spMkLst>
              <pc:docMk/>
              <pc:sldMasterMk cId="0" sldId="2147483664"/>
              <pc:sldLayoutMk cId="3287823506" sldId="2147483689"/>
              <ac:spMk id="2" creationId="{E1D38B55-9A31-F255-534D-420386EAB3BF}"/>
            </ac:spMkLst>
          </pc:spChg>
          <pc:spChg chg="del mod ord">
            <ac:chgData name="新井紳一" userId="a354e3f0-b92e-4f3d-83dc-3fd1114547cd" providerId="ADAL" clId="{BE7C7E3C-C24E-4BAC-A86B-6DA611BC9984}" dt="2023-05-19T06:54:36.836" v="785" actId="478"/>
            <ac:spMkLst>
              <pc:docMk/>
              <pc:sldMasterMk cId="0" sldId="2147483664"/>
              <pc:sldLayoutMk cId="3287823506" sldId="2147483689"/>
              <ac:spMk id="3" creationId="{6FF6C33D-72F4-6180-F5C3-1BFEBDAF213B}"/>
            </ac:spMkLst>
          </pc:spChg>
          <pc:spChg chg="add mod">
            <ac:chgData name="新井紳一" userId="a354e3f0-b92e-4f3d-83dc-3fd1114547cd" providerId="ADAL" clId="{BE7C7E3C-C24E-4BAC-A86B-6DA611BC9984}" dt="2023-05-19T07:01:28.478" v="858" actId="1035"/>
            <ac:spMkLst>
              <pc:docMk/>
              <pc:sldMasterMk cId="0" sldId="2147483664"/>
              <pc:sldLayoutMk cId="3287823506" sldId="2147483689"/>
              <ac:spMk id="4" creationId="{9247625D-D178-8141-062A-F80A05D0899D}"/>
            </ac:spMkLst>
          </pc:spChg>
          <pc:spChg chg="add mod">
            <ac:chgData name="新井紳一" userId="a354e3f0-b92e-4f3d-83dc-3fd1114547cd" providerId="ADAL" clId="{BE7C7E3C-C24E-4BAC-A86B-6DA611BC9984}" dt="2023-05-19T07:00:00.822" v="840" actId="1076"/>
            <ac:spMkLst>
              <pc:docMk/>
              <pc:sldMasterMk cId="0" sldId="2147483664"/>
              <pc:sldLayoutMk cId="3287823506" sldId="2147483689"/>
              <ac:spMk id="5" creationId="{C6781602-A600-9433-6D70-9777D591404C}"/>
            </ac:spMkLst>
          </pc:spChg>
        </pc:sldLayoutChg>
        <pc:sldLayoutChg chg="modSp add mod modTransition">
          <pc:chgData name="新井紳一" userId="a354e3f0-b92e-4f3d-83dc-3fd1114547cd" providerId="ADAL" clId="{BE7C7E3C-C24E-4BAC-A86B-6DA611BC9984}" dt="2023-05-19T08:28:00.686" v="1714" actId="3064"/>
          <pc:sldLayoutMkLst>
            <pc:docMk/>
            <pc:sldMasterMk cId="0" sldId="2147483664"/>
            <pc:sldLayoutMk cId="1782905452" sldId="2147483690"/>
          </pc:sldLayoutMkLst>
          <pc:spChg chg="mod">
            <ac:chgData name="新井紳一" userId="a354e3f0-b92e-4f3d-83dc-3fd1114547cd" providerId="ADAL" clId="{BE7C7E3C-C24E-4BAC-A86B-6DA611BC9984}" dt="2023-05-19T08:28:00.686" v="1714" actId="3064"/>
            <ac:spMkLst>
              <pc:docMk/>
              <pc:sldMasterMk cId="0" sldId="2147483664"/>
              <pc:sldLayoutMk cId="1782905452" sldId="2147483690"/>
              <ac:spMk id="9" creationId="{9B68B69C-BE62-579B-804B-359536891E7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20B3-E7D8-47A2-9578-E111CE3BA14E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39620"/>
            <a:ext cx="2950475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737" y="9339620"/>
            <a:ext cx="2950475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12DDA-8C7C-4DB0-B610-08ADCB1A0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96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737" y="0"/>
            <a:ext cx="2950475" cy="49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1CF97A-F3B6-4819-89F2-2ABEE84BBB2A}" type="datetime1">
              <a:rPr lang="ja-JP" altLang="en-US" smtClean="0"/>
              <a:t>2023/6/19</a:t>
            </a:fld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8188"/>
            <a:ext cx="4913312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79" y="4670663"/>
            <a:ext cx="5447030" cy="442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9620"/>
            <a:ext cx="2950475" cy="49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737" y="9339620"/>
            <a:ext cx="2950475" cy="49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649FA0-8DBA-4A03-B0BA-B45790E2615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847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（基本設計書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0"/>
            <a:ext cx="9145588" cy="2420938"/>
          </a:xfrm>
          <a:prstGeom prst="rect">
            <a:avLst/>
          </a:prstGeom>
          <a:solidFill>
            <a:schemeClr val="bg1">
              <a:lumMod val="75000"/>
            </a:schemeClr>
          </a:solidFill>
          <a:ln w="26416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16B681C-1623-112B-B6DA-ADD57AAA928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919" y="1290918"/>
            <a:ext cx="7773750" cy="86874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プログラム名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817871-DCD2-EE82-AFB8-B0662DC0FA26}"/>
              </a:ext>
            </a:extLst>
          </p:cNvPr>
          <p:cNvSpPr txBox="1"/>
          <p:nvPr userDrawn="1"/>
        </p:nvSpPr>
        <p:spPr>
          <a:xfrm>
            <a:off x="3528677" y="68724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+mj-ea"/>
                <a:ea typeface="+mj-ea"/>
              </a:rPr>
              <a:t>基本設計書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170B27BE-3995-BEE7-A8D7-DA5BC97DE8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2562" y="2605786"/>
            <a:ext cx="9067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処理概要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E4D626B-D92C-980B-0FFC-DEA922670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562" y="2821230"/>
            <a:ext cx="8680464" cy="15087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lvl1pPr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ページ概要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27993" y="476672"/>
            <a:ext cx="12969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◆画面レイアウト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2735" y="47625"/>
            <a:ext cx="7988452" cy="357039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r>
              <a:rPr lang="ja-JP" altLang="en-US"/>
              <a:t>プログラム名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1" hasCustomPrompt="1"/>
          </p:nvPr>
        </p:nvSpPr>
        <p:spPr>
          <a:xfrm>
            <a:off x="6593340" y="752479"/>
            <a:ext cx="2502113" cy="5916613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ja-JP" altLang="en-US"/>
              <a:t>項目説明を入力</a:t>
            </a:r>
          </a:p>
        </p:txBody>
      </p:sp>
      <p:sp>
        <p:nvSpPr>
          <p:cNvPr id="7" name="スライド番号プレースホルダ 3"/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589018" y="752479"/>
            <a:ext cx="2506434" cy="5911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8299" y="757179"/>
            <a:ext cx="6393643" cy="5911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6504234" y="480180"/>
            <a:ext cx="1023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ja-JP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◆項目説明</a:t>
            </a:r>
          </a:p>
        </p:txBody>
      </p:sp>
      <p:sp>
        <p:nvSpPr>
          <p:cNvPr id="22" name="コンテンツ プレースホルダー 5"/>
          <p:cNvSpPr>
            <a:spLocks noGrp="1"/>
          </p:cNvSpPr>
          <p:nvPr>
            <p:ph sz="quarter" idx="16" hasCustomPrompt="1"/>
          </p:nvPr>
        </p:nvSpPr>
        <p:spPr>
          <a:xfrm>
            <a:off x="1596044" y="523702"/>
            <a:ext cx="4905899" cy="200224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latin typeface="+mn-lt"/>
              </a:defRPr>
            </a:lvl1pPr>
            <a:lvl2pPr algn="r"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ja-JP" altLang="en-US"/>
              <a:t>ファイル名： </a:t>
            </a:r>
            <a:r>
              <a:rPr lang="en-US" altLang="ja-JP" err="1"/>
              <a:t>xxxxxx.php</a:t>
            </a:r>
            <a:r>
              <a:rPr lang="ja-JP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項目説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2"/>
          <p:cNvSpPr>
            <a:spLocks noGrp="1"/>
          </p:cNvSpPr>
          <p:nvPr>
            <p:ph type="sldNum" sz="quarter" idx="13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A690-9A0F-4BCC-9E51-39146A83CDA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646BB12-BAAB-29C7-DCCB-8167D74BCCB3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112735" y="47625"/>
            <a:ext cx="7988452" cy="357039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>
                <a:solidFill>
                  <a:schemeClr val="tx1"/>
                </a:solidFill>
              </a:rPr>
              <a:t>項目説明</a:t>
            </a:r>
          </a:p>
        </p:txBody>
      </p:sp>
    </p:spTree>
    <p:extLst>
      <p:ext uri="{BB962C8B-B14F-4D97-AF65-F5344CB8AC3E}">
        <p14:creationId xmlns:p14="http://schemas.microsoft.com/office/powerpoint/2010/main" val="22744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面設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 2"/>
          <p:cNvSpPr>
            <a:spLocks noGrp="1"/>
          </p:cNvSpPr>
          <p:nvPr>
            <p:ph idx="13"/>
          </p:nvPr>
        </p:nvSpPr>
        <p:spPr>
          <a:xfrm>
            <a:off x="6661166" y="687824"/>
            <a:ext cx="2376901" cy="426995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735" y="47625"/>
            <a:ext cx="3599488" cy="3063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1"/>
          </p:nvPr>
        </p:nvSpPr>
        <p:spPr>
          <a:xfrm>
            <a:off x="178974" y="5195091"/>
            <a:ext cx="8859092" cy="1402563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2"/>
          </p:nvPr>
        </p:nvSpPr>
        <p:spPr>
          <a:xfrm>
            <a:off x="179420" y="476250"/>
            <a:ext cx="6265908" cy="2159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100" b="1" baseline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GungsuhChe" pitchFamily="49" charset="-127"/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7" name="スライド番号プレースホルダ 3"/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（詳細設計書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0"/>
            <a:ext cx="9145588" cy="2420938"/>
          </a:xfrm>
          <a:prstGeom prst="rect">
            <a:avLst/>
          </a:prstGeom>
          <a:solidFill>
            <a:schemeClr val="bg1">
              <a:lumMod val="75000"/>
            </a:schemeClr>
          </a:solidFill>
          <a:ln w="26416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8E704E1-CAC3-D93E-09FE-9C79E8E5B96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919" y="1215373"/>
            <a:ext cx="7773750" cy="94680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プログラム名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ABCF6D-164E-8906-DE34-05C19F6DEB10}"/>
              </a:ext>
            </a:extLst>
          </p:cNvPr>
          <p:cNvSpPr txBox="1"/>
          <p:nvPr userDrawn="1"/>
        </p:nvSpPr>
        <p:spPr>
          <a:xfrm>
            <a:off x="3528678" y="736360"/>
            <a:ext cx="2088232" cy="430887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spAutoFit/>
          </a:bodyPr>
          <a:lstStyle/>
          <a:p>
            <a:pPr algn="ctr"/>
            <a:r>
              <a:rPr kumimoji="1" lang="ja-JP" altLang="en-US" sz="2800" dirty="0">
                <a:latin typeface="+mj-ea"/>
                <a:ea typeface="+mj-ea"/>
              </a:rPr>
              <a:t>詳細設計書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80005E88-8630-C685-ECE8-C011A8BF1D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919" y="2605787"/>
            <a:ext cx="9067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処理概要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4BE4D22-FDF8-645A-C68A-B5CF6FAB8CA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5919" y="2821231"/>
            <a:ext cx="7773749" cy="37355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本プログラムで</a:t>
            </a:r>
          </a:p>
        </p:txBody>
      </p:sp>
    </p:spTree>
    <p:extLst>
      <p:ext uri="{BB962C8B-B14F-4D97-AF65-F5344CB8AC3E}">
        <p14:creationId xmlns:p14="http://schemas.microsoft.com/office/powerpoint/2010/main" val="255350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変更履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43F15-5E71-8EE6-4A7B-4BB7044763A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0516" y="30094"/>
            <a:ext cx="8924554" cy="3570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endParaRPr lang="ja-JP" altLang="en-US" kern="0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 3">
            <a:extLst>
              <a:ext uri="{FF2B5EF4-FFF2-40B4-BE49-F238E27FC236}">
                <a16:creationId xmlns:a16="http://schemas.microsoft.com/office/drawing/2014/main" id="{94831227-BB40-7053-45CD-14790C1A16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43739D9-E5FB-2924-C0D4-5E58B6953969}"/>
              </a:ext>
            </a:extLst>
          </p:cNvPr>
          <p:cNvSpPr txBox="1"/>
          <p:nvPr userDrawn="1"/>
        </p:nvSpPr>
        <p:spPr>
          <a:xfrm>
            <a:off x="139547" y="118648"/>
            <a:ext cx="8895523" cy="215444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変更履歴</a:t>
            </a:r>
          </a:p>
        </p:txBody>
      </p:sp>
    </p:spTree>
    <p:extLst>
      <p:ext uri="{BB962C8B-B14F-4D97-AF65-F5344CB8AC3E}">
        <p14:creationId xmlns:p14="http://schemas.microsoft.com/office/powerpoint/2010/main" val="354605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処理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38B55-9A31-F255-534D-420386EAB3B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0516" y="30094"/>
            <a:ext cx="8924554" cy="3570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endParaRPr lang="ja-JP" altLang="en-US" kern="0" dirty="0">
              <a:solidFill>
                <a:schemeClr val="tx1"/>
              </a:solidFill>
            </a:endParaRPr>
          </a:p>
        </p:txBody>
      </p:sp>
      <p:sp>
        <p:nvSpPr>
          <p:cNvPr id="7" name="スライド番号プレースホルダ 3"/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47625D-D178-8141-062A-F80A05D0899D}"/>
              </a:ext>
            </a:extLst>
          </p:cNvPr>
          <p:cNvSpPr txBox="1"/>
          <p:nvPr userDrawn="1"/>
        </p:nvSpPr>
        <p:spPr>
          <a:xfrm>
            <a:off x="139547" y="118648"/>
            <a:ext cx="8895523" cy="215444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処理概要</a:t>
            </a:r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C6781602-A600-9433-6D70-9777D59140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17" y="602078"/>
            <a:ext cx="8924553" cy="59046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8782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面推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A9F3C136-FCA4-8564-84F9-3C6C7284442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0516" y="30094"/>
            <a:ext cx="8924554" cy="3570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endParaRPr lang="ja-JP" altLang="en-US" kern="0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 3">
            <a:extLst>
              <a:ext uri="{FF2B5EF4-FFF2-40B4-BE49-F238E27FC236}">
                <a16:creationId xmlns:a16="http://schemas.microsoft.com/office/drawing/2014/main" id="{C227F33F-EFD7-6BD2-C0E0-D6A24A951C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BD95AE-7A1B-9D86-132A-567423D52287}"/>
              </a:ext>
            </a:extLst>
          </p:cNvPr>
          <p:cNvSpPr txBox="1"/>
          <p:nvPr userDrawn="1"/>
        </p:nvSpPr>
        <p:spPr>
          <a:xfrm>
            <a:off x="139547" y="118648"/>
            <a:ext cx="8895523" cy="215444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画面遷移図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B1FB3A-2081-1B20-A6FB-8F5DF9F6E864}"/>
              </a:ext>
            </a:extLst>
          </p:cNvPr>
          <p:cNvSpPr/>
          <p:nvPr userDrawn="1"/>
        </p:nvSpPr>
        <p:spPr>
          <a:xfrm>
            <a:off x="110516" y="602078"/>
            <a:ext cx="8924554" cy="434774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70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作仕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 3"/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B68B69C-BE62-579B-804B-359536891E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17" y="603682"/>
            <a:ext cx="8924554" cy="5921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C79943-A76B-7C7B-9EB8-22570680B32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0516" y="30094"/>
            <a:ext cx="8924554" cy="3570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endParaRPr lang="ja-JP" altLang="en-US" kern="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064784-3346-4610-F7F1-E0756409A8B4}"/>
              </a:ext>
            </a:extLst>
          </p:cNvPr>
          <p:cNvSpPr txBox="1"/>
          <p:nvPr userDrawn="1"/>
        </p:nvSpPr>
        <p:spPr>
          <a:xfrm>
            <a:off x="139547" y="118648"/>
            <a:ext cx="8895523" cy="215444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動作仕様</a:t>
            </a:r>
          </a:p>
        </p:txBody>
      </p:sp>
    </p:spTree>
    <p:extLst>
      <p:ext uri="{BB962C8B-B14F-4D97-AF65-F5344CB8AC3E}">
        <p14:creationId xmlns:p14="http://schemas.microsoft.com/office/powerpoint/2010/main" val="30518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動作仕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 3"/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B68B69C-BE62-579B-804B-359536891E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517" y="603682"/>
            <a:ext cx="8924554" cy="2889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anchor="ctr" anchorCtr="0"/>
          <a:lstStyle>
            <a:lvl1pPr>
              <a:defRPr sz="12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1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1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1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1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システムレベルの動作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C79943-A76B-7C7B-9EB8-22570680B32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0516" y="30094"/>
            <a:ext cx="8924554" cy="3570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endParaRPr lang="ja-JP" altLang="en-US" kern="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064784-3346-4610-F7F1-E0756409A8B4}"/>
              </a:ext>
            </a:extLst>
          </p:cNvPr>
          <p:cNvSpPr txBox="1"/>
          <p:nvPr userDrawn="1"/>
        </p:nvSpPr>
        <p:spPr>
          <a:xfrm>
            <a:off x="139547" y="118648"/>
            <a:ext cx="8895523" cy="215444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動作仕様</a:t>
            </a:r>
          </a:p>
        </p:txBody>
      </p:sp>
    </p:spTree>
    <p:extLst>
      <p:ext uri="{BB962C8B-B14F-4D97-AF65-F5344CB8AC3E}">
        <p14:creationId xmlns:p14="http://schemas.microsoft.com/office/powerpoint/2010/main" val="17829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面設計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 3"/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8299" y="603682"/>
            <a:ext cx="8928991" cy="592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108298" y="621438"/>
            <a:ext cx="1463456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◆画面レイアウト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ECCBCC8-4557-DAAC-FCCA-04B55F2C47B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0516" y="30094"/>
            <a:ext cx="8924554" cy="3570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endParaRPr lang="ja-JP" altLang="en-US" kern="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42AD67-98F6-7D7F-C166-79D327E008C9}"/>
              </a:ext>
            </a:extLst>
          </p:cNvPr>
          <p:cNvSpPr txBox="1"/>
          <p:nvPr userDrawn="1"/>
        </p:nvSpPr>
        <p:spPr>
          <a:xfrm>
            <a:off x="139547" y="118648"/>
            <a:ext cx="8895523" cy="215444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画面設計</a:t>
            </a:r>
          </a:p>
        </p:txBody>
      </p:sp>
    </p:spTree>
    <p:extLst>
      <p:ext uri="{BB962C8B-B14F-4D97-AF65-F5344CB8AC3E}">
        <p14:creationId xmlns:p14="http://schemas.microsoft.com/office/powerpoint/2010/main" val="23080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概要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2735" y="47625"/>
            <a:ext cx="7988452" cy="357039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r>
              <a:rPr lang="ja-JP" altLang="en-US"/>
              <a:t>プログラム名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1" hasCustomPrompt="1"/>
          </p:nvPr>
        </p:nvSpPr>
        <p:spPr>
          <a:xfrm>
            <a:off x="6593340" y="752479"/>
            <a:ext cx="2502113" cy="5916613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ja-JP" altLang="en-US"/>
              <a:t>項目説明を入力</a:t>
            </a:r>
          </a:p>
        </p:txBody>
      </p:sp>
      <p:sp>
        <p:nvSpPr>
          <p:cNvPr id="7" name="スライド番号プレースホルダ 3"/>
          <p:cNvSpPr>
            <a:spLocks noGrp="1"/>
          </p:cNvSpPr>
          <p:nvPr>
            <p:ph type="sldNum" sz="quarter" idx="14"/>
          </p:nvPr>
        </p:nvSpPr>
        <p:spPr>
          <a:xfrm>
            <a:off x="8667669" y="6669091"/>
            <a:ext cx="442989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E15B-49CE-4D3D-8BF1-11A99109B4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589018" y="752479"/>
            <a:ext cx="2506434" cy="59119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8299" y="1761364"/>
            <a:ext cx="6393643" cy="4907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6504234" y="480180"/>
            <a:ext cx="1023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ja-JP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◆項目説明</a:t>
            </a: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27993" y="1483592"/>
            <a:ext cx="12969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◆画面レイアウト</a:t>
            </a: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8299" y="752478"/>
            <a:ext cx="6393643" cy="731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 Box 13"/>
          <p:cNvSpPr txBox="1">
            <a:spLocks noChangeArrowheads="1"/>
          </p:cNvSpPr>
          <p:nvPr userDrawn="1"/>
        </p:nvSpPr>
        <p:spPr bwMode="auto">
          <a:xfrm>
            <a:off x="36290" y="476254"/>
            <a:ext cx="14401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ja-JP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◆ページ概要</a:t>
            </a:r>
          </a:p>
        </p:txBody>
      </p:sp>
      <p:sp>
        <p:nvSpPr>
          <p:cNvPr id="20" name="コンテンツ プレースホルダー 5"/>
          <p:cNvSpPr>
            <a:spLocks noGrp="1"/>
          </p:cNvSpPr>
          <p:nvPr>
            <p:ph sz="quarter" idx="15" hasCustomPrompt="1"/>
          </p:nvPr>
        </p:nvSpPr>
        <p:spPr>
          <a:xfrm>
            <a:off x="108299" y="757179"/>
            <a:ext cx="6393643" cy="72676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ja-JP" altLang="en-US"/>
              <a:t>処理概要の内容を入力！</a:t>
            </a:r>
          </a:p>
        </p:txBody>
      </p:sp>
      <p:sp>
        <p:nvSpPr>
          <p:cNvPr id="22" name="コンテンツ プレースホルダー 5"/>
          <p:cNvSpPr>
            <a:spLocks noGrp="1"/>
          </p:cNvSpPr>
          <p:nvPr>
            <p:ph sz="quarter" idx="16" hasCustomPrompt="1"/>
          </p:nvPr>
        </p:nvSpPr>
        <p:spPr>
          <a:xfrm>
            <a:off x="1596044" y="523702"/>
            <a:ext cx="4905899" cy="200224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latin typeface="+mn-lt"/>
              </a:defRPr>
            </a:lvl1pPr>
            <a:lvl2pPr algn="r"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ja-JP" altLang="en-US"/>
              <a:t>ファイル名： </a:t>
            </a:r>
            <a:r>
              <a:rPr lang="en-US" altLang="ja-JP" err="1"/>
              <a:t>xxxxxx.php</a:t>
            </a:r>
            <a:r>
              <a:rPr lang="ja-JP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5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5588" cy="433388"/>
          </a:xfrm>
          <a:prstGeom prst="rect">
            <a:avLst/>
          </a:prstGeom>
          <a:solidFill>
            <a:schemeClr val="bg1">
              <a:lumMod val="75000"/>
            </a:schemeClr>
          </a:solidFill>
          <a:ln w="26416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7669" y="6596067"/>
            <a:ext cx="44298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>
              <a:defRPr/>
            </a:pPr>
            <a:fld id="{60448E1E-4918-426F-AF70-B0B488B2C63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8" r:id="rId2"/>
    <p:sldLayoutId id="2147483687" r:id="rId3"/>
    <p:sldLayoutId id="2147483689" r:id="rId4"/>
    <p:sldLayoutId id="2147483683" r:id="rId5"/>
    <p:sldLayoutId id="2147483682" r:id="rId6"/>
    <p:sldLayoutId id="2147483690" r:id="rId7"/>
    <p:sldLayoutId id="2147483681" r:id="rId8"/>
    <p:sldLayoutId id="2147483685" r:id="rId9"/>
    <p:sldLayoutId id="2147483686" r:id="rId10"/>
    <p:sldLayoutId id="2147483684" r:id="rId11"/>
    <p:sldLayoutId id="2147483679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4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AutoNum type="arabicPeriod"/>
        <a:defRPr kumimoji="1" sz="9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AutoNum type="arabicPeriod"/>
        <a:defRPr kumimoji="1" sz="8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AutoNum type="arabicPeriod"/>
        <a:defRPr kumimoji="1" sz="8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AutoNum type="arabicPeriod"/>
        <a:defRPr kumimoji="1" sz="8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AutoNum type="arabicPeriod"/>
        <a:defRPr kumimoji="1" sz="8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AutoNum type="arabicPeriod"/>
        <a:defRPr kumimoji="1" sz="8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AutoNum type="arabicPeriod"/>
        <a:defRPr kumimoji="1"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ユーザー詳細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4520F65F-1E13-3828-04D8-4C66DC28E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562" y="2821230"/>
            <a:ext cx="8680464" cy="1782575"/>
          </a:xfrm>
        </p:spPr>
        <p:txBody>
          <a:bodyPr/>
          <a:lstStyle/>
          <a:p>
            <a:pPr marL="0" indent="0"/>
            <a:r>
              <a:rPr lang="ja-JP" altLang="en-US" dirty="0"/>
              <a:t>システムを利用可能なユーザーの情報をメンテナンスする。呼び出し元のプログラムから追加、修正、削除、再登録の動作モードで呼び出され、編集された各項目のデータをデーターベースに記録する。</a:t>
            </a:r>
          </a:p>
          <a:p>
            <a:pPr marL="0" indent="0"/>
            <a:endParaRPr lang="ja-JP" altLang="en-US" dirty="0"/>
          </a:p>
        </p:txBody>
      </p:sp>
      <p:graphicFrame>
        <p:nvGraphicFramePr>
          <p:cNvPr id="3" name="Group 1622">
            <a:extLst>
              <a:ext uri="{FF2B5EF4-FFF2-40B4-BE49-F238E27FC236}">
                <a16:creationId xmlns:a16="http://schemas.microsoft.com/office/drawing/2014/main" id="{67653F37-968D-5BBC-1AE9-20F51FA1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88497"/>
              </p:ext>
            </p:extLst>
          </p:nvPr>
        </p:nvGraphicFramePr>
        <p:xfrm>
          <a:off x="232562" y="4858733"/>
          <a:ext cx="8680465" cy="168015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5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日付</a:t>
                      </a: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担当</a:t>
                      </a: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担当</a:t>
                      </a: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日付</a:t>
                      </a: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回答</a:t>
                      </a: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 horzOverflow="overflow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endParaRPr kumimoji="1" lang="ja-JP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36000" marT="36000" marB="3600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49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E2E15B-49CE-4D3D-8BF1-11A99109B4ED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43354"/>
              </p:ext>
            </p:extLst>
          </p:nvPr>
        </p:nvGraphicFramePr>
        <p:xfrm>
          <a:off x="108297" y="5071328"/>
          <a:ext cx="8928991" cy="14859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455">
                  <a:extLst>
                    <a:ext uri="{9D8B030D-6E8A-4147-A177-3AD203B41FA5}">
                      <a16:colId xmlns:a16="http://schemas.microsoft.com/office/drawing/2014/main" val="1907792086"/>
                    </a:ext>
                  </a:extLst>
                </a:gridCol>
                <a:gridCol w="332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kumimoji="1" lang="ja-JP" altLang="en-US" sz="90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遷移プログラム</a:t>
                      </a: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URL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備考</a:t>
                      </a:r>
                    </a:p>
                  </a:txBody>
                  <a:tcP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90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ユーザー一覧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元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userList.aspx</a:t>
                      </a:r>
                      <a:endParaRPr kumimoji="1"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ユーザー一覧で選択された動作モードを受信する</a:t>
                      </a:r>
                      <a:endParaRPr kumimoji="1" lang="en-US" altLang="ja-JP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90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ユーザー一覧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userList.aspx</a:t>
                      </a:r>
                      <a:endParaRPr kumimoji="1"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編集処理後はユーザー一覧に遷移する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</a:t>
                      </a:r>
                      <a:endParaRPr kumimoji="1" lang="ja-JP" altLang="en-US" sz="90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エラー表示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XXXXXXX</a:t>
                      </a:r>
                      <a:endParaRPr kumimoji="1"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入力エラーの場合は、エラー表示画面に遷移する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</a:t>
                      </a:r>
                      <a:endParaRPr kumimoji="1" lang="ja-JP" altLang="en-US" sz="90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</a:t>
                      </a:r>
                      <a:endParaRPr kumimoji="1" lang="ja-JP" altLang="en-US" sz="90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図 19">
            <a:extLst>
              <a:ext uri="{FF2B5EF4-FFF2-40B4-BE49-F238E27FC236}">
                <a16:creationId xmlns:a16="http://schemas.microsoft.com/office/drawing/2014/main" id="{280C4D79-34B5-B332-79F0-5CFEF369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79" y="877549"/>
            <a:ext cx="6120029" cy="3863443"/>
          </a:xfrm>
          <a:prstGeom prst="rect">
            <a:avLst/>
          </a:prstGeom>
        </p:spPr>
      </p:pic>
      <p:sp>
        <p:nvSpPr>
          <p:cNvPr id="34" name="線吹き出し 1 (枠付き) 33"/>
          <p:cNvSpPr>
            <a:spLocks/>
          </p:cNvSpPr>
          <p:nvPr/>
        </p:nvSpPr>
        <p:spPr bwMode="auto">
          <a:xfrm>
            <a:off x="2746980" y="3206140"/>
            <a:ext cx="189584" cy="200971"/>
          </a:xfrm>
          <a:prstGeom prst="borderCallout1">
            <a:avLst>
              <a:gd name="adj1" fmla="val 59691"/>
              <a:gd name="adj2" fmla="val 114586"/>
              <a:gd name="adj3" fmla="val -281"/>
              <a:gd name="adj4" fmla="val 674286"/>
            </a:avLst>
          </a:prstGeom>
          <a:solidFill>
            <a:schemeClr val="bg1"/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 anchor="ctr" anchorCtr="1">
            <a:normAutofit/>
          </a:bodyPr>
          <a:lstStyle/>
          <a:p>
            <a:pPr algn="ctr"/>
            <a:r>
              <a:rPr lang="en-US" altLang="ja-JP" sz="10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A</a:t>
            </a:r>
            <a:endParaRPr lang="ja-JP" altLang="en-US" sz="105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526635" y="1256122"/>
            <a:ext cx="427838" cy="345341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線吹き出し 1 (枠付き) 35"/>
          <p:cNvSpPr>
            <a:spLocks/>
          </p:cNvSpPr>
          <p:nvPr/>
        </p:nvSpPr>
        <p:spPr bwMode="auto">
          <a:xfrm>
            <a:off x="7877183" y="1756608"/>
            <a:ext cx="189584" cy="200971"/>
          </a:xfrm>
          <a:prstGeom prst="borderCallout1">
            <a:avLst>
              <a:gd name="adj1" fmla="val 70524"/>
              <a:gd name="adj2" fmla="val -252"/>
              <a:gd name="adj3" fmla="val 224020"/>
              <a:gd name="adj4" fmla="val -500754"/>
            </a:avLst>
          </a:prstGeom>
          <a:solidFill>
            <a:schemeClr val="bg1"/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 anchor="ctr" anchorCtr="1">
            <a:normAutofit/>
          </a:bodyPr>
          <a:lstStyle/>
          <a:p>
            <a:pPr algn="ctr"/>
            <a:r>
              <a:rPr lang="en-US" altLang="ja-JP" sz="10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B</a:t>
            </a:r>
            <a:endParaRPr lang="ja-JP" altLang="en-US" sz="105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914613" y="1256122"/>
            <a:ext cx="736990" cy="345341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76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12695B7-DF4D-449D-E467-10B08940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73" y="3008356"/>
            <a:ext cx="4007056" cy="20194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059470" y="65538"/>
            <a:ext cx="7905812" cy="288032"/>
          </a:xfrm>
          <a:prstGeom prst="rect">
            <a:avLst/>
          </a:prstGeom>
        </p:spPr>
        <p:txBody>
          <a:bodyPr lIns="36000" tIns="0" rIns="36000" bIns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ユーザー情報明細［画面</a:t>
            </a:r>
            <a:r>
              <a:rPr kumimoji="1" lang="en-US" altLang="ja-JP" dirty="0">
                <a:solidFill>
                  <a:schemeClr val="tx1"/>
                </a:solidFill>
              </a:rPr>
              <a:t>ID</a:t>
            </a:r>
            <a:r>
              <a:rPr kumimoji="1" lang="ja-JP" altLang="en-US" dirty="0">
                <a:solidFill>
                  <a:schemeClr val="tx1"/>
                </a:solidFill>
              </a:rPr>
              <a:t>：</a:t>
            </a:r>
            <a:r>
              <a:rPr kumimoji="1" lang="en-US" altLang="ja-JP" dirty="0">
                <a:solidFill>
                  <a:schemeClr val="tx1"/>
                </a:solidFill>
              </a:rPr>
              <a:t>022</a:t>
            </a:r>
            <a:r>
              <a:rPr kumimoji="1" lang="ja-JP" altLang="en-US" dirty="0">
                <a:solidFill>
                  <a:schemeClr val="tx1"/>
                </a:solidFill>
              </a:rPr>
              <a:t>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E2E15B-49CE-4D3D-8BF1-11A99109B4ED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4294967295"/>
          </p:nvPr>
        </p:nvSpPr>
        <p:spPr>
          <a:xfrm>
            <a:off x="182880" y="942057"/>
            <a:ext cx="8782402" cy="1578505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kumimoji="1" lang="ja-JP" altLang="en-US" sz="1200" dirty="0"/>
              <a:t>ユーザー情報一覧にて追加ボタンがクリックの結果遷移する画面。</a:t>
            </a:r>
            <a:br>
              <a:rPr kumimoji="1" lang="en-US" altLang="ja-JP" sz="1200" dirty="0"/>
            </a:br>
            <a:r>
              <a:rPr kumimoji="1" lang="ja-JP" altLang="en-US" sz="1200" dirty="0"/>
              <a:t>本画面は、新規追加登録であり、初期表示データは、未入力状態のデータを想定する。</a:t>
            </a:r>
            <a:br>
              <a:rPr kumimoji="1" lang="en-US" altLang="ja-JP" sz="1200" dirty="0"/>
            </a:br>
            <a:r>
              <a:rPr kumimoji="1" lang="ja-JP" altLang="en-US" sz="1200" dirty="0"/>
              <a:t>ユーザーの入力操作後に入力されたデータ内容を確認し、問題がなければデータベースに登録する。</a:t>
            </a:r>
          </a:p>
        </p:txBody>
      </p:sp>
      <p:sp>
        <p:nvSpPr>
          <p:cNvPr id="7" name="線吹き出し 1 (枠付き) 6"/>
          <p:cNvSpPr>
            <a:spLocks/>
          </p:cNvSpPr>
          <p:nvPr/>
        </p:nvSpPr>
        <p:spPr bwMode="auto">
          <a:xfrm>
            <a:off x="6294545" y="2956462"/>
            <a:ext cx="189584" cy="200971"/>
          </a:xfrm>
          <a:prstGeom prst="borderCallout1">
            <a:avLst>
              <a:gd name="adj1" fmla="val 71227"/>
              <a:gd name="adj2" fmla="val -1269"/>
              <a:gd name="adj3" fmla="val 132938"/>
              <a:gd name="adj4" fmla="val -100689"/>
            </a:avLst>
          </a:prstGeom>
          <a:solidFill>
            <a:schemeClr val="bg1"/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anchor="ctr" anchorCtr="1"/>
          <a:lstStyle/>
          <a:p>
            <a:pPr algn="ctr"/>
            <a:r>
              <a:rPr lang="en-US" altLang="ja-JP" sz="10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1</a:t>
            </a:r>
            <a:endParaRPr lang="ja-JP" altLang="en-US" sz="105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3" name="線吹き出し 1 (枠付き) 32"/>
          <p:cNvSpPr>
            <a:spLocks/>
          </p:cNvSpPr>
          <p:nvPr/>
        </p:nvSpPr>
        <p:spPr bwMode="auto">
          <a:xfrm>
            <a:off x="6294545" y="3349487"/>
            <a:ext cx="189584" cy="200971"/>
          </a:xfrm>
          <a:prstGeom prst="borderCallout1">
            <a:avLst>
              <a:gd name="adj1" fmla="val 71227"/>
              <a:gd name="adj2" fmla="val -1269"/>
              <a:gd name="adj3" fmla="val 132938"/>
              <a:gd name="adj4" fmla="val -100689"/>
            </a:avLst>
          </a:prstGeom>
          <a:solidFill>
            <a:schemeClr val="bg1"/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anchor="ctr" anchorCtr="1"/>
          <a:lstStyle/>
          <a:p>
            <a:pPr algn="ctr"/>
            <a:r>
              <a:rPr lang="en-US" altLang="ja-JP" sz="10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2</a:t>
            </a:r>
            <a:endParaRPr lang="ja-JP" altLang="en-US" sz="105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2" name="線吹き出し 1 (枠付き) 41"/>
          <p:cNvSpPr>
            <a:spLocks/>
          </p:cNvSpPr>
          <p:nvPr/>
        </p:nvSpPr>
        <p:spPr bwMode="auto">
          <a:xfrm>
            <a:off x="6294545" y="3690618"/>
            <a:ext cx="189584" cy="200971"/>
          </a:xfrm>
          <a:prstGeom prst="borderCallout1">
            <a:avLst>
              <a:gd name="adj1" fmla="val 71227"/>
              <a:gd name="adj2" fmla="val -1269"/>
              <a:gd name="adj3" fmla="val 132938"/>
              <a:gd name="adj4" fmla="val -100689"/>
            </a:avLst>
          </a:prstGeom>
          <a:solidFill>
            <a:schemeClr val="bg1"/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anchor="ctr" anchorCtr="1"/>
          <a:lstStyle/>
          <a:p>
            <a:pPr algn="ctr"/>
            <a:r>
              <a:rPr lang="en-US" altLang="ja-JP" sz="10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3</a:t>
            </a:r>
            <a:endParaRPr lang="ja-JP" altLang="en-US" sz="105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6" name="線吹き出し 1 (枠付き) 45"/>
          <p:cNvSpPr>
            <a:spLocks/>
          </p:cNvSpPr>
          <p:nvPr/>
        </p:nvSpPr>
        <p:spPr bwMode="auto">
          <a:xfrm>
            <a:off x="3214743" y="4438045"/>
            <a:ext cx="189584" cy="200971"/>
          </a:xfrm>
          <a:prstGeom prst="borderCallout1">
            <a:avLst>
              <a:gd name="adj1" fmla="val 71227"/>
              <a:gd name="adj2" fmla="val -1269"/>
              <a:gd name="adj3" fmla="val 132938"/>
              <a:gd name="adj4" fmla="val -100689"/>
            </a:avLst>
          </a:prstGeom>
          <a:solidFill>
            <a:schemeClr val="bg1"/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anchor="ctr" anchorCtr="1"/>
          <a:lstStyle/>
          <a:p>
            <a:pPr algn="ctr"/>
            <a:r>
              <a:rPr lang="en-US" altLang="ja-JP" sz="10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5</a:t>
            </a:r>
            <a:endParaRPr lang="ja-JP" altLang="en-US" sz="105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線吹き出し 1 (枠付き) 18"/>
          <p:cNvSpPr>
            <a:spLocks/>
          </p:cNvSpPr>
          <p:nvPr/>
        </p:nvSpPr>
        <p:spPr bwMode="auto">
          <a:xfrm>
            <a:off x="6294545" y="4051818"/>
            <a:ext cx="189584" cy="200971"/>
          </a:xfrm>
          <a:prstGeom prst="borderCallout1">
            <a:avLst>
              <a:gd name="adj1" fmla="val 71227"/>
              <a:gd name="adj2" fmla="val -1269"/>
              <a:gd name="adj3" fmla="val 132938"/>
              <a:gd name="adj4" fmla="val -100689"/>
            </a:avLst>
          </a:prstGeom>
          <a:solidFill>
            <a:schemeClr val="bg1"/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anchor="ctr" anchorCtr="1"/>
          <a:lstStyle/>
          <a:p>
            <a:pPr algn="ctr"/>
            <a:r>
              <a:rPr lang="en-US" altLang="ja-JP" sz="10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4</a:t>
            </a:r>
            <a:endParaRPr lang="ja-JP" altLang="en-US" sz="105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63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DE2E15B-49CE-4D3D-8BF1-11A99109B4ED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74A963C1-0949-4DE4-5DD4-528DBFE760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35" y="47625"/>
            <a:ext cx="7988452" cy="357039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C5BB5A50-6F2C-FFED-E31C-6891DD0E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70423"/>
              </p:ext>
            </p:extLst>
          </p:nvPr>
        </p:nvGraphicFramePr>
        <p:xfrm>
          <a:off x="256982" y="896697"/>
          <a:ext cx="8636291" cy="290576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3050">
                  <a:extLst>
                    <a:ext uri="{9D8B030D-6E8A-4147-A177-3AD203B41FA5}">
                      <a16:colId xmlns:a16="http://schemas.microsoft.com/office/drawing/2014/main" val="1717160534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1983506504"/>
                    </a:ext>
                  </a:extLst>
                </a:gridCol>
                <a:gridCol w="785503">
                  <a:extLst>
                    <a:ext uri="{9D8B030D-6E8A-4147-A177-3AD203B41FA5}">
                      <a16:colId xmlns:a16="http://schemas.microsoft.com/office/drawing/2014/main" val="438111861"/>
                    </a:ext>
                  </a:extLst>
                </a:gridCol>
                <a:gridCol w="589127">
                  <a:extLst>
                    <a:ext uri="{9D8B030D-6E8A-4147-A177-3AD203B41FA5}">
                      <a16:colId xmlns:a16="http://schemas.microsoft.com/office/drawing/2014/main" val="1345814203"/>
                    </a:ext>
                  </a:extLst>
                </a:gridCol>
                <a:gridCol w="523669">
                  <a:extLst>
                    <a:ext uri="{9D8B030D-6E8A-4147-A177-3AD203B41FA5}">
                      <a16:colId xmlns:a16="http://schemas.microsoft.com/office/drawing/2014/main" val="1175820529"/>
                    </a:ext>
                  </a:extLst>
                </a:gridCol>
                <a:gridCol w="1289347">
                  <a:extLst>
                    <a:ext uri="{9D8B030D-6E8A-4147-A177-3AD203B41FA5}">
                      <a16:colId xmlns:a16="http://schemas.microsoft.com/office/drawing/2014/main" val="898955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5970899"/>
                    </a:ext>
                  </a:extLst>
                </a:gridCol>
                <a:gridCol w="1086775">
                  <a:extLst>
                    <a:ext uri="{9D8B030D-6E8A-4147-A177-3AD203B41FA5}">
                      <a16:colId xmlns:a16="http://schemas.microsoft.com/office/drawing/2014/main" val="712969539"/>
                    </a:ext>
                  </a:extLst>
                </a:gridCol>
                <a:gridCol w="2225592">
                  <a:extLst>
                    <a:ext uri="{9D8B030D-6E8A-4147-A177-3AD203B41FA5}">
                      <a16:colId xmlns:a16="http://schemas.microsoft.com/office/drawing/2014/main" val="552875792"/>
                    </a:ext>
                  </a:extLst>
                </a:gridCol>
              </a:tblGrid>
              <a:tr h="351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/>
                        <a:t>No</a:t>
                      </a:r>
                      <a:endParaRPr kumimoji="1" lang="ja-JP" altLang="en-US" sz="1050" b="1"/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項目名</a:t>
                      </a: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タイプ</a:t>
                      </a: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桁数</a:t>
                      </a: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必須</a:t>
                      </a: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整形</a:t>
                      </a: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モード</a:t>
                      </a: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初期値</a:t>
                      </a:r>
                    </a:p>
                  </a:txBody>
                  <a:tcPr marL="36000" marR="3600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/>
                        <a:t>備考</a:t>
                      </a:r>
                    </a:p>
                  </a:txBody>
                  <a:tcPr marL="36000" marR="36000" marT="0" marB="0" anchor="ctr" anchorCtr="1"/>
                </a:tc>
                <a:extLst>
                  <a:ext uri="{0D108BD9-81ED-4DB2-BD59-A6C34878D82A}">
                    <a16:rowId xmlns:a16="http://schemas.microsoft.com/office/drawing/2014/main" val="3686768958"/>
                  </a:ext>
                </a:extLst>
              </a:tr>
              <a:tr h="6191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１</a:t>
                      </a: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アカウント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文字列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6-30</a:t>
                      </a:r>
                      <a:endParaRPr kumimoji="1" lang="ja-JP" altLang="en-US" sz="12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</a:t>
                      </a:r>
                      <a:endParaRPr kumimoji="1" lang="ja-JP" altLang="en-US" sz="12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左寄せ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前後スペース除去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文字種制限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“”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>
                          <a:solidFill>
                            <a:schemeClr val="tx1"/>
                          </a:solidFill>
                        </a:rPr>
                        <a:t>登録時確認</a:t>
                      </a:r>
                      <a:r>
                        <a:rPr kumimoji="1" lang="ja-JP" altLang="en-US" sz="1200"/>
                        <a:t>仕様</a:t>
                      </a:r>
                      <a:r>
                        <a:rPr kumimoji="1" lang="ja-JP" altLang="en-US" sz="1200" dirty="0"/>
                        <a:t>参照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663632626"/>
                  </a:ext>
                </a:extLst>
              </a:tr>
              <a:tr h="436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/>
                        <a:t>2</a:t>
                      </a:r>
                      <a:endParaRPr kumimoji="1" lang="ja-JP" altLang="en-US" sz="1200" b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パスワード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文字列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1-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Y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左寄せ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前後スペース除去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“”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505335398"/>
                  </a:ext>
                </a:extLst>
              </a:tr>
              <a:tr h="436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/>
                        <a:t>3</a:t>
                      </a:r>
                      <a:endParaRPr kumimoji="1" lang="ja-JP" altLang="en-US" sz="1200" b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パスワード確認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文字列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1-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N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左寄せ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前後スペース除去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“”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41597149"/>
                  </a:ext>
                </a:extLst>
              </a:tr>
              <a:tr h="436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/>
                        <a:t>4</a:t>
                      </a:r>
                      <a:endParaRPr kumimoji="1" lang="ja-JP" altLang="en-US" sz="1200" b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表示名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文字列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1-10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Y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左寄せ</a:t>
                      </a:r>
                      <a:endParaRPr kumimoji="1" lang="en-US" altLang="ja-JP" sz="1200"/>
                    </a:p>
                    <a:p>
                      <a:r>
                        <a:rPr kumimoji="1" lang="ja-JP" altLang="en-US" sz="1200"/>
                        <a:t>前後スペース除去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“”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36220861"/>
                  </a:ext>
                </a:extLst>
              </a:tr>
              <a:tr h="6191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/>
                        <a:t>5</a:t>
                      </a:r>
                      <a:endParaRPr kumimoji="1" lang="ja-JP" altLang="en-US" sz="1200" b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登録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submit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-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-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-</a:t>
                      </a:r>
                      <a:endParaRPr kumimoji="1" lang="ja-JP" altLang="en-US" sz="12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-</a:t>
                      </a:r>
                      <a:endParaRPr kumimoji="1" lang="ja-JP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入力された各項目のデータをユーザー情報レコードとしてデータベースに新規登録する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40184692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BF1177-3376-C23E-D1FB-08AC89D022FB}"/>
              </a:ext>
            </a:extLst>
          </p:cNvPr>
          <p:cNvSpPr/>
          <p:nvPr/>
        </p:nvSpPr>
        <p:spPr>
          <a:xfrm>
            <a:off x="252316" y="3927580"/>
            <a:ext cx="8636291" cy="2744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登録時確認仕様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>
            <a:extLst>
              <a:ext uri="{FF2B5EF4-FFF2-40B4-BE49-F238E27FC236}">
                <a16:creationId xmlns:a16="http://schemas.microsoft.com/office/drawing/2014/main" id="{571587DB-5BF4-49B3-1B23-AC571A9D41F5}"/>
              </a:ext>
            </a:extLst>
          </p:cNvPr>
          <p:cNvSpPr txBox="1">
            <a:spLocks/>
          </p:cNvSpPr>
          <p:nvPr/>
        </p:nvSpPr>
        <p:spPr>
          <a:xfrm>
            <a:off x="252316" y="4289259"/>
            <a:ext cx="8636291" cy="2148481"/>
          </a:xfrm>
          <a:prstGeom prst="rect">
            <a:avLst/>
          </a:prstGeom>
        </p:spPr>
        <p:txBody>
          <a:bodyPr/>
          <a:lstStyle>
            <a:lvl1pPr marL="609600" indent="-609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AutoNum type="arabicPeriod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AutoNum type="arabicPeriod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AutoNum type="arabicPeriod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AutoNum type="arabicPeriod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アカウントの入力文字は、先頭はアルファベットとする。また、それ以降の文字は、アルファベット及び数字およびハイフン及びアンダーバーを入力可能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パスワードとパスワード確認の入力内容は一致すること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アカウントが重複している場合「アカウントが重複しています。」と表示し、ユーザー一覧に戻る。</a:t>
            </a:r>
          </a:p>
        </p:txBody>
      </p:sp>
    </p:spTree>
    <p:extLst>
      <p:ext uri="{BB962C8B-B14F-4D97-AF65-F5344CB8AC3E}">
        <p14:creationId xmlns:p14="http://schemas.microsoft.com/office/powerpoint/2010/main" val="13940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FFB4C-432A-C713-B909-44F79D04F3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E2E15B-49CE-4D3D-8BF1-11A99109B4ED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DA7888A-0409-7459-1A75-63A1C6790E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ユーザー情報の項目は、アカウント、パスワード、表示名とする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ユーザー情報の新規追加ができる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既存ユーザーの修正ができる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既存ユーザーの削除ができる（削除処理は、再利用可能として物理削除は行わない）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既に削除されたユーザーの再登録ができる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同じアカウントのユーザー情報は登録できない</a:t>
            </a:r>
            <a:endParaRPr lang="en-US" altLang="ja-JP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dirty="0"/>
              <a:t>パスワードは、</a:t>
            </a:r>
            <a:r>
              <a:rPr lang="en-US" altLang="ja-JP" kern="0" dirty="0"/>
              <a:t>2</a:t>
            </a:r>
            <a:r>
              <a:rPr lang="ja-JP" altLang="en-US" kern="0" dirty="0"/>
              <a:t>回入力を行うことで入力者の入力の認識齟齬をなくす</a:t>
            </a:r>
            <a:endParaRPr lang="en-US" altLang="ja-JP" kern="0" dirty="0"/>
          </a:p>
          <a:p>
            <a:pPr marL="0" indent="0"/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  <p:sp>
        <p:nvSpPr>
          <p:cNvPr id="2" name="吹き出し: 線 1">
            <a:extLst>
              <a:ext uri="{FF2B5EF4-FFF2-40B4-BE49-F238E27FC236}">
                <a16:creationId xmlns:a16="http://schemas.microsoft.com/office/drawing/2014/main" id="{9B1E450B-6BB6-CAFF-813F-545C923DB70D}"/>
              </a:ext>
            </a:extLst>
          </p:cNvPr>
          <p:cNvSpPr/>
          <p:nvPr/>
        </p:nvSpPr>
        <p:spPr>
          <a:xfrm>
            <a:off x="7108466" y="1208599"/>
            <a:ext cx="1784808" cy="1590260"/>
          </a:xfrm>
          <a:prstGeom prst="borderCallout1">
            <a:avLst>
              <a:gd name="adj1" fmla="val 48275"/>
              <a:gd name="adj2" fmla="val -105"/>
              <a:gd name="adj3" fmla="val 11208"/>
              <a:gd name="adj4" fmla="val -5298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rgbClr val="CC0000"/>
                </a:solidFill>
              </a:rPr>
              <a:t>要件定義を基に、システムレベル・テーブルレベルで考えて基本動作に過不足がないか確認する。</a:t>
            </a:r>
          </a:p>
        </p:txBody>
      </p:sp>
    </p:spTree>
    <p:extLst>
      <p:ext uri="{BB962C8B-B14F-4D97-AF65-F5344CB8AC3E}">
        <p14:creationId xmlns:p14="http://schemas.microsoft.com/office/powerpoint/2010/main" val="1526399422"/>
      </p:ext>
    </p:extLst>
  </p:cSld>
  <p:clrMapOvr>
    <a:masterClrMapping/>
  </p:clrMapOvr>
</p:sld>
</file>

<file path=ppt/theme/theme1.xml><?xml version="1.0" encoding="utf-8"?>
<a:theme xmlns:a="http://schemas.openxmlformats.org/drawingml/2006/main" name="2_外部設計書-画面設計">
  <a:themeElements>
    <a:clrScheme name="ネオン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2_外部設計書-画面設計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外部設計書-画面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外部設計書-画面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外部設計書-画面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外部設計書-画面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外部設計書-画面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外部設計書-画面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外部設計書-画面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外部設計書-画面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外部設計書-画面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外部設計書-画面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外部設計書-画面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外部設計書-画面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B72EC0AB7B3CC4C86606ED39CB951A5" ma:contentTypeVersion="9" ma:contentTypeDescription="新しいドキュメントを作成します。" ma:contentTypeScope="" ma:versionID="b8bda1a4576d9e445326561135d13028">
  <xsd:schema xmlns:xsd="http://www.w3.org/2001/XMLSchema" xmlns:xs="http://www.w3.org/2001/XMLSchema" xmlns:p="http://schemas.microsoft.com/office/2006/metadata/properties" xmlns:ns2="22ace240-17a3-4969-9cd9-798bb4bf2fb0" xmlns:ns3="dea394e1-9875-43b7-be40-cf8169fa1bde" targetNamespace="http://schemas.microsoft.com/office/2006/metadata/properties" ma:root="true" ma:fieldsID="0993e4935d07ec1d7a8a2f508a664f0e" ns2:_="" ns3:_="">
    <xsd:import namespace="22ace240-17a3-4969-9cd9-798bb4bf2fb0"/>
    <xsd:import namespace="dea394e1-9875-43b7-be40-cf8169fa1b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ce240-17a3-4969-9cd9-798bb4bf2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4d371b23-2026-4051-a0d5-64197c34bf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394e1-9875-43b7-be40-cf8169fa1bd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a6e79d2-315d-4f9d-b7c5-a53741a97dc1}" ma:internalName="TaxCatchAll" ma:showField="CatchAllData" ma:web="dea394e1-9875-43b7-be40-cf8169fa1b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ace240-17a3-4969-9cd9-798bb4bf2fb0">
      <Terms xmlns="http://schemas.microsoft.com/office/infopath/2007/PartnerControls"/>
    </lcf76f155ced4ddcb4097134ff3c332f>
    <TaxCatchAll xmlns="dea394e1-9875-43b7-be40-cf8169fa1bde" xsi:nil="true"/>
  </documentManagement>
</p:properties>
</file>

<file path=customXml/itemProps1.xml><?xml version="1.0" encoding="utf-8"?>
<ds:datastoreItem xmlns:ds="http://schemas.openxmlformats.org/officeDocument/2006/customXml" ds:itemID="{DBEA5AE2-AF69-4448-9D6A-B6D97A3AFA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D2433-0584-490F-8FCC-695F3AEDB4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ace240-17a3-4969-9cd9-798bb4bf2fb0"/>
    <ds:schemaRef ds:uri="dea394e1-9875-43b7-be40-cf8169fa1b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B0094D-E187-46D5-A982-4B2A0A51D8CF}">
  <ds:schemaRefs>
    <ds:schemaRef ds:uri="22ace240-17a3-4969-9cd9-798bb4bf2fb0"/>
    <ds:schemaRef ds:uri="dea394e1-9875-43b7-be40-cf8169fa1bd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396</TotalTime>
  <Words>440</Words>
  <Application>Microsoft Office PowerPoint</Application>
  <PresentationFormat>ユーザー設定</PresentationFormat>
  <Paragraphs>110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HGP創英角ｺﾞｼｯｸUB</vt:lpstr>
      <vt:lpstr>游ゴシック</vt:lpstr>
      <vt:lpstr>Arial</vt:lpstr>
      <vt:lpstr>Calibri</vt:lpstr>
      <vt:lpstr>Courier New</vt:lpstr>
      <vt:lpstr>Wingdings</vt:lpstr>
      <vt:lpstr>2_外部設計書-画面設計</vt:lpstr>
      <vt:lpstr>ユーザー詳細</vt:lpstr>
      <vt:lpstr>PowerPoint プレゼンテーション</vt:lpstr>
      <vt:lpstr>ユーザー情報明細［画面ID：022］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基本設計 外部設計画面レイアウト</dc:title>
  <dc:creator>Arai Shinichi</dc:creator>
  <cp:lastModifiedBy>新井紳一</cp:lastModifiedBy>
  <cp:revision>1</cp:revision>
  <dcterms:created xsi:type="dcterms:W3CDTF">2012-10-09T02:59:39Z</dcterms:created>
  <dcterms:modified xsi:type="dcterms:W3CDTF">2023-06-19T01:47:15Z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0x010100EB72EC0AB7B3CC4C86606ED39CB951A5</vt:lpwstr>
  </property>
  <property fmtid="{D5CDD505-2E9C-101B-9397-08002B2CF9AE}" pid="3" name="MediaServiceImageTags">
    <vt:lpwstr/>
  </property>
</Properties>
</file>