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71" r:id="rId2"/>
    <p:sldId id="267" r:id="rId3"/>
    <p:sldId id="265" r:id="rId4"/>
    <p:sldId id="273" r:id="rId5"/>
    <p:sldId id="272" r:id="rId6"/>
    <p:sldId id="266" r:id="rId7"/>
    <p:sldId id="264" r:id="rId8"/>
    <p:sldId id="268" r:id="rId9"/>
    <p:sldId id="270" r:id="rId10"/>
    <p:sldId id="263" r:id="rId11"/>
    <p:sldId id="269" r:id="rId12"/>
    <p:sldId id="259" r:id="rId13"/>
    <p:sldId id="261" r:id="rId14"/>
    <p:sldId id="262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0000"/>
    <a:srgbClr val="FFCC00"/>
    <a:srgbClr val="FF9900"/>
    <a:srgbClr val="FFFBEF"/>
    <a:srgbClr val="F709E6"/>
    <a:srgbClr val="FD3DF4"/>
    <a:srgbClr val="FE82F8"/>
    <a:srgbClr val="F20E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7DD44F-52A8-2523-2AC5-DDDAFC972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12365D-FB81-C532-4AB9-DB72F6DF4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5B4DB6-B2F0-E688-3349-FC9DCE59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D88BC7-D3A5-226D-FA9A-4CF61478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197139-BC13-2D2C-A4C1-CD1DD820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76902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DD0E4-AC12-974E-D45E-6098EBA8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A1F314-C941-A134-850A-1BCF80271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799CED-CCA8-729A-8175-7A4CF439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1E534F-A241-EFA9-977D-F9DCB21A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75C443-C1B4-9DFA-4AB8-1F9A2FCE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150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3A66B2E-11AA-406D-10E4-AF07DBB4A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2B2769-07BD-EFC6-AD3B-0896A7353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97B709-2D72-0EE8-9851-E3C766CE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0A6206-1681-7A0E-5B66-1C6CF338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CB533B-4CDF-F52C-975E-AEC4E6D2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5818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FB7D3B-E3C9-74C5-0CDF-6A6279EC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6D3FA8-2D01-EEBF-930B-0F9F6B543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CD3E83-2BFF-D0E0-0CAB-B90425D3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1ABA71-1BFA-1264-C1CB-807B7422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092145-184B-1707-ABA8-1A04EBB6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8196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8D4EDF-4263-17E0-7AD4-9E5C258CB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03CCD3-0871-8B0F-C752-6120D702D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AF66EA-868A-7FBB-A745-B573A870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CCEC8E-C879-00C2-C1EB-7A8BB197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8800FA-11F5-8511-153F-8F55C3DB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5619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A4E7FC-DF82-6AEC-DAD0-4A6E7A8A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3F786A-AF3B-DF81-BBB3-48D0AA326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DC3EF9-3EBB-7D26-F2B0-B9C51BB72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F638E2-ADD0-448D-850E-15C9D2DBA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29A8CC-FEF1-F12D-CE80-52668E30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B5BAB4-9E32-8E96-6E9A-C5180158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5367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D7258A-5D82-DD65-2BBD-CFD157D8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E66723-F78B-3100-0F9D-EDEDADF11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8E7F29-565D-0D67-1C80-37EBEEFB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9F81A2A-EEA3-BFBD-7A5A-FC4C948D8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981F2A4-44F9-D0DA-6D6B-C52578033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A86A69-9033-2D68-06CB-A4779077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114DE79-E773-3AB3-9C33-2243ACAD8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4616181-1CA2-2140-C4F7-34A9CE02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6489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774167-77EE-60DD-46C5-753EF539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8232404-7E3F-1B78-275D-211E4EC5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EB15F70-C8FD-0032-A1A0-2E439264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ABC8B2-75E2-C9E0-B551-902D2C60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6166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320362F-39E9-C325-503D-CADF7255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A1A593D-2BD7-4D4A-C361-0188EA84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6361B3-B84D-1680-3A7F-D4F27B36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89709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C846CA-2B33-D9A0-A31B-41C099163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93441D-8C1E-FB7C-126D-373142AF8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3559B5-EFA9-AD50-C9C2-1BD67E239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91DB6C-038C-7410-5F0F-8BB1FE18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5B2FE4-123F-569C-4A14-B09C3065E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B6EB1F-4C93-4993-9FE4-5AFB1C22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6116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C6B817-5D69-80BD-F195-76C4E0E6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43BAECD-FBAA-7D79-74A6-90C6F982E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D598C5-EA3F-375D-1784-A78E4E295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FEA97D-96D2-6229-DD09-B6D9E463C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9CE502-34E0-04A9-6833-885F2492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2102C7-C61B-9A7B-A676-B75559B6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6650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2036E4C-E8CD-66F5-0134-81D6DAA55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586F1A-EC05-C128-7BB3-B7F494896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329832-700A-D419-E36A-7ADB02BD5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EA57F-793F-4683-BD8A-741FD4B89154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5F2A75-2568-3A07-C948-2BD2BCD28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49051D-8E05-C2A6-A725-C4B2F59D5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7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microsoft.com/office/2007/relationships/hdphoto" Target="../media/hdphoto1.wdp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三角形の抽象的な背景">
            <a:extLst>
              <a:ext uri="{FF2B5EF4-FFF2-40B4-BE49-F238E27FC236}">
                <a16:creationId xmlns:a16="http://schemas.microsoft.com/office/drawing/2014/main" id="{EB9E9465-7B24-034C-B298-A25FF6F3DF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9964" y="0"/>
            <a:ext cx="12191949" cy="6858000"/>
          </a:xfrm>
          <a:prstGeom prst="rect">
            <a:avLst/>
          </a:prstGeom>
        </p:spPr>
      </p:pic>
      <p:sp>
        <p:nvSpPr>
          <p:cNvPr id="6" name="タイトル 1">
            <a:extLst>
              <a:ext uri="{FF2B5EF4-FFF2-40B4-BE49-F238E27FC236}">
                <a16:creationId xmlns:a16="http://schemas.microsoft.com/office/drawing/2014/main" id="{DED4C3E8-2D89-BE63-03D8-80B0F513E2E2}"/>
              </a:ext>
            </a:extLst>
          </p:cNvPr>
          <p:cNvSpPr txBox="1">
            <a:spLocks/>
          </p:cNvSpPr>
          <p:nvPr/>
        </p:nvSpPr>
        <p:spPr>
          <a:xfrm>
            <a:off x="6105938" y="5596191"/>
            <a:ext cx="6036586" cy="929364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プレゼンター：森 春稀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E6A1687-A669-E935-A223-506642F590EC}"/>
              </a:ext>
            </a:extLst>
          </p:cNvPr>
          <p:cNvSpPr txBox="1">
            <a:spLocks/>
          </p:cNvSpPr>
          <p:nvPr/>
        </p:nvSpPr>
        <p:spPr>
          <a:xfrm>
            <a:off x="2756247" y="4406294"/>
            <a:ext cx="6679506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54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PHP</a:t>
            </a:r>
            <a:r>
              <a:rPr lang="ja-JP" altLang="en-US" sz="54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開発演習発表</a:t>
            </a: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288808A-53BA-392D-8C62-7A103F091CC8}"/>
              </a:ext>
            </a:extLst>
          </p:cNvPr>
          <p:cNvSpPr txBox="1">
            <a:spLocks/>
          </p:cNvSpPr>
          <p:nvPr/>
        </p:nvSpPr>
        <p:spPr>
          <a:xfrm>
            <a:off x="633174" y="191347"/>
            <a:ext cx="6493183" cy="1325563"/>
          </a:xfrm>
          <a:prstGeom prst="rect">
            <a:avLst/>
          </a:prstGeom>
          <a:effectLst>
            <a:outerShdw blurRad="127000" algn="ctr" rotWithShape="0">
              <a:schemeClr val="bg1">
                <a:alpha val="9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400" b="1" dirty="0">
                <a:solidFill>
                  <a:schemeClr val="accent1">
                    <a:lumMod val="7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社員情報管理アプリ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071F0A2-72E3-4688-3C75-BD7AEDE995A0}"/>
              </a:ext>
            </a:extLst>
          </p:cNvPr>
          <p:cNvSpPr txBox="1">
            <a:spLocks/>
          </p:cNvSpPr>
          <p:nvPr/>
        </p:nvSpPr>
        <p:spPr>
          <a:xfrm>
            <a:off x="741145" y="1708257"/>
            <a:ext cx="10866923" cy="2603861"/>
          </a:xfrm>
          <a:custGeom>
            <a:avLst/>
            <a:gdLst/>
            <a:ahLst/>
            <a:cxnLst/>
            <a:rect l="l" t="t" r="r" b="b"/>
            <a:pathLst>
              <a:path w="9692640" h="2184934">
                <a:moveTo>
                  <a:pt x="8214724" y="882943"/>
                </a:moveTo>
                <a:cubicBezTo>
                  <a:pt x="8257388" y="882943"/>
                  <a:pt x="8293603" y="898694"/>
                  <a:pt x="8323369" y="930196"/>
                </a:cubicBezTo>
                <a:cubicBezTo>
                  <a:pt x="8353134" y="961698"/>
                  <a:pt x="8368761" y="1007711"/>
                  <a:pt x="8370250" y="1068234"/>
                </a:cubicBezTo>
                <a:lnTo>
                  <a:pt x="8057711" y="1068234"/>
                </a:lnTo>
                <a:cubicBezTo>
                  <a:pt x="8057214" y="1011183"/>
                  <a:pt x="8071849" y="966039"/>
                  <a:pt x="8101615" y="932801"/>
                </a:cubicBezTo>
                <a:cubicBezTo>
                  <a:pt x="8131380" y="899562"/>
                  <a:pt x="8169084" y="882943"/>
                  <a:pt x="8214724" y="882943"/>
                </a:cubicBezTo>
                <a:close/>
                <a:moveTo>
                  <a:pt x="6548147" y="740812"/>
                </a:moveTo>
                <a:lnTo>
                  <a:pt x="6548147" y="1531090"/>
                </a:lnTo>
                <a:lnTo>
                  <a:pt x="6757251" y="1531090"/>
                </a:lnTo>
                <a:lnTo>
                  <a:pt x="6757251" y="740812"/>
                </a:lnTo>
                <a:close/>
                <a:moveTo>
                  <a:pt x="2995322" y="740812"/>
                </a:moveTo>
                <a:lnTo>
                  <a:pt x="2995322" y="1531090"/>
                </a:lnTo>
                <a:lnTo>
                  <a:pt x="3204425" y="1531090"/>
                </a:lnTo>
                <a:lnTo>
                  <a:pt x="3204425" y="740812"/>
                </a:lnTo>
                <a:close/>
                <a:moveTo>
                  <a:pt x="8202074" y="722953"/>
                </a:moveTo>
                <a:cubicBezTo>
                  <a:pt x="8097398" y="722953"/>
                  <a:pt x="8010830" y="760036"/>
                  <a:pt x="7942369" y="834202"/>
                </a:cubicBezTo>
                <a:cubicBezTo>
                  <a:pt x="7873908" y="908368"/>
                  <a:pt x="7839677" y="1010935"/>
                  <a:pt x="7839677" y="1141904"/>
                </a:cubicBezTo>
                <a:cubicBezTo>
                  <a:pt x="7839677" y="1251541"/>
                  <a:pt x="7865722" y="1342326"/>
                  <a:pt x="7917812" y="1414260"/>
                </a:cubicBezTo>
                <a:cubicBezTo>
                  <a:pt x="7983793" y="1504053"/>
                  <a:pt x="8085491" y="1548949"/>
                  <a:pt x="8222910" y="1548949"/>
                </a:cubicBezTo>
                <a:cubicBezTo>
                  <a:pt x="8309727" y="1548949"/>
                  <a:pt x="8382031" y="1528981"/>
                  <a:pt x="8439827" y="1489046"/>
                </a:cubicBezTo>
                <a:cubicBezTo>
                  <a:pt x="8497622" y="1449110"/>
                  <a:pt x="8539914" y="1390943"/>
                  <a:pt x="8566703" y="1314545"/>
                </a:cubicBezTo>
                <a:lnTo>
                  <a:pt x="8358343" y="1279570"/>
                </a:lnTo>
                <a:cubicBezTo>
                  <a:pt x="8346934" y="1319258"/>
                  <a:pt x="8330066" y="1348031"/>
                  <a:pt x="8307742" y="1365890"/>
                </a:cubicBezTo>
                <a:cubicBezTo>
                  <a:pt x="8285418" y="1383750"/>
                  <a:pt x="8257884" y="1392679"/>
                  <a:pt x="8225142" y="1392679"/>
                </a:cubicBezTo>
                <a:cubicBezTo>
                  <a:pt x="8177021" y="1392679"/>
                  <a:pt x="8136837" y="1375440"/>
                  <a:pt x="8104591" y="1340962"/>
                </a:cubicBezTo>
                <a:cubicBezTo>
                  <a:pt x="8072346" y="1306483"/>
                  <a:pt x="8055478" y="1258238"/>
                  <a:pt x="8053990" y="1196226"/>
                </a:cubicBezTo>
                <a:lnTo>
                  <a:pt x="8577865" y="1196226"/>
                </a:lnTo>
                <a:cubicBezTo>
                  <a:pt x="8580841" y="1035988"/>
                  <a:pt x="8548347" y="917050"/>
                  <a:pt x="8480382" y="839411"/>
                </a:cubicBezTo>
                <a:cubicBezTo>
                  <a:pt x="8412418" y="761772"/>
                  <a:pt x="8319648" y="722953"/>
                  <a:pt x="8202074" y="722953"/>
                </a:cubicBezTo>
                <a:close/>
                <a:moveTo>
                  <a:pt x="7420428" y="722953"/>
                </a:moveTo>
                <a:cubicBezTo>
                  <a:pt x="7315753" y="722953"/>
                  <a:pt x="7228936" y="767601"/>
                  <a:pt x="7159980" y="856898"/>
                </a:cubicBezTo>
                <a:lnTo>
                  <a:pt x="7159980" y="740812"/>
                </a:lnTo>
                <a:lnTo>
                  <a:pt x="6965759" y="740812"/>
                </a:lnTo>
                <a:lnTo>
                  <a:pt x="6965759" y="1531090"/>
                </a:lnTo>
                <a:lnTo>
                  <a:pt x="7174862" y="1531090"/>
                </a:lnTo>
                <a:lnTo>
                  <a:pt x="7174862" y="1173158"/>
                </a:lnTo>
                <a:cubicBezTo>
                  <a:pt x="7174862" y="1084853"/>
                  <a:pt x="7180195" y="1024330"/>
                  <a:pt x="7190861" y="991588"/>
                </a:cubicBezTo>
                <a:cubicBezTo>
                  <a:pt x="7201528" y="958846"/>
                  <a:pt x="7221247" y="932553"/>
                  <a:pt x="7250020" y="912709"/>
                </a:cubicBezTo>
                <a:cubicBezTo>
                  <a:pt x="7278794" y="892865"/>
                  <a:pt x="7311288" y="882943"/>
                  <a:pt x="7347502" y="882943"/>
                </a:cubicBezTo>
                <a:cubicBezTo>
                  <a:pt x="7375780" y="882943"/>
                  <a:pt x="7399964" y="889889"/>
                  <a:pt x="7420056" y="903779"/>
                </a:cubicBezTo>
                <a:cubicBezTo>
                  <a:pt x="7440148" y="917670"/>
                  <a:pt x="7454659" y="937141"/>
                  <a:pt x="7463589" y="962194"/>
                </a:cubicBezTo>
                <a:cubicBezTo>
                  <a:pt x="7472518" y="987247"/>
                  <a:pt x="7476983" y="1042437"/>
                  <a:pt x="7476983" y="1127765"/>
                </a:cubicBezTo>
                <a:lnTo>
                  <a:pt x="7476983" y="1531090"/>
                </a:lnTo>
                <a:lnTo>
                  <a:pt x="7686087" y="1531090"/>
                </a:lnTo>
                <a:lnTo>
                  <a:pt x="7686087" y="1039957"/>
                </a:lnTo>
                <a:cubicBezTo>
                  <a:pt x="7686087" y="978937"/>
                  <a:pt x="7682242" y="932056"/>
                  <a:pt x="7674553" y="899314"/>
                </a:cubicBezTo>
                <a:cubicBezTo>
                  <a:pt x="7666863" y="866572"/>
                  <a:pt x="7653221" y="837303"/>
                  <a:pt x="7633625" y="811506"/>
                </a:cubicBezTo>
                <a:cubicBezTo>
                  <a:pt x="7614029" y="785709"/>
                  <a:pt x="7585132" y="764501"/>
                  <a:pt x="7546932" y="747882"/>
                </a:cubicBezTo>
                <a:cubicBezTo>
                  <a:pt x="7508733" y="731262"/>
                  <a:pt x="7466565" y="722953"/>
                  <a:pt x="7420428" y="722953"/>
                </a:cubicBezTo>
                <a:close/>
                <a:moveTo>
                  <a:pt x="5054955" y="722953"/>
                </a:moveTo>
                <a:cubicBezTo>
                  <a:pt x="4941349" y="722953"/>
                  <a:pt x="4857509" y="746269"/>
                  <a:pt x="4803435" y="792902"/>
                </a:cubicBezTo>
                <a:cubicBezTo>
                  <a:pt x="4749360" y="839535"/>
                  <a:pt x="4722324" y="897082"/>
                  <a:pt x="4722324" y="965543"/>
                </a:cubicBezTo>
                <a:cubicBezTo>
                  <a:pt x="4722324" y="1041445"/>
                  <a:pt x="4753578" y="1100728"/>
                  <a:pt x="4816085" y="1143392"/>
                </a:cubicBezTo>
                <a:cubicBezTo>
                  <a:pt x="4861230" y="1174150"/>
                  <a:pt x="4968138" y="1208133"/>
                  <a:pt x="5136810" y="1245340"/>
                </a:cubicBezTo>
                <a:cubicBezTo>
                  <a:pt x="5173025" y="1253773"/>
                  <a:pt x="5196341" y="1262951"/>
                  <a:pt x="5206759" y="1272873"/>
                </a:cubicBezTo>
                <a:cubicBezTo>
                  <a:pt x="5216681" y="1283291"/>
                  <a:pt x="5221642" y="1296437"/>
                  <a:pt x="5221642" y="1312312"/>
                </a:cubicBezTo>
                <a:cubicBezTo>
                  <a:pt x="5221642" y="1335629"/>
                  <a:pt x="5212464" y="1354232"/>
                  <a:pt x="5194109" y="1368123"/>
                </a:cubicBezTo>
                <a:cubicBezTo>
                  <a:pt x="5166823" y="1387967"/>
                  <a:pt x="5126144" y="1397888"/>
                  <a:pt x="5072070" y="1397888"/>
                </a:cubicBezTo>
                <a:cubicBezTo>
                  <a:pt x="5022956" y="1397888"/>
                  <a:pt x="4984757" y="1387346"/>
                  <a:pt x="4957472" y="1366262"/>
                </a:cubicBezTo>
                <a:cubicBezTo>
                  <a:pt x="4930187" y="1345179"/>
                  <a:pt x="4912080" y="1314297"/>
                  <a:pt x="4903150" y="1273617"/>
                </a:cubicBezTo>
                <a:lnTo>
                  <a:pt x="4693302" y="1305615"/>
                </a:lnTo>
                <a:cubicBezTo>
                  <a:pt x="4712650" y="1380525"/>
                  <a:pt x="4753701" y="1439808"/>
                  <a:pt x="4816457" y="1483465"/>
                </a:cubicBezTo>
                <a:cubicBezTo>
                  <a:pt x="4879213" y="1527121"/>
                  <a:pt x="4964417" y="1548949"/>
                  <a:pt x="5072070" y="1548949"/>
                </a:cubicBezTo>
                <a:cubicBezTo>
                  <a:pt x="5190636" y="1548949"/>
                  <a:pt x="5280181" y="1522904"/>
                  <a:pt x="5340705" y="1470814"/>
                </a:cubicBezTo>
                <a:cubicBezTo>
                  <a:pt x="5401228" y="1418724"/>
                  <a:pt x="5431490" y="1356465"/>
                  <a:pt x="5431490" y="1284035"/>
                </a:cubicBezTo>
                <a:cubicBezTo>
                  <a:pt x="5431490" y="1217558"/>
                  <a:pt x="5409661" y="1165717"/>
                  <a:pt x="5366005" y="1128510"/>
                </a:cubicBezTo>
                <a:cubicBezTo>
                  <a:pt x="5321853" y="1091799"/>
                  <a:pt x="5244090" y="1060793"/>
                  <a:pt x="5132717" y="1035492"/>
                </a:cubicBezTo>
                <a:cubicBezTo>
                  <a:pt x="5021344" y="1010191"/>
                  <a:pt x="4956231" y="990596"/>
                  <a:pt x="4937380" y="976705"/>
                </a:cubicBezTo>
                <a:cubicBezTo>
                  <a:pt x="4923489" y="966287"/>
                  <a:pt x="4916544" y="953637"/>
                  <a:pt x="4916544" y="938754"/>
                </a:cubicBezTo>
                <a:cubicBezTo>
                  <a:pt x="4916544" y="921391"/>
                  <a:pt x="4924482" y="907252"/>
                  <a:pt x="4940357" y="896338"/>
                </a:cubicBezTo>
                <a:cubicBezTo>
                  <a:pt x="4964169" y="880959"/>
                  <a:pt x="5003609" y="873269"/>
                  <a:pt x="5058675" y="873269"/>
                </a:cubicBezTo>
                <a:cubicBezTo>
                  <a:pt x="5102331" y="873269"/>
                  <a:pt x="5135941" y="881455"/>
                  <a:pt x="5159506" y="897826"/>
                </a:cubicBezTo>
                <a:cubicBezTo>
                  <a:pt x="5183071" y="914197"/>
                  <a:pt x="5199070" y="937762"/>
                  <a:pt x="5207503" y="968519"/>
                </a:cubicBezTo>
                <a:lnTo>
                  <a:pt x="5404701" y="932056"/>
                </a:lnTo>
                <a:cubicBezTo>
                  <a:pt x="5384856" y="863099"/>
                  <a:pt x="5348642" y="811010"/>
                  <a:pt x="5296056" y="775787"/>
                </a:cubicBezTo>
                <a:cubicBezTo>
                  <a:pt x="5243470" y="740564"/>
                  <a:pt x="5163103" y="722953"/>
                  <a:pt x="5054955" y="722953"/>
                </a:cubicBezTo>
                <a:close/>
                <a:moveTo>
                  <a:pt x="3867604" y="722953"/>
                </a:moveTo>
                <a:cubicBezTo>
                  <a:pt x="3762928" y="722953"/>
                  <a:pt x="3676111" y="767601"/>
                  <a:pt x="3607155" y="856898"/>
                </a:cubicBezTo>
                <a:lnTo>
                  <a:pt x="3607155" y="740812"/>
                </a:lnTo>
                <a:lnTo>
                  <a:pt x="3412934" y="740812"/>
                </a:lnTo>
                <a:lnTo>
                  <a:pt x="3412934" y="1531090"/>
                </a:lnTo>
                <a:lnTo>
                  <a:pt x="3622037" y="1531090"/>
                </a:lnTo>
                <a:lnTo>
                  <a:pt x="3622037" y="1173158"/>
                </a:lnTo>
                <a:cubicBezTo>
                  <a:pt x="3622037" y="1084853"/>
                  <a:pt x="3627370" y="1024330"/>
                  <a:pt x="3638036" y="991588"/>
                </a:cubicBezTo>
                <a:cubicBezTo>
                  <a:pt x="3648702" y="958846"/>
                  <a:pt x="3668422" y="932553"/>
                  <a:pt x="3697195" y="912709"/>
                </a:cubicBezTo>
                <a:cubicBezTo>
                  <a:pt x="3725969" y="892865"/>
                  <a:pt x="3758463" y="882943"/>
                  <a:pt x="3794678" y="882943"/>
                </a:cubicBezTo>
                <a:cubicBezTo>
                  <a:pt x="3822955" y="882943"/>
                  <a:pt x="3847140" y="889889"/>
                  <a:pt x="3867231" y="903779"/>
                </a:cubicBezTo>
                <a:cubicBezTo>
                  <a:pt x="3887323" y="917670"/>
                  <a:pt x="3901834" y="937141"/>
                  <a:pt x="3910764" y="962194"/>
                </a:cubicBezTo>
                <a:cubicBezTo>
                  <a:pt x="3919694" y="987247"/>
                  <a:pt x="3924158" y="1042437"/>
                  <a:pt x="3924158" y="1127765"/>
                </a:cubicBezTo>
                <a:lnTo>
                  <a:pt x="3924158" y="1531090"/>
                </a:lnTo>
                <a:lnTo>
                  <a:pt x="4133262" y="1531090"/>
                </a:lnTo>
                <a:lnTo>
                  <a:pt x="4133262" y="1039957"/>
                </a:lnTo>
                <a:cubicBezTo>
                  <a:pt x="4133262" y="978937"/>
                  <a:pt x="4129417" y="932056"/>
                  <a:pt x="4121728" y="899314"/>
                </a:cubicBezTo>
                <a:cubicBezTo>
                  <a:pt x="4114038" y="866572"/>
                  <a:pt x="4100395" y="837303"/>
                  <a:pt x="4080800" y="811506"/>
                </a:cubicBezTo>
                <a:cubicBezTo>
                  <a:pt x="4061205" y="785709"/>
                  <a:pt x="4032306" y="764501"/>
                  <a:pt x="3994108" y="747882"/>
                </a:cubicBezTo>
                <a:cubicBezTo>
                  <a:pt x="3955908" y="731262"/>
                  <a:pt x="3913740" y="722953"/>
                  <a:pt x="3867604" y="722953"/>
                </a:cubicBezTo>
                <a:close/>
                <a:moveTo>
                  <a:pt x="9068588" y="596635"/>
                </a:moveTo>
                <a:lnTo>
                  <a:pt x="9068588" y="1530531"/>
                </a:lnTo>
                <a:lnTo>
                  <a:pt x="8755770" y="1530531"/>
                </a:lnTo>
                <a:lnTo>
                  <a:pt x="8755770" y="1679267"/>
                </a:lnTo>
                <a:lnTo>
                  <a:pt x="9229230" y="1679267"/>
                </a:lnTo>
                <a:lnTo>
                  <a:pt x="9229230" y="596635"/>
                </a:lnTo>
                <a:close/>
                <a:moveTo>
                  <a:pt x="6548147" y="440179"/>
                </a:moveTo>
                <a:lnTo>
                  <a:pt x="6548147" y="633656"/>
                </a:lnTo>
                <a:lnTo>
                  <a:pt x="6757251" y="633656"/>
                </a:lnTo>
                <a:lnTo>
                  <a:pt x="6757251" y="440179"/>
                </a:lnTo>
                <a:close/>
                <a:moveTo>
                  <a:pt x="5613953" y="440179"/>
                </a:moveTo>
                <a:lnTo>
                  <a:pt x="5613953" y="1531090"/>
                </a:lnTo>
                <a:lnTo>
                  <a:pt x="5823056" y="1531090"/>
                </a:lnTo>
                <a:lnTo>
                  <a:pt x="5823056" y="1135207"/>
                </a:lnTo>
                <a:cubicBezTo>
                  <a:pt x="5823056" y="1068730"/>
                  <a:pt x="5829382" y="1018501"/>
                  <a:pt x="5842032" y="984518"/>
                </a:cubicBezTo>
                <a:cubicBezTo>
                  <a:pt x="5854682" y="950536"/>
                  <a:pt x="5874650" y="925111"/>
                  <a:pt x="5901935" y="908244"/>
                </a:cubicBezTo>
                <a:cubicBezTo>
                  <a:pt x="5929220" y="891377"/>
                  <a:pt x="5960227" y="882943"/>
                  <a:pt x="5994953" y="882943"/>
                </a:cubicBezTo>
                <a:cubicBezTo>
                  <a:pt x="6025214" y="882943"/>
                  <a:pt x="6050391" y="889516"/>
                  <a:pt x="6070483" y="902663"/>
                </a:cubicBezTo>
                <a:cubicBezTo>
                  <a:pt x="6090575" y="915809"/>
                  <a:pt x="6104590" y="933545"/>
                  <a:pt x="6112527" y="955869"/>
                </a:cubicBezTo>
                <a:cubicBezTo>
                  <a:pt x="6120464" y="978193"/>
                  <a:pt x="6124433" y="1030779"/>
                  <a:pt x="6124433" y="1113627"/>
                </a:cubicBezTo>
                <a:lnTo>
                  <a:pt x="6124433" y="1531090"/>
                </a:lnTo>
                <a:lnTo>
                  <a:pt x="6333537" y="1531090"/>
                </a:lnTo>
                <a:lnTo>
                  <a:pt x="6333537" y="1067490"/>
                </a:lnTo>
                <a:cubicBezTo>
                  <a:pt x="6333537" y="996549"/>
                  <a:pt x="6329940" y="944211"/>
                  <a:pt x="6322747" y="910476"/>
                </a:cubicBezTo>
                <a:cubicBezTo>
                  <a:pt x="6315554" y="876742"/>
                  <a:pt x="6302159" y="845984"/>
                  <a:pt x="6282563" y="818203"/>
                </a:cubicBezTo>
                <a:cubicBezTo>
                  <a:pt x="6262967" y="790422"/>
                  <a:pt x="6233822" y="767601"/>
                  <a:pt x="6195127" y="749742"/>
                </a:cubicBezTo>
                <a:cubicBezTo>
                  <a:pt x="6156431" y="731883"/>
                  <a:pt x="6113023" y="722953"/>
                  <a:pt x="6064902" y="722953"/>
                </a:cubicBezTo>
                <a:cubicBezTo>
                  <a:pt x="5971140" y="722953"/>
                  <a:pt x="5890525" y="762392"/>
                  <a:pt x="5823056" y="841271"/>
                </a:cubicBezTo>
                <a:lnTo>
                  <a:pt x="5823056" y="440179"/>
                </a:lnTo>
                <a:close/>
                <a:moveTo>
                  <a:pt x="2995322" y="440179"/>
                </a:moveTo>
                <a:lnTo>
                  <a:pt x="2995322" y="633656"/>
                </a:lnTo>
                <a:lnTo>
                  <a:pt x="3204425" y="633656"/>
                </a:lnTo>
                <a:lnTo>
                  <a:pt x="3204425" y="440179"/>
                </a:lnTo>
                <a:close/>
                <a:moveTo>
                  <a:pt x="2061129" y="440179"/>
                </a:moveTo>
                <a:lnTo>
                  <a:pt x="2061129" y="1531090"/>
                </a:lnTo>
                <a:lnTo>
                  <a:pt x="2270232" y="1531090"/>
                </a:lnTo>
                <a:lnTo>
                  <a:pt x="2270232" y="1135207"/>
                </a:lnTo>
                <a:cubicBezTo>
                  <a:pt x="2270232" y="1068730"/>
                  <a:pt x="2276557" y="1018501"/>
                  <a:pt x="2289207" y="984518"/>
                </a:cubicBezTo>
                <a:cubicBezTo>
                  <a:pt x="2301858" y="950536"/>
                  <a:pt x="2321826" y="925111"/>
                  <a:pt x="2349111" y="908244"/>
                </a:cubicBezTo>
                <a:cubicBezTo>
                  <a:pt x="2376396" y="891377"/>
                  <a:pt x="2407402" y="882943"/>
                  <a:pt x="2442128" y="882943"/>
                </a:cubicBezTo>
                <a:cubicBezTo>
                  <a:pt x="2472390" y="882943"/>
                  <a:pt x="2497567" y="889516"/>
                  <a:pt x="2517658" y="902663"/>
                </a:cubicBezTo>
                <a:cubicBezTo>
                  <a:pt x="2537750" y="915809"/>
                  <a:pt x="2551765" y="933545"/>
                  <a:pt x="2559703" y="955869"/>
                </a:cubicBezTo>
                <a:cubicBezTo>
                  <a:pt x="2567640" y="978193"/>
                  <a:pt x="2571609" y="1030779"/>
                  <a:pt x="2571609" y="1113627"/>
                </a:cubicBezTo>
                <a:lnTo>
                  <a:pt x="2571609" y="1531090"/>
                </a:lnTo>
                <a:lnTo>
                  <a:pt x="2780712" y="1531090"/>
                </a:lnTo>
                <a:lnTo>
                  <a:pt x="2780712" y="1067490"/>
                </a:lnTo>
                <a:cubicBezTo>
                  <a:pt x="2780712" y="996549"/>
                  <a:pt x="2777116" y="944211"/>
                  <a:pt x="2769923" y="910476"/>
                </a:cubicBezTo>
                <a:cubicBezTo>
                  <a:pt x="2762729" y="876742"/>
                  <a:pt x="2749335" y="845984"/>
                  <a:pt x="2729739" y="818203"/>
                </a:cubicBezTo>
                <a:cubicBezTo>
                  <a:pt x="2710143" y="790422"/>
                  <a:pt x="2680997" y="767601"/>
                  <a:pt x="2642302" y="749742"/>
                </a:cubicBezTo>
                <a:cubicBezTo>
                  <a:pt x="2603607" y="731883"/>
                  <a:pt x="2560198" y="722953"/>
                  <a:pt x="2512077" y="722953"/>
                </a:cubicBezTo>
                <a:cubicBezTo>
                  <a:pt x="2418316" y="722953"/>
                  <a:pt x="2337700" y="762392"/>
                  <a:pt x="2270232" y="841271"/>
                </a:cubicBezTo>
                <a:lnTo>
                  <a:pt x="2270232" y="440179"/>
                </a:lnTo>
                <a:close/>
                <a:moveTo>
                  <a:pt x="1425930" y="421576"/>
                </a:moveTo>
                <a:cubicBezTo>
                  <a:pt x="1342090" y="421576"/>
                  <a:pt x="1270528" y="434226"/>
                  <a:pt x="1211245" y="459527"/>
                </a:cubicBezTo>
                <a:cubicBezTo>
                  <a:pt x="1151962" y="484828"/>
                  <a:pt x="1106569" y="521663"/>
                  <a:pt x="1075068" y="570032"/>
                </a:cubicBezTo>
                <a:cubicBezTo>
                  <a:pt x="1043565" y="618401"/>
                  <a:pt x="1027815" y="670367"/>
                  <a:pt x="1027815" y="725929"/>
                </a:cubicBezTo>
                <a:cubicBezTo>
                  <a:pt x="1027815" y="812250"/>
                  <a:pt x="1061301" y="885424"/>
                  <a:pt x="1128274" y="945451"/>
                </a:cubicBezTo>
                <a:cubicBezTo>
                  <a:pt x="1175898" y="988115"/>
                  <a:pt x="1258746" y="1024082"/>
                  <a:pt x="1376817" y="1053351"/>
                </a:cubicBezTo>
                <a:cubicBezTo>
                  <a:pt x="1468594" y="1076172"/>
                  <a:pt x="1527381" y="1092047"/>
                  <a:pt x="1553178" y="1100976"/>
                </a:cubicBezTo>
                <a:cubicBezTo>
                  <a:pt x="1590881" y="1114371"/>
                  <a:pt x="1617298" y="1130122"/>
                  <a:pt x="1632429" y="1148229"/>
                </a:cubicBezTo>
                <a:cubicBezTo>
                  <a:pt x="1647560" y="1166337"/>
                  <a:pt x="1655125" y="1188289"/>
                  <a:pt x="1655125" y="1214086"/>
                </a:cubicBezTo>
                <a:cubicBezTo>
                  <a:pt x="1655125" y="1254269"/>
                  <a:pt x="1637142" y="1289368"/>
                  <a:pt x="1601175" y="1319382"/>
                </a:cubicBezTo>
                <a:cubicBezTo>
                  <a:pt x="1565208" y="1349395"/>
                  <a:pt x="1511754" y="1364402"/>
                  <a:pt x="1440813" y="1364402"/>
                </a:cubicBezTo>
                <a:cubicBezTo>
                  <a:pt x="1373840" y="1364402"/>
                  <a:pt x="1320634" y="1347535"/>
                  <a:pt x="1281195" y="1313801"/>
                </a:cubicBezTo>
                <a:cubicBezTo>
                  <a:pt x="1241755" y="1280066"/>
                  <a:pt x="1215586" y="1227232"/>
                  <a:pt x="1202687" y="1155299"/>
                </a:cubicBezTo>
                <a:lnTo>
                  <a:pt x="988375" y="1176135"/>
                </a:lnTo>
                <a:cubicBezTo>
                  <a:pt x="1002762" y="1298174"/>
                  <a:pt x="1046914" y="1391067"/>
                  <a:pt x="1120832" y="1454815"/>
                </a:cubicBezTo>
                <a:cubicBezTo>
                  <a:pt x="1194750" y="1518563"/>
                  <a:pt x="1300666" y="1550437"/>
                  <a:pt x="1438580" y="1550437"/>
                </a:cubicBezTo>
                <a:cubicBezTo>
                  <a:pt x="1533334" y="1550437"/>
                  <a:pt x="1612461" y="1537167"/>
                  <a:pt x="1675961" y="1510626"/>
                </a:cubicBezTo>
                <a:cubicBezTo>
                  <a:pt x="1739461" y="1484085"/>
                  <a:pt x="1788574" y="1443529"/>
                  <a:pt x="1823301" y="1388959"/>
                </a:cubicBezTo>
                <a:cubicBezTo>
                  <a:pt x="1858027" y="1334388"/>
                  <a:pt x="1875391" y="1275849"/>
                  <a:pt x="1875391" y="1213342"/>
                </a:cubicBezTo>
                <a:cubicBezTo>
                  <a:pt x="1875391" y="1144385"/>
                  <a:pt x="1860880" y="1086466"/>
                  <a:pt x="1831858" y="1039585"/>
                </a:cubicBezTo>
                <a:cubicBezTo>
                  <a:pt x="1802837" y="992704"/>
                  <a:pt x="1762653" y="955745"/>
                  <a:pt x="1711308" y="928708"/>
                </a:cubicBezTo>
                <a:cubicBezTo>
                  <a:pt x="1659962" y="901671"/>
                  <a:pt x="1580711" y="875502"/>
                  <a:pt x="1473555" y="850201"/>
                </a:cubicBezTo>
                <a:cubicBezTo>
                  <a:pt x="1366399" y="824900"/>
                  <a:pt x="1298930" y="800592"/>
                  <a:pt x="1271148" y="777275"/>
                </a:cubicBezTo>
                <a:cubicBezTo>
                  <a:pt x="1249320" y="758920"/>
                  <a:pt x="1238406" y="736844"/>
                  <a:pt x="1238406" y="711047"/>
                </a:cubicBezTo>
                <a:cubicBezTo>
                  <a:pt x="1238406" y="682769"/>
                  <a:pt x="1250065" y="660197"/>
                  <a:pt x="1273381" y="643330"/>
                </a:cubicBezTo>
                <a:cubicBezTo>
                  <a:pt x="1309596" y="617037"/>
                  <a:pt x="1359701" y="603890"/>
                  <a:pt x="1423697" y="603890"/>
                </a:cubicBezTo>
                <a:cubicBezTo>
                  <a:pt x="1485709" y="603890"/>
                  <a:pt x="1532218" y="616169"/>
                  <a:pt x="1563224" y="640725"/>
                </a:cubicBezTo>
                <a:cubicBezTo>
                  <a:pt x="1594229" y="665282"/>
                  <a:pt x="1614445" y="705590"/>
                  <a:pt x="1623871" y="761648"/>
                </a:cubicBezTo>
                <a:lnTo>
                  <a:pt x="1844137" y="751974"/>
                </a:lnTo>
                <a:cubicBezTo>
                  <a:pt x="1840664" y="651764"/>
                  <a:pt x="1804325" y="571644"/>
                  <a:pt x="1735120" y="511617"/>
                </a:cubicBezTo>
                <a:cubicBezTo>
                  <a:pt x="1665915" y="451590"/>
                  <a:pt x="1562852" y="421576"/>
                  <a:pt x="1425930" y="421576"/>
                </a:cubicBezTo>
                <a:close/>
                <a:moveTo>
                  <a:pt x="325495" y="281398"/>
                </a:moveTo>
                <a:lnTo>
                  <a:pt x="325495" y="1355938"/>
                </a:lnTo>
                <a:lnTo>
                  <a:pt x="486136" y="1355938"/>
                </a:lnTo>
                <a:lnTo>
                  <a:pt x="486136" y="430134"/>
                </a:lnTo>
                <a:lnTo>
                  <a:pt x="807139" y="430134"/>
                </a:lnTo>
                <a:lnTo>
                  <a:pt x="807139" y="281398"/>
                </a:lnTo>
                <a:close/>
                <a:moveTo>
                  <a:pt x="364163" y="0"/>
                </a:moveTo>
                <a:lnTo>
                  <a:pt x="9328477" y="0"/>
                </a:lnTo>
                <a:cubicBezTo>
                  <a:pt x="9529599" y="0"/>
                  <a:pt x="9692640" y="163041"/>
                  <a:pt x="9692640" y="364163"/>
                </a:cubicBezTo>
                <a:lnTo>
                  <a:pt x="9692640" y="1820771"/>
                </a:lnTo>
                <a:cubicBezTo>
                  <a:pt x="9692640" y="2021893"/>
                  <a:pt x="9529599" y="2184934"/>
                  <a:pt x="9328477" y="2184934"/>
                </a:cubicBezTo>
                <a:lnTo>
                  <a:pt x="364163" y="2184934"/>
                </a:lnTo>
                <a:cubicBezTo>
                  <a:pt x="163041" y="2184934"/>
                  <a:pt x="0" y="2021893"/>
                  <a:pt x="0" y="1820771"/>
                </a:cubicBezTo>
                <a:lnTo>
                  <a:pt x="0" y="364163"/>
                </a:lnTo>
                <a:cubicBezTo>
                  <a:pt x="0" y="163041"/>
                  <a:pt x="163041" y="0"/>
                  <a:pt x="3641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ja-JP" altLang="en-US" sz="13000" dirty="0"/>
          </a:p>
        </p:txBody>
      </p:sp>
      <p:sp>
        <p:nvSpPr>
          <p:cNvPr id="17" name="タイトル 1">
            <a:extLst>
              <a:ext uri="{FF2B5EF4-FFF2-40B4-BE49-F238E27FC236}">
                <a16:creationId xmlns:a16="http://schemas.microsoft.com/office/drawing/2014/main" id="{295035A1-E61E-7756-DDB1-B8A3995769F3}"/>
              </a:ext>
            </a:extLst>
          </p:cNvPr>
          <p:cNvSpPr txBox="1">
            <a:spLocks/>
          </p:cNvSpPr>
          <p:nvPr/>
        </p:nvSpPr>
        <p:spPr>
          <a:xfrm>
            <a:off x="-399451" y="2261562"/>
            <a:ext cx="12913903" cy="1207580"/>
          </a:xfrm>
          <a:prstGeom prst="rect">
            <a:avLst/>
          </a:prstGeom>
          <a:effectLst>
            <a:outerShdw blurRad="127000" algn="ctr" rotWithShape="0">
              <a:schemeClr val="bg1">
                <a:alpha val="9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3300" b="1" dirty="0">
                <a:solidFill>
                  <a:srgbClr val="FFCC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「</a:t>
            </a:r>
            <a:r>
              <a:rPr lang="en-US" altLang="ja-JP" sz="13300" b="1" dirty="0">
                <a:solidFill>
                  <a:srgbClr val="FFCC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Shin shine</a:t>
            </a:r>
            <a:r>
              <a:rPr lang="ja-JP" altLang="en-US" sz="13300" b="1" dirty="0">
                <a:solidFill>
                  <a:srgbClr val="FFCC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1236772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三角形の抽象的な背景">
            <a:extLst>
              <a:ext uri="{FF2B5EF4-FFF2-40B4-BE49-F238E27FC236}">
                <a16:creationId xmlns:a16="http://schemas.microsoft.com/office/drawing/2014/main" id="{3DAACB77-0AEC-2F9F-ABA4-B4C23FB3D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trans="58000"/>
                    </a14:imgEffect>
                  </a14:imgLayer>
                </a14:imgProps>
              </a:ext>
            </a:extLst>
          </a:blip>
          <a:srcRect t="1573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B8D9BF-CBE8-1AEF-3A3C-2C6AC8E5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0AA8AC5-2356-AEEA-5278-F63F4215D48D}"/>
              </a:ext>
            </a:extLst>
          </p:cNvPr>
          <p:cNvSpPr/>
          <p:nvPr/>
        </p:nvSpPr>
        <p:spPr>
          <a:xfrm>
            <a:off x="1009650" y="768034"/>
            <a:ext cx="10172700" cy="1397318"/>
          </a:xfrm>
          <a:prstGeom prst="roundRect">
            <a:avLst/>
          </a:prstGeom>
          <a:solidFill>
            <a:srgbClr val="FFFFFF">
              <a:alpha val="52941"/>
            </a:srgbClr>
          </a:solidFill>
          <a:ln w="38100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A8D63B05-1475-90C2-68E3-12667146BCE0}"/>
              </a:ext>
            </a:extLst>
          </p:cNvPr>
          <p:cNvSpPr txBox="1">
            <a:spLocks/>
          </p:cNvSpPr>
          <p:nvPr/>
        </p:nvSpPr>
        <p:spPr>
          <a:xfrm>
            <a:off x="-511970" y="273050"/>
            <a:ext cx="3093484" cy="1325563"/>
          </a:xfrm>
          <a:prstGeom prst="rect">
            <a:avLst/>
          </a:prstGeom>
          <a:effectLst>
            <a:outerShdw blurRad="127000" algn="ctr" rotWithShape="0">
              <a:schemeClr val="bg1">
                <a:alpha val="9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solidFill>
                  <a:schemeClr val="accent1">
                    <a:lumMod val="75000"/>
                  </a:schemeClr>
                </a:solidFill>
                <a:effectLst>
                  <a:outerShdw blurRad="266700" dist="38100" algn="l" rotWithShape="0">
                    <a:schemeClr val="bg1"/>
                  </a:outerShdw>
                </a:effectLst>
                <a:latin typeface="+mn-lt"/>
                <a:ea typeface="ＭＳ ゴシック" panose="020B0609070205080204" pitchFamily="49" charset="-128"/>
              </a:rPr>
              <a:t>01</a:t>
            </a:r>
            <a:endParaRPr lang="ja-JP" altLang="en-US" sz="9600" b="1" dirty="0">
              <a:solidFill>
                <a:schemeClr val="accent1">
                  <a:lumMod val="75000"/>
                </a:schemeClr>
              </a:solidFill>
              <a:effectLst>
                <a:outerShdw blurRad="266700" dist="38100" algn="l" rotWithShape="0">
                  <a:schemeClr val="bg1"/>
                </a:outerShdw>
              </a:effectLst>
              <a:latin typeface="+mn-lt"/>
              <a:ea typeface="ＭＳ ゴシック" panose="020B0609070205080204" pitchFamily="49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473B60D-ED76-474F-6824-3A1682AD7F0D}"/>
              </a:ext>
            </a:extLst>
          </p:cNvPr>
          <p:cNvSpPr/>
          <p:nvPr/>
        </p:nvSpPr>
        <p:spPr>
          <a:xfrm>
            <a:off x="963325" y="3025616"/>
            <a:ext cx="10172700" cy="1397318"/>
          </a:xfrm>
          <a:prstGeom prst="roundRect">
            <a:avLst/>
          </a:prstGeom>
          <a:solidFill>
            <a:srgbClr val="FFFFFF">
              <a:alpha val="52941"/>
            </a:srgbClr>
          </a:solidFill>
          <a:ln w="38100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C0AFF619-4F33-6974-D81C-79487B71F100}"/>
              </a:ext>
            </a:extLst>
          </p:cNvPr>
          <p:cNvSpPr txBox="1">
            <a:spLocks/>
          </p:cNvSpPr>
          <p:nvPr/>
        </p:nvSpPr>
        <p:spPr>
          <a:xfrm>
            <a:off x="-683420" y="2456340"/>
            <a:ext cx="3093484" cy="1325563"/>
          </a:xfrm>
          <a:prstGeom prst="rect">
            <a:avLst/>
          </a:prstGeom>
          <a:effectLst>
            <a:outerShdw blurRad="127000" algn="ctr" rotWithShape="0">
              <a:schemeClr val="bg1">
                <a:alpha val="9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solidFill>
                  <a:schemeClr val="accent1">
                    <a:lumMod val="75000"/>
                  </a:schemeClr>
                </a:solidFill>
                <a:effectLst>
                  <a:outerShdw blurRad="266700" dist="38100" algn="l" rotWithShape="0">
                    <a:schemeClr val="bg1"/>
                  </a:outerShdw>
                </a:effectLst>
                <a:latin typeface="+mn-lt"/>
                <a:ea typeface="ＭＳ ゴシック" panose="020B0609070205080204" pitchFamily="49" charset="-128"/>
              </a:rPr>
              <a:t>02</a:t>
            </a:r>
            <a:endParaRPr lang="ja-JP" altLang="en-US" sz="9600" b="1" dirty="0">
              <a:solidFill>
                <a:schemeClr val="accent1">
                  <a:lumMod val="75000"/>
                </a:schemeClr>
              </a:solidFill>
              <a:effectLst>
                <a:outerShdw blurRad="266700" dist="38100" algn="l" rotWithShape="0">
                  <a:schemeClr val="bg1"/>
                </a:outerShdw>
              </a:effectLst>
              <a:latin typeface="+mn-lt"/>
              <a:ea typeface="ＭＳ ゴシック" panose="020B0609070205080204" pitchFamily="49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6B862D8-EB4E-1C35-C1D1-FA4DCFFC0C8F}"/>
              </a:ext>
            </a:extLst>
          </p:cNvPr>
          <p:cNvSpPr/>
          <p:nvPr/>
        </p:nvSpPr>
        <p:spPr>
          <a:xfrm>
            <a:off x="990600" y="5227956"/>
            <a:ext cx="10172700" cy="1397318"/>
          </a:xfrm>
          <a:prstGeom prst="roundRect">
            <a:avLst/>
          </a:prstGeom>
          <a:solidFill>
            <a:srgbClr val="FFFFFF">
              <a:alpha val="52941"/>
            </a:srgbClr>
          </a:solidFill>
          <a:ln w="38100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タイトル 1">
            <a:extLst>
              <a:ext uri="{FF2B5EF4-FFF2-40B4-BE49-F238E27FC236}">
                <a16:creationId xmlns:a16="http://schemas.microsoft.com/office/drawing/2014/main" id="{803BF095-5753-D95B-AA50-6814827D2970}"/>
              </a:ext>
            </a:extLst>
          </p:cNvPr>
          <p:cNvSpPr txBox="1">
            <a:spLocks/>
          </p:cNvSpPr>
          <p:nvPr/>
        </p:nvSpPr>
        <p:spPr>
          <a:xfrm>
            <a:off x="-531020" y="4658680"/>
            <a:ext cx="3093484" cy="1325563"/>
          </a:xfrm>
          <a:prstGeom prst="rect">
            <a:avLst/>
          </a:prstGeom>
          <a:effectLst>
            <a:outerShdw blurRad="127000" algn="ctr" rotWithShape="0">
              <a:schemeClr val="bg1">
                <a:alpha val="9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solidFill>
                  <a:schemeClr val="accent1">
                    <a:lumMod val="75000"/>
                  </a:schemeClr>
                </a:solidFill>
                <a:effectLst>
                  <a:outerShdw blurRad="266700" dist="38100" algn="l" rotWithShape="0">
                    <a:schemeClr val="bg1"/>
                  </a:outerShdw>
                </a:effectLst>
                <a:latin typeface="+mn-lt"/>
                <a:ea typeface="ＭＳ ゴシック" panose="020B0609070205080204" pitchFamily="49" charset="-128"/>
              </a:rPr>
              <a:t>03</a:t>
            </a:r>
            <a:endParaRPr lang="ja-JP" altLang="en-US" sz="9600" b="1" dirty="0">
              <a:solidFill>
                <a:schemeClr val="accent1">
                  <a:lumMod val="75000"/>
                </a:schemeClr>
              </a:solidFill>
              <a:effectLst>
                <a:outerShdw blurRad="266700" dist="38100" algn="l" rotWithShape="0">
                  <a:schemeClr val="bg1"/>
                </a:outerShdw>
              </a:effectLst>
              <a:latin typeface="+mn-lt"/>
              <a:ea typeface="ＭＳ ゴシック" panose="020B0609070205080204" pitchFamily="49" charset="-128"/>
            </a:endParaRPr>
          </a:p>
        </p:txBody>
      </p:sp>
      <p:sp>
        <p:nvSpPr>
          <p:cNvPr id="21" name="四角形: 1 つの角を切り取る 20">
            <a:extLst>
              <a:ext uri="{FF2B5EF4-FFF2-40B4-BE49-F238E27FC236}">
                <a16:creationId xmlns:a16="http://schemas.microsoft.com/office/drawing/2014/main" id="{49A7136E-CA5C-7D28-1E5E-BD44DE950C90}"/>
              </a:ext>
            </a:extLst>
          </p:cNvPr>
          <p:cNvSpPr/>
          <p:nvPr/>
        </p:nvSpPr>
        <p:spPr>
          <a:xfrm>
            <a:off x="1926671" y="273050"/>
            <a:ext cx="2635167" cy="398784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C831B99-3F45-DAEA-860A-5C2C93063775}"/>
              </a:ext>
            </a:extLst>
          </p:cNvPr>
          <p:cNvSpPr txBox="1"/>
          <p:nvPr/>
        </p:nvSpPr>
        <p:spPr>
          <a:xfrm>
            <a:off x="1926669" y="286363"/>
            <a:ext cx="263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APPEAL POINT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27" name="四角形: 1 つの角を切り取る 26">
            <a:extLst>
              <a:ext uri="{FF2B5EF4-FFF2-40B4-BE49-F238E27FC236}">
                <a16:creationId xmlns:a16="http://schemas.microsoft.com/office/drawing/2014/main" id="{2CF372F9-193C-83B7-673D-23B11C5EA53F}"/>
              </a:ext>
            </a:extLst>
          </p:cNvPr>
          <p:cNvSpPr/>
          <p:nvPr/>
        </p:nvSpPr>
        <p:spPr>
          <a:xfrm>
            <a:off x="1926671" y="2529202"/>
            <a:ext cx="2635167" cy="398784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1091A33-233A-1247-69D0-1D795DE74104}"/>
              </a:ext>
            </a:extLst>
          </p:cNvPr>
          <p:cNvSpPr txBox="1"/>
          <p:nvPr/>
        </p:nvSpPr>
        <p:spPr>
          <a:xfrm>
            <a:off x="1926669" y="2542515"/>
            <a:ext cx="263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APPEAL POINT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29" name="四角形: 1 つの角を切り取る 28">
            <a:extLst>
              <a:ext uri="{FF2B5EF4-FFF2-40B4-BE49-F238E27FC236}">
                <a16:creationId xmlns:a16="http://schemas.microsoft.com/office/drawing/2014/main" id="{085FDA98-7ABD-68AF-D0FB-03237A7CE90D}"/>
              </a:ext>
            </a:extLst>
          </p:cNvPr>
          <p:cNvSpPr/>
          <p:nvPr/>
        </p:nvSpPr>
        <p:spPr>
          <a:xfrm>
            <a:off x="1926671" y="4712712"/>
            <a:ext cx="2635167" cy="398784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AA06934-BD2C-0C2D-3BCF-D02B08E23DA2}"/>
              </a:ext>
            </a:extLst>
          </p:cNvPr>
          <p:cNvSpPr txBox="1"/>
          <p:nvPr/>
        </p:nvSpPr>
        <p:spPr>
          <a:xfrm>
            <a:off x="1926669" y="4726025"/>
            <a:ext cx="263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APPEAL POINT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828FC0FC-17AF-B829-00F6-963FEF1E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977" y="768034"/>
            <a:ext cx="9533823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5600" b="1" dirty="0">
                <a:ln>
                  <a:solidFill>
                    <a:schemeClr val="bg1"/>
                  </a:solidFill>
                </a:ln>
                <a:solidFill>
                  <a:srgbClr val="FF99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情報登録が早くて簡単！</a:t>
            </a:r>
          </a:p>
        </p:txBody>
      </p:sp>
      <p:sp>
        <p:nvSpPr>
          <p:cNvPr id="32" name="タイトル 1">
            <a:extLst>
              <a:ext uri="{FF2B5EF4-FFF2-40B4-BE49-F238E27FC236}">
                <a16:creationId xmlns:a16="http://schemas.microsoft.com/office/drawing/2014/main" id="{523DFBF1-C85C-C1B6-AF02-7B09A11BBCFB}"/>
              </a:ext>
            </a:extLst>
          </p:cNvPr>
          <p:cNvSpPr txBox="1">
            <a:spLocks/>
          </p:cNvSpPr>
          <p:nvPr/>
        </p:nvSpPr>
        <p:spPr>
          <a:xfrm>
            <a:off x="1748189" y="3079546"/>
            <a:ext cx="95338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5600" b="1" dirty="0">
                <a:ln>
                  <a:solidFill>
                    <a:schemeClr val="bg1"/>
                  </a:solidFill>
                </a:ln>
                <a:solidFill>
                  <a:srgbClr val="FF99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機能が直感的に使える！</a:t>
            </a:r>
          </a:p>
        </p:txBody>
      </p:sp>
      <p:sp>
        <p:nvSpPr>
          <p:cNvPr id="33" name="タイトル 1">
            <a:extLst>
              <a:ext uri="{FF2B5EF4-FFF2-40B4-BE49-F238E27FC236}">
                <a16:creationId xmlns:a16="http://schemas.microsoft.com/office/drawing/2014/main" id="{D1EA5886-6AB8-3DEC-F343-E8096C8DD4D5}"/>
              </a:ext>
            </a:extLst>
          </p:cNvPr>
          <p:cNvSpPr txBox="1">
            <a:spLocks/>
          </p:cNvSpPr>
          <p:nvPr/>
        </p:nvSpPr>
        <p:spPr>
          <a:xfrm>
            <a:off x="1676400" y="5263833"/>
            <a:ext cx="95338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5600" b="1" dirty="0">
                <a:ln>
                  <a:solidFill>
                    <a:schemeClr val="bg1"/>
                  </a:solidFill>
                </a:ln>
                <a:solidFill>
                  <a:srgbClr val="FF99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ミスを生まない工夫が沢山！</a:t>
            </a:r>
          </a:p>
        </p:txBody>
      </p:sp>
    </p:spTree>
    <p:extLst>
      <p:ext uri="{BB962C8B-B14F-4D97-AF65-F5344CB8AC3E}">
        <p14:creationId xmlns:p14="http://schemas.microsoft.com/office/powerpoint/2010/main" val="357013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三角形の抽象的な背景">
            <a:extLst>
              <a:ext uri="{FF2B5EF4-FFF2-40B4-BE49-F238E27FC236}">
                <a16:creationId xmlns:a16="http://schemas.microsoft.com/office/drawing/2014/main" id="{3DAACB77-0AEC-2F9F-ABA4-B4C23FB3D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trans="58000"/>
                    </a14:imgEffect>
                  </a14:imgLayer>
                </a14:imgProps>
              </a:ext>
            </a:extLst>
          </a:blip>
          <a:srcRect t="1573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B8D9BF-CBE8-1AEF-3A3C-2C6AC8E5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058F43-8944-5EF2-756F-28CE25A8CD6D}"/>
              </a:ext>
            </a:extLst>
          </p:cNvPr>
          <p:cNvSpPr txBox="1">
            <a:spLocks/>
          </p:cNvSpPr>
          <p:nvPr/>
        </p:nvSpPr>
        <p:spPr>
          <a:xfrm>
            <a:off x="2738588" y="2065127"/>
            <a:ext cx="6714824" cy="1325563"/>
          </a:xfrm>
          <a:prstGeom prst="rect">
            <a:avLst/>
          </a:prstGeom>
          <a:effectLst>
            <a:outerShdw blurRad="127000" algn="ctr" rotWithShape="0">
              <a:schemeClr val="bg1">
                <a:alpha val="9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13000" b="1" dirty="0">
                <a:solidFill>
                  <a:srgbClr val="FF99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ja-JP" altLang="en-US" sz="13000" b="1" dirty="0">
                <a:solidFill>
                  <a:srgbClr val="FF99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分</a:t>
            </a:r>
            <a:r>
              <a:rPr lang="en-US" altLang="ja-JP" sz="13000" b="1" dirty="0">
                <a:solidFill>
                  <a:srgbClr val="FF99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43</a:t>
            </a:r>
            <a:r>
              <a:rPr lang="ja-JP" altLang="en-US" sz="13000" b="1" dirty="0">
                <a:solidFill>
                  <a:srgbClr val="FF99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秒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8E3C5C-7E02-26BC-F73D-998D2C61B4F3}"/>
              </a:ext>
            </a:extLst>
          </p:cNvPr>
          <p:cNvSpPr txBox="1"/>
          <p:nvPr/>
        </p:nvSpPr>
        <p:spPr>
          <a:xfrm>
            <a:off x="702644" y="679835"/>
            <a:ext cx="8605520" cy="769441"/>
          </a:xfrm>
          <a:prstGeom prst="rect">
            <a:avLst/>
          </a:prstGeom>
          <a:noFill/>
          <a:effectLst>
            <a:outerShdw blurRad="1397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chemeClr val="accent1">
                    <a:lumMod val="75000"/>
                  </a:schemeClr>
                </a:solidFill>
              </a:rPr>
              <a:t>登録までにかかった平均時間</a:t>
            </a:r>
            <a:r>
              <a:rPr kumimoji="1" lang="en-US" altLang="ja-JP" sz="4400" b="1" dirty="0">
                <a:solidFill>
                  <a:schemeClr val="accent1">
                    <a:lumMod val="75000"/>
                  </a:schemeClr>
                </a:solidFill>
              </a:rPr>
              <a:t>…</a:t>
            </a:r>
            <a:endParaRPr kumimoji="1" lang="ja-JP" alt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068B6E-23DA-D0DB-AF67-638B8A690A09}"/>
              </a:ext>
            </a:extLst>
          </p:cNvPr>
          <p:cNvSpPr txBox="1"/>
          <p:nvPr/>
        </p:nvSpPr>
        <p:spPr>
          <a:xfrm>
            <a:off x="1535614" y="4504057"/>
            <a:ext cx="9120772" cy="954107"/>
          </a:xfrm>
          <a:prstGeom prst="rect">
            <a:avLst/>
          </a:prstGeom>
          <a:noFill/>
          <a:effectLst>
            <a:outerShdw blurRad="1397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ja-JP" altLang="en-US" sz="2800" b="1" dirty="0">
                <a:solidFill>
                  <a:schemeClr val="accent1">
                    <a:lumMod val="75000"/>
                  </a:schemeClr>
                </a:solidFill>
              </a:rPr>
              <a:t>さんのタイム：</a:t>
            </a:r>
            <a:r>
              <a:rPr lang="en-US" altLang="ja-JP" sz="28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ja-JP" altLang="en-US" sz="2800" b="1" dirty="0">
                <a:solidFill>
                  <a:schemeClr val="accent1">
                    <a:lumMod val="75000"/>
                  </a:schemeClr>
                </a:solidFill>
              </a:rPr>
              <a:t>分</a:t>
            </a:r>
            <a:r>
              <a:rPr lang="en-US" altLang="ja-JP" sz="2800" b="1" dirty="0">
                <a:solidFill>
                  <a:schemeClr val="accent1">
                    <a:lumMod val="75000"/>
                  </a:schemeClr>
                </a:solidFill>
              </a:rPr>
              <a:t>42</a:t>
            </a:r>
            <a:r>
              <a:rPr lang="ja-JP" altLang="en-US" sz="2800" b="1" dirty="0">
                <a:solidFill>
                  <a:schemeClr val="accent1">
                    <a:lumMod val="75000"/>
                  </a:schemeClr>
                </a:solidFill>
              </a:rPr>
              <a:t>秒　　</a:t>
            </a:r>
            <a:r>
              <a:rPr kumimoji="1" lang="en-US" altLang="ja-JP" sz="2800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kumimoji="1" lang="ja-JP" altLang="en-US" sz="2800" b="1" dirty="0">
                <a:solidFill>
                  <a:schemeClr val="accent1">
                    <a:lumMod val="75000"/>
                  </a:schemeClr>
                </a:solidFill>
              </a:rPr>
              <a:t>さんのタイム：</a:t>
            </a:r>
            <a:r>
              <a:rPr lang="en-US" altLang="ja-JP" sz="28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ja-JP" altLang="en-US" sz="2800" b="1" dirty="0">
                <a:solidFill>
                  <a:schemeClr val="accent1">
                    <a:lumMod val="75000"/>
                  </a:schemeClr>
                </a:solidFill>
              </a:rPr>
              <a:t>分</a:t>
            </a:r>
            <a:r>
              <a:rPr lang="en-US" altLang="ja-JP" sz="2800" b="1" dirty="0">
                <a:solidFill>
                  <a:schemeClr val="accent1">
                    <a:lumMod val="75000"/>
                  </a:schemeClr>
                </a:solidFill>
              </a:rPr>
              <a:t>44</a:t>
            </a:r>
            <a:r>
              <a:rPr lang="ja-JP" altLang="en-US" sz="2800" b="1" dirty="0">
                <a:solidFill>
                  <a:schemeClr val="accent1">
                    <a:lumMod val="75000"/>
                  </a:schemeClr>
                </a:solidFill>
              </a:rPr>
              <a:t>秒</a:t>
            </a:r>
            <a:endParaRPr kumimoji="1" lang="en-US" altLang="ja-JP" sz="2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ja-JP" sz="2800" b="1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ja-JP" altLang="en-US" sz="2800" b="1" dirty="0">
                <a:solidFill>
                  <a:schemeClr val="accent1">
                    <a:lumMod val="75000"/>
                  </a:schemeClr>
                </a:solidFill>
              </a:rPr>
              <a:t>さんのタイム：</a:t>
            </a:r>
            <a:r>
              <a:rPr lang="en-US" altLang="ja-JP" sz="28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ja-JP" altLang="en-US" sz="2800" b="1" dirty="0">
                <a:solidFill>
                  <a:schemeClr val="accent1">
                    <a:lumMod val="75000"/>
                  </a:schemeClr>
                </a:solidFill>
              </a:rPr>
              <a:t>分</a:t>
            </a:r>
            <a:r>
              <a:rPr lang="en-US" altLang="ja-JP" sz="2800" b="1" dirty="0">
                <a:solidFill>
                  <a:schemeClr val="accent1">
                    <a:lumMod val="75000"/>
                  </a:schemeClr>
                </a:solidFill>
              </a:rPr>
              <a:t>43</a:t>
            </a:r>
            <a:r>
              <a:rPr lang="ja-JP" altLang="en-US" sz="2800" b="1" dirty="0">
                <a:solidFill>
                  <a:schemeClr val="accent1">
                    <a:lumMod val="75000"/>
                  </a:schemeClr>
                </a:solidFill>
              </a:rPr>
              <a:t>秒　　</a:t>
            </a:r>
            <a:r>
              <a:rPr lang="en-US" altLang="ja-JP" sz="2800" b="1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ja-JP" altLang="en-US" sz="2800" b="1" dirty="0">
                <a:solidFill>
                  <a:schemeClr val="accent1">
                    <a:lumMod val="75000"/>
                  </a:schemeClr>
                </a:solidFill>
              </a:rPr>
              <a:t>さんのタイム：</a:t>
            </a:r>
            <a:r>
              <a:rPr lang="en-US" altLang="ja-JP" sz="28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ja-JP" altLang="en-US" sz="2800" b="1" dirty="0">
                <a:solidFill>
                  <a:schemeClr val="accent1">
                    <a:lumMod val="75000"/>
                  </a:schemeClr>
                </a:solidFill>
              </a:rPr>
              <a:t>分</a:t>
            </a:r>
            <a:r>
              <a:rPr lang="en-US" altLang="ja-JP" sz="2800" b="1" dirty="0">
                <a:solidFill>
                  <a:schemeClr val="accent1">
                    <a:lumMod val="75000"/>
                  </a:schemeClr>
                </a:solidFill>
              </a:rPr>
              <a:t>44</a:t>
            </a:r>
            <a:r>
              <a:rPr lang="ja-JP" altLang="en-US" sz="2800" b="1" dirty="0">
                <a:solidFill>
                  <a:schemeClr val="accent1">
                    <a:lumMod val="75000"/>
                  </a:schemeClr>
                </a:solidFill>
              </a:rPr>
              <a:t>秒</a:t>
            </a:r>
            <a:endParaRPr lang="en-US" altLang="ja-JP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FE78F0-A21B-8E02-DE5C-8D2A823D4633}"/>
              </a:ext>
            </a:extLst>
          </p:cNvPr>
          <p:cNvSpPr txBox="1"/>
          <p:nvPr/>
        </p:nvSpPr>
        <p:spPr>
          <a:xfrm>
            <a:off x="702644" y="3706752"/>
            <a:ext cx="3072063" cy="769441"/>
          </a:xfrm>
          <a:prstGeom prst="rect">
            <a:avLst/>
          </a:prstGeom>
          <a:noFill/>
          <a:effectLst>
            <a:outerShdw blurRad="1397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chemeClr val="accent1">
                    <a:lumMod val="75000"/>
                  </a:schemeClr>
                </a:solidFill>
              </a:rPr>
              <a:t>集計データ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3E65500-A8A8-75F8-6B23-26C712E4483A}"/>
              </a:ext>
            </a:extLst>
          </p:cNvPr>
          <p:cNvSpPr txBox="1"/>
          <p:nvPr/>
        </p:nvSpPr>
        <p:spPr>
          <a:xfrm>
            <a:off x="1149868" y="4712659"/>
            <a:ext cx="9892264" cy="1323439"/>
          </a:xfrm>
          <a:prstGeom prst="rect">
            <a:avLst/>
          </a:prstGeom>
          <a:solidFill>
            <a:schemeClr val="bg1"/>
          </a:solidFill>
          <a:ln w="25400">
            <a:solidFill>
              <a:srgbClr val="FF9900"/>
            </a:solidFill>
          </a:ln>
          <a:effectLst>
            <a:outerShdw blurRad="139700" algn="ctr" rotWithShape="0">
              <a:schemeClr val="bg1"/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b="1" dirty="0">
                <a:solidFill>
                  <a:srgbClr val="FF9900"/>
                </a:solidFill>
              </a:rPr>
              <a:t>➡　誤差も小さい！</a:t>
            </a:r>
          </a:p>
        </p:txBody>
      </p:sp>
    </p:spTree>
    <p:extLst>
      <p:ext uri="{BB962C8B-B14F-4D97-AF65-F5344CB8AC3E}">
        <p14:creationId xmlns:p14="http://schemas.microsoft.com/office/powerpoint/2010/main" val="48589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 descr="三角形の抽象的な背景">
            <a:extLst>
              <a:ext uri="{FF2B5EF4-FFF2-40B4-BE49-F238E27FC236}">
                <a16:creationId xmlns:a16="http://schemas.microsoft.com/office/drawing/2014/main" id="{1AD235A1-7709-BEEE-93C7-3BA907338D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trans="58000"/>
                    </a14:imgEffect>
                  </a14:imgLayer>
                </a14:imgProps>
              </a:ext>
            </a:extLst>
          </a:blip>
          <a:srcRect t="15730"/>
          <a:stretch/>
        </p:blipFill>
        <p:spPr>
          <a:xfrm>
            <a:off x="-10160" y="-10160"/>
            <a:ext cx="12192000" cy="6858000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EA7024-7EAB-D76D-4C03-D32FA5EA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8FE69D27-4341-EAF5-238F-A6F50F2743DD}"/>
              </a:ext>
            </a:extLst>
          </p:cNvPr>
          <p:cNvSpPr txBox="1">
            <a:spLocks/>
          </p:cNvSpPr>
          <p:nvPr/>
        </p:nvSpPr>
        <p:spPr>
          <a:xfrm>
            <a:off x="838200" y="2888139"/>
            <a:ext cx="10515600" cy="1325563"/>
          </a:xfrm>
          <a:prstGeom prst="rect">
            <a:avLst/>
          </a:prstGeom>
          <a:effectLst>
            <a:outerShdw blurRad="127000" algn="ctr" rotWithShape="0">
              <a:schemeClr val="bg1">
                <a:alpha val="9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8000" b="1" dirty="0">
                <a:solidFill>
                  <a:srgbClr val="FF99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デモンストレーション</a:t>
            </a:r>
          </a:p>
        </p:txBody>
      </p:sp>
    </p:spTree>
    <p:extLst>
      <p:ext uri="{BB962C8B-B14F-4D97-AF65-F5344CB8AC3E}">
        <p14:creationId xmlns:p14="http://schemas.microsoft.com/office/powerpoint/2010/main" val="65634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 descr="三角形の抽象的な背景">
            <a:extLst>
              <a:ext uri="{FF2B5EF4-FFF2-40B4-BE49-F238E27FC236}">
                <a16:creationId xmlns:a16="http://schemas.microsoft.com/office/drawing/2014/main" id="{1AD235A1-7709-BEEE-93C7-3BA907338D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trans="58000"/>
                    </a14:imgEffect>
                  </a14:imgLayer>
                </a14:imgProps>
              </a:ext>
            </a:extLst>
          </a:blip>
          <a:srcRect t="15730"/>
          <a:stretch/>
        </p:blipFill>
        <p:spPr>
          <a:xfrm>
            <a:off x="-10160" y="-10160"/>
            <a:ext cx="12192000" cy="6858000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EA7024-7EAB-D76D-4C03-D32FA5EA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8FE69D27-4341-EAF5-238F-A6F50F2743DD}"/>
              </a:ext>
            </a:extLst>
          </p:cNvPr>
          <p:cNvSpPr txBox="1">
            <a:spLocks/>
          </p:cNvSpPr>
          <p:nvPr/>
        </p:nvSpPr>
        <p:spPr>
          <a:xfrm>
            <a:off x="838200" y="2888139"/>
            <a:ext cx="10515600" cy="1325563"/>
          </a:xfrm>
          <a:prstGeom prst="rect">
            <a:avLst/>
          </a:prstGeom>
          <a:effectLst>
            <a:outerShdw blurRad="127000" algn="ctr" rotWithShape="0">
              <a:schemeClr val="bg1">
                <a:alpha val="9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8000" b="1" dirty="0">
                <a:solidFill>
                  <a:srgbClr val="FF99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質疑応答</a:t>
            </a:r>
          </a:p>
        </p:txBody>
      </p:sp>
    </p:spTree>
    <p:extLst>
      <p:ext uri="{BB962C8B-B14F-4D97-AF65-F5344CB8AC3E}">
        <p14:creationId xmlns:p14="http://schemas.microsoft.com/office/powerpoint/2010/main" val="64076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 descr="三角形の抽象的な背景">
            <a:extLst>
              <a:ext uri="{FF2B5EF4-FFF2-40B4-BE49-F238E27FC236}">
                <a16:creationId xmlns:a16="http://schemas.microsoft.com/office/drawing/2014/main" id="{1AD235A1-7709-BEEE-93C7-3BA907338D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trans="58000"/>
                    </a14:imgEffect>
                  </a14:imgLayer>
                </a14:imgProps>
              </a:ext>
            </a:extLst>
          </a:blip>
          <a:srcRect t="1573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EA7024-7EAB-D76D-4C03-D32FA5EA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14</a:t>
            </a:fld>
            <a:endParaRPr lang="en-US" dirty="0"/>
          </a:p>
        </p:txBody>
      </p:sp>
      <p:pic>
        <p:nvPicPr>
          <p:cNvPr id="4" name="Picture 1" descr="三角形の抽象的な背景">
            <a:extLst>
              <a:ext uri="{FF2B5EF4-FFF2-40B4-BE49-F238E27FC236}">
                <a16:creationId xmlns:a16="http://schemas.microsoft.com/office/drawing/2014/main" id="{AAE1BA95-655E-EA9B-2B48-977E6B321A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730"/>
          <a:stretch/>
        </p:blipFill>
        <p:spPr>
          <a:xfrm>
            <a:off x="9964" y="0"/>
            <a:ext cx="12191949" cy="6858000"/>
          </a:xfrm>
          <a:prstGeom prst="rect">
            <a:avLst/>
          </a:prstGeom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8FE69D27-4341-EAF5-238F-A6F50F2743DD}"/>
              </a:ext>
            </a:extLst>
          </p:cNvPr>
          <p:cNvSpPr txBox="1">
            <a:spLocks/>
          </p:cNvSpPr>
          <p:nvPr/>
        </p:nvSpPr>
        <p:spPr>
          <a:xfrm>
            <a:off x="317500" y="1184751"/>
            <a:ext cx="11557000" cy="1325563"/>
          </a:xfrm>
          <a:prstGeom prst="rect">
            <a:avLst/>
          </a:prstGeom>
          <a:effectLst>
            <a:outerShdw blurRad="127000" algn="ctr" rotWithShape="0">
              <a:schemeClr val="bg1">
                <a:alpha val="9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7200" b="1" dirty="0">
                <a:solidFill>
                  <a:srgbClr val="FF99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ご清聴</a:t>
            </a:r>
            <a:endParaRPr lang="en-US" altLang="ja-JP" sz="7200" b="1" dirty="0">
              <a:solidFill>
                <a:srgbClr val="FF99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7200" b="1" dirty="0">
                <a:solidFill>
                  <a:srgbClr val="FF99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ありがとうございました</a:t>
            </a:r>
            <a:endParaRPr lang="en-US" altLang="ja-JP" sz="7200" b="1" dirty="0">
              <a:solidFill>
                <a:srgbClr val="FF99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3" name="図 2" descr="記号, 光 が含まれている画像&#10;&#10;自動的に生成された説明">
            <a:extLst>
              <a:ext uri="{FF2B5EF4-FFF2-40B4-BE49-F238E27FC236}">
                <a16:creationId xmlns:a16="http://schemas.microsoft.com/office/drawing/2014/main" id="{6134B4CE-85CE-F401-A65E-251323374F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973" y="3368676"/>
            <a:ext cx="956054" cy="33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4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三角形の抽象的な背景">
            <a:extLst>
              <a:ext uri="{FF2B5EF4-FFF2-40B4-BE49-F238E27FC236}">
                <a16:creationId xmlns:a16="http://schemas.microsoft.com/office/drawing/2014/main" id="{3DAACB77-0AEC-2F9F-ABA4-B4C23FB3D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trans="58000"/>
                    </a14:imgEffect>
                  </a14:imgLayer>
                </a14:imgProps>
              </a:ext>
            </a:extLst>
          </a:blip>
          <a:srcRect t="1573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B8D9BF-CBE8-1AEF-3A3C-2C6AC8E5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36F453-3F30-02E7-BE89-54982C80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7200" b="1" dirty="0">
                <a:solidFill>
                  <a:srgbClr val="FF99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自己紹介</a:t>
            </a:r>
            <a:endParaRPr kumimoji="1" lang="ja-JP" altLang="en-US" sz="7200" b="1" dirty="0">
              <a:solidFill>
                <a:srgbClr val="FF99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4" name="図 3" descr="らくがき, 挿絵 が含まれている画像&#10;&#10;自動的に生成された説明">
            <a:extLst>
              <a:ext uri="{FF2B5EF4-FFF2-40B4-BE49-F238E27FC236}">
                <a16:creationId xmlns:a16="http://schemas.microsoft.com/office/drawing/2014/main" id="{4B6BB59D-8C6B-0199-FA11-29BF722338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38" y="1819845"/>
            <a:ext cx="3898208" cy="350289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E7E431-EB7D-B983-DCA4-66EA8370308F}"/>
              </a:ext>
            </a:extLst>
          </p:cNvPr>
          <p:cNvSpPr txBox="1"/>
          <p:nvPr/>
        </p:nvSpPr>
        <p:spPr>
          <a:xfrm>
            <a:off x="5043093" y="1486233"/>
            <a:ext cx="7272732" cy="923330"/>
          </a:xfrm>
          <a:prstGeom prst="rect">
            <a:avLst/>
          </a:prstGeom>
          <a:noFill/>
          <a:effectLst>
            <a:outerShdw blurRad="1397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5400" b="1" dirty="0">
                <a:solidFill>
                  <a:schemeClr val="accent1">
                    <a:lumMod val="75000"/>
                  </a:schemeClr>
                </a:solidFill>
              </a:rPr>
              <a:t>森 春稀</a:t>
            </a:r>
            <a:r>
              <a:rPr lang="en-US" altLang="ja-JP" sz="54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ja-JP" altLang="en-US" sz="5400" b="1" dirty="0">
                <a:solidFill>
                  <a:schemeClr val="accent1">
                    <a:lumMod val="75000"/>
                  </a:schemeClr>
                </a:solidFill>
              </a:rPr>
              <a:t>モリ ハルキ</a:t>
            </a:r>
            <a:r>
              <a:rPr lang="en-US" altLang="ja-JP" sz="54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kumimoji="1" lang="ja-JP" altLang="en-US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D681DD5-432F-173C-209B-6DD080EA823E}"/>
              </a:ext>
            </a:extLst>
          </p:cNvPr>
          <p:cNvSpPr txBox="1"/>
          <p:nvPr/>
        </p:nvSpPr>
        <p:spPr>
          <a:xfrm>
            <a:off x="7965570" y="3370405"/>
            <a:ext cx="3686905" cy="584775"/>
          </a:xfrm>
          <a:prstGeom prst="rect">
            <a:avLst/>
          </a:prstGeom>
          <a:noFill/>
          <a:effectLst>
            <a:outerShdw blurRad="1397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1">
                    <a:lumMod val="75000"/>
                  </a:schemeClr>
                </a:solidFill>
              </a:rPr>
              <a:t>■三年目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452BB57-9158-A674-3EE1-D885FE33C47C}"/>
              </a:ext>
            </a:extLst>
          </p:cNvPr>
          <p:cNvSpPr txBox="1"/>
          <p:nvPr/>
        </p:nvSpPr>
        <p:spPr>
          <a:xfrm>
            <a:off x="7965569" y="2695347"/>
            <a:ext cx="3686905" cy="531614"/>
          </a:xfrm>
          <a:prstGeom prst="rect">
            <a:avLst/>
          </a:prstGeom>
          <a:noFill/>
          <a:effectLst>
            <a:outerShdw blurRad="1397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1">
                    <a:lumMod val="75000"/>
                  </a:schemeClr>
                </a:solidFill>
              </a:rPr>
              <a:t>■</a:t>
            </a:r>
            <a:r>
              <a:rPr kumimoji="1" lang="en-US" altLang="ja-JP" sz="3200" b="1" dirty="0">
                <a:solidFill>
                  <a:schemeClr val="accent1">
                    <a:lumMod val="75000"/>
                  </a:schemeClr>
                </a:solidFill>
              </a:rPr>
              <a:t>2004</a:t>
            </a:r>
            <a:r>
              <a:rPr kumimoji="1" lang="ja-JP" altLang="en-US" sz="3200" b="1" dirty="0">
                <a:solidFill>
                  <a:schemeClr val="accent1">
                    <a:lumMod val="75000"/>
                  </a:schemeClr>
                </a:solidFill>
              </a:rPr>
              <a:t>年</a:t>
            </a:r>
            <a:r>
              <a:rPr kumimoji="1" lang="en-US" altLang="ja-JP" sz="3200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kumimoji="1" lang="ja-JP" altLang="en-US" sz="3200" b="1" dirty="0">
                <a:solidFill>
                  <a:schemeClr val="accent1">
                    <a:lumMod val="75000"/>
                  </a:schemeClr>
                </a:solidFill>
              </a:rPr>
              <a:t>月</a:t>
            </a:r>
            <a:r>
              <a:rPr kumimoji="1" lang="en-US" altLang="ja-JP" sz="3200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kumimoji="1" lang="ja-JP" altLang="en-US" sz="3200" b="1" dirty="0">
                <a:solidFill>
                  <a:schemeClr val="accent1">
                    <a:lumMod val="75000"/>
                  </a:schemeClr>
                </a:solidFill>
              </a:rPr>
              <a:t>日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6FDB74-1ECB-5804-40F5-DEE46A80AF3B}"/>
              </a:ext>
            </a:extLst>
          </p:cNvPr>
          <p:cNvSpPr txBox="1"/>
          <p:nvPr/>
        </p:nvSpPr>
        <p:spPr>
          <a:xfrm>
            <a:off x="7975093" y="4029484"/>
            <a:ext cx="3686905" cy="584775"/>
          </a:xfrm>
          <a:prstGeom prst="rect">
            <a:avLst/>
          </a:prstGeom>
          <a:noFill/>
          <a:effectLst>
            <a:outerShdw blurRad="1397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1">
                    <a:lumMod val="75000"/>
                  </a:schemeClr>
                </a:solidFill>
              </a:rPr>
              <a:t>■千葉県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AE23C9A-19F5-B796-9321-E67675D49F78}"/>
              </a:ext>
            </a:extLst>
          </p:cNvPr>
          <p:cNvSpPr txBox="1"/>
          <p:nvPr/>
        </p:nvSpPr>
        <p:spPr>
          <a:xfrm>
            <a:off x="7965568" y="4818360"/>
            <a:ext cx="3686905" cy="584775"/>
          </a:xfrm>
          <a:prstGeom prst="rect">
            <a:avLst/>
          </a:prstGeom>
          <a:noFill/>
          <a:effectLst>
            <a:outerShdw blurRad="1397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1">
                    <a:lumMod val="75000"/>
                  </a:schemeClr>
                </a:solidFill>
              </a:rPr>
              <a:t>■</a:t>
            </a:r>
            <a:r>
              <a:rPr kumimoji="1" lang="en-US" altLang="ja-JP" sz="3200" b="1" dirty="0">
                <a:solidFill>
                  <a:schemeClr val="accent1">
                    <a:lumMod val="75000"/>
                  </a:schemeClr>
                </a:solidFill>
              </a:rPr>
              <a:t>CSS</a:t>
            </a:r>
            <a:endParaRPr kumimoji="1" lang="ja-JP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7725BCC-A4A6-EA96-E1D9-C113AE5BC9F8}"/>
              </a:ext>
            </a:extLst>
          </p:cNvPr>
          <p:cNvSpPr/>
          <p:nvPr/>
        </p:nvSpPr>
        <p:spPr>
          <a:xfrm>
            <a:off x="5782102" y="2714397"/>
            <a:ext cx="1822023" cy="5061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7FC68F5B-1D3B-AAC0-F25C-F149A1F2E387}"/>
              </a:ext>
            </a:extLst>
          </p:cNvPr>
          <p:cNvSpPr/>
          <p:nvPr/>
        </p:nvSpPr>
        <p:spPr>
          <a:xfrm>
            <a:off x="5782102" y="3392676"/>
            <a:ext cx="1822023" cy="5061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18A4B7-F009-5145-6A97-06B8CBB133AE}"/>
              </a:ext>
            </a:extLst>
          </p:cNvPr>
          <p:cNvSpPr txBox="1"/>
          <p:nvPr/>
        </p:nvSpPr>
        <p:spPr>
          <a:xfrm>
            <a:off x="6007304" y="3372630"/>
            <a:ext cx="1958264" cy="584775"/>
          </a:xfrm>
          <a:prstGeom prst="rect">
            <a:avLst/>
          </a:prstGeom>
          <a:noFill/>
          <a:effectLst>
            <a:outerShdw blurRad="1397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1">
                    <a:lumMod val="75000"/>
                  </a:schemeClr>
                </a:solidFill>
              </a:rPr>
              <a:t>開発歴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D49F7BB-6E2F-34AA-D67B-674F8F8F9B7A}"/>
              </a:ext>
            </a:extLst>
          </p:cNvPr>
          <p:cNvSpPr/>
          <p:nvPr/>
        </p:nvSpPr>
        <p:spPr>
          <a:xfrm>
            <a:off x="5782102" y="4061234"/>
            <a:ext cx="1781749" cy="5061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0F6794F-6A9C-B08B-DCF0-64A4C9E6978B}"/>
              </a:ext>
            </a:extLst>
          </p:cNvPr>
          <p:cNvSpPr txBox="1"/>
          <p:nvPr/>
        </p:nvSpPr>
        <p:spPr>
          <a:xfrm>
            <a:off x="5772578" y="2698658"/>
            <a:ext cx="1958265" cy="531614"/>
          </a:xfrm>
          <a:prstGeom prst="rect">
            <a:avLst/>
          </a:prstGeom>
          <a:noFill/>
          <a:effectLst>
            <a:outerShdw blurRad="1397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accent1">
                    <a:lumMod val="75000"/>
                  </a:schemeClr>
                </a:solidFill>
              </a:rPr>
              <a:t>生年月日</a:t>
            </a:r>
            <a:endParaRPr kumimoji="1" lang="ja-JP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F8A11BB-13F2-2F27-9FD3-3C895E9D0425}"/>
              </a:ext>
            </a:extLst>
          </p:cNvPr>
          <p:cNvSpPr/>
          <p:nvPr/>
        </p:nvSpPr>
        <p:spPr>
          <a:xfrm>
            <a:off x="5741828" y="4808785"/>
            <a:ext cx="1822023" cy="5061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BF12079-6871-6C7E-9924-0486A3E00648}"/>
              </a:ext>
            </a:extLst>
          </p:cNvPr>
          <p:cNvSpPr txBox="1"/>
          <p:nvPr/>
        </p:nvSpPr>
        <p:spPr>
          <a:xfrm>
            <a:off x="6186164" y="4021923"/>
            <a:ext cx="1055539" cy="584775"/>
          </a:xfrm>
          <a:prstGeom prst="rect">
            <a:avLst/>
          </a:prstGeom>
          <a:noFill/>
          <a:effectLst>
            <a:outerShdw blurRad="1397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accent1">
                    <a:lumMod val="75000"/>
                  </a:schemeClr>
                </a:solidFill>
              </a:rPr>
              <a:t>出身</a:t>
            </a:r>
            <a:endParaRPr kumimoji="1" lang="ja-JP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01345535-2BF7-E0FA-3BC7-F5108EABCA9F}"/>
              </a:ext>
            </a:extLst>
          </p:cNvPr>
          <p:cNvSpPr/>
          <p:nvPr/>
        </p:nvSpPr>
        <p:spPr>
          <a:xfrm>
            <a:off x="693020" y="5804034"/>
            <a:ext cx="10638492" cy="83739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CC2FCCC-E463-D40B-D682-43AFF513B316}"/>
              </a:ext>
            </a:extLst>
          </p:cNvPr>
          <p:cNvSpPr txBox="1"/>
          <p:nvPr/>
        </p:nvSpPr>
        <p:spPr>
          <a:xfrm>
            <a:off x="5772577" y="4793096"/>
            <a:ext cx="1958266" cy="584775"/>
          </a:xfrm>
          <a:prstGeom prst="rect">
            <a:avLst/>
          </a:prstGeom>
          <a:noFill/>
          <a:effectLst>
            <a:outerShdw blurRad="1397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1">
                    <a:lumMod val="75000"/>
                  </a:schemeClr>
                </a:solidFill>
              </a:rPr>
              <a:t>得意分野</a:t>
            </a: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A302CA89-8237-BAC5-B065-ECD7B3EC6ADF}"/>
              </a:ext>
            </a:extLst>
          </p:cNvPr>
          <p:cNvSpPr txBox="1">
            <a:spLocks/>
          </p:cNvSpPr>
          <p:nvPr/>
        </p:nvSpPr>
        <p:spPr>
          <a:xfrm>
            <a:off x="504775" y="5669620"/>
            <a:ext cx="11182450" cy="1113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脳から溢れるのは、</a:t>
            </a:r>
            <a:r>
              <a:rPr lang="en-US" altLang="ja-JP" sz="48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『</a:t>
            </a:r>
            <a:r>
              <a:rPr lang="ja-JP" altLang="en-US" sz="48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発想</a:t>
            </a:r>
            <a:r>
              <a:rPr lang="en-US" altLang="ja-JP" sz="48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』</a:t>
            </a:r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</a:t>
            </a:r>
            <a:r>
              <a:rPr lang="en-US" altLang="ja-JP" sz="48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『</a:t>
            </a:r>
            <a:r>
              <a:rPr lang="ja-JP" altLang="en-US" sz="48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遊び心</a:t>
            </a:r>
            <a:r>
              <a:rPr lang="en-US" altLang="ja-JP" sz="48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』</a:t>
            </a:r>
            <a:endParaRPr lang="ja-JP" altLang="en-US" sz="4800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401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三角形の抽象的な背景">
            <a:extLst>
              <a:ext uri="{FF2B5EF4-FFF2-40B4-BE49-F238E27FC236}">
                <a16:creationId xmlns:a16="http://schemas.microsoft.com/office/drawing/2014/main" id="{3DAACB77-0AEC-2F9F-ABA4-B4C23FB3D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trans="58000"/>
                    </a14:imgEffect>
                  </a14:imgLayer>
                </a14:imgProps>
              </a:ext>
            </a:extLst>
          </a:blip>
          <a:srcRect t="1573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B8D9BF-CBE8-1AEF-3A3C-2C6AC8E5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C8D437B-0C41-F956-EF68-F448E8C634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655" y="2526098"/>
            <a:ext cx="3208691" cy="4331902"/>
          </a:xfrm>
          <a:prstGeom prst="rect">
            <a:avLst/>
          </a:prstGeom>
        </p:spPr>
      </p:pic>
      <p:sp>
        <p:nvSpPr>
          <p:cNvPr id="16" name="タイトル 1">
            <a:extLst>
              <a:ext uri="{FF2B5EF4-FFF2-40B4-BE49-F238E27FC236}">
                <a16:creationId xmlns:a16="http://schemas.microsoft.com/office/drawing/2014/main" id="{C021057B-75E4-205B-8B77-2A20C4B45691}"/>
              </a:ext>
            </a:extLst>
          </p:cNvPr>
          <p:cNvSpPr txBox="1">
            <a:spLocks/>
          </p:cNvSpPr>
          <p:nvPr/>
        </p:nvSpPr>
        <p:spPr>
          <a:xfrm>
            <a:off x="514400" y="5374070"/>
            <a:ext cx="11182450" cy="1113997"/>
          </a:xfrm>
          <a:prstGeom prst="rect">
            <a:avLst/>
          </a:prstGeom>
          <a:ln>
            <a:noFill/>
          </a:ln>
          <a:effectLst>
            <a:glow rad="254000">
              <a:schemeClr val="accent2">
                <a:satMod val="175000"/>
              </a:schemeClr>
            </a:glow>
            <a:softEdge rad="5080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ja-JP" altLang="en-US" dirty="0">
              <a:ln w="104775">
                <a:solidFill>
                  <a:schemeClr val="bg1"/>
                </a:solidFill>
              </a:ln>
            </a:endParaRPr>
          </a:p>
        </p:txBody>
      </p:sp>
      <p:sp>
        <p:nvSpPr>
          <p:cNvPr id="8" name="思考の吹き出し: 雲形 7">
            <a:extLst>
              <a:ext uri="{FF2B5EF4-FFF2-40B4-BE49-F238E27FC236}">
                <a16:creationId xmlns:a16="http://schemas.microsoft.com/office/drawing/2014/main" id="{7DAAF878-59AE-9879-B321-D29C5F05FFFA}"/>
              </a:ext>
            </a:extLst>
          </p:cNvPr>
          <p:cNvSpPr/>
          <p:nvPr/>
        </p:nvSpPr>
        <p:spPr>
          <a:xfrm>
            <a:off x="-19727" y="319088"/>
            <a:ext cx="4928135" cy="3339966"/>
          </a:xfrm>
          <a:prstGeom prst="cloudCallout">
            <a:avLst>
              <a:gd name="adj1" fmla="val 52409"/>
              <a:gd name="adj2" fmla="val 50396"/>
            </a:avLst>
          </a:prstGeom>
          <a:solidFill>
            <a:schemeClr val="bg1"/>
          </a:solidFill>
          <a:ln w="28575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413648B-9C33-BFFC-6D26-B1752EB4BD6E}"/>
              </a:ext>
            </a:extLst>
          </p:cNvPr>
          <p:cNvSpPr/>
          <p:nvPr/>
        </p:nvSpPr>
        <p:spPr>
          <a:xfrm>
            <a:off x="561451" y="5324410"/>
            <a:ext cx="11088348" cy="76684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9" name="思考の吹き出し: 雲形 8">
            <a:extLst>
              <a:ext uri="{FF2B5EF4-FFF2-40B4-BE49-F238E27FC236}">
                <a16:creationId xmlns:a16="http://schemas.microsoft.com/office/drawing/2014/main" id="{440A0994-B832-368D-93A1-E0B1AE12C5C9}"/>
              </a:ext>
            </a:extLst>
          </p:cNvPr>
          <p:cNvSpPr/>
          <p:nvPr/>
        </p:nvSpPr>
        <p:spPr>
          <a:xfrm flipH="1">
            <a:off x="7154236" y="576801"/>
            <a:ext cx="5037764" cy="3339966"/>
          </a:xfrm>
          <a:prstGeom prst="cloudCallout">
            <a:avLst>
              <a:gd name="adj1" fmla="val 55797"/>
              <a:gd name="adj2" fmla="val 31087"/>
            </a:avLst>
          </a:prstGeom>
          <a:solidFill>
            <a:schemeClr val="bg1"/>
          </a:solidFill>
          <a:ln w="28575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B834D84A-0457-2688-A390-D49379295F7F}"/>
              </a:ext>
            </a:extLst>
          </p:cNvPr>
          <p:cNvSpPr txBox="1">
            <a:spLocks/>
          </p:cNvSpPr>
          <p:nvPr/>
        </p:nvSpPr>
        <p:spPr>
          <a:xfrm>
            <a:off x="504775" y="5186651"/>
            <a:ext cx="11182450" cy="1113997"/>
          </a:xfrm>
          <a:prstGeom prst="rect">
            <a:avLst/>
          </a:prstGeom>
          <a:effectLst>
            <a:glow rad="254000">
              <a:schemeClr val="accent2">
                <a:satMod val="175000"/>
              </a:schemeClr>
            </a:glo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b="1" dirty="0">
                <a:ln w="19050">
                  <a:noFill/>
                </a:ln>
                <a:solidFill>
                  <a:srgbClr val="FF99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入社直後の忙しさに比べたらまだ楽だけど</a:t>
            </a:r>
            <a:r>
              <a:rPr lang="en-US" altLang="ja-JP" b="1" dirty="0">
                <a:ln w="19050">
                  <a:noFill/>
                </a:ln>
                <a:solidFill>
                  <a:srgbClr val="FF99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endParaRPr lang="ja-JP" altLang="en-US" b="1" dirty="0">
              <a:ln w="19050">
                <a:noFill/>
              </a:ln>
              <a:solidFill>
                <a:srgbClr val="FF99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E567381B-77D1-4573-34B6-9EC59472047C}"/>
              </a:ext>
            </a:extLst>
          </p:cNvPr>
          <p:cNvSpPr txBox="1">
            <a:spLocks/>
          </p:cNvSpPr>
          <p:nvPr/>
        </p:nvSpPr>
        <p:spPr>
          <a:xfrm rot="21351719">
            <a:off x="-162982" y="1422202"/>
            <a:ext cx="5037764" cy="1113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600" b="1" dirty="0">
                <a:solidFill>
                  <a:schemeClr val="accent1">
                    <a:lumMod val="7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オブジェクト指向</a:t>
            </a:r>
            <a:endParaRPr lang="en-US" altLang="ja-JP" sz="3600" b="1" dirty="0">
              <a:solidFill>
                <a:schemeClr val="accent1">
                  <a:lumMod val="7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3600" b="1" dirty="0">
                <a:solidFill>
                  <a:schemeClr val="accent1">
                    <a:lumMod val="7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大変だったなぁ</a:t>
            </a: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8A60CE21-09E0-C0B6-89C3-F1CD05CF99BF}"/>
              </a:ext>
            </a:extLst>
          </p:cNvPr>
          <p:cNvSpPr txBox="1">
            <a:spLocks/>
          </p:cNvSpPr>
          <p:nvPr/>
        </p:nvSpPr>
        <p:spPr>
          <a:xfrm rot="616494">
            <a:off x="7120727" y="1530990"/>
            <a:ext cx="5397115" cy="1113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開発演習は</a:t>
            </a:r>
            <a:endParaRPr lang="en-US" altLang="ja-JP" b="1" dirty="0">
              <a:solidFill>
                <a:schemeClr val="accent1">
                  <a:lumMod val="7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何を作ろうか？</a:t>
            </a:r>
          </a:p>
        </p:txBody>
      </p:sp>
    </p:spTree>
    <p:extLst>
      <p:ext uri="{BB962C8B-B14F-4D97-AF65-F5344CB8AC3E}">
        <p14:creationId xmlns:p14="http://schemas.microsoft.com/office/powerpoint/2010/main" val="129856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9" grpId="0" animBg="1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三角形の抽象的な背景">
            <a:extLst>
              <a:ext uri="{FF2B5EF4-FFF2-40B4-BE49-F238E27FC236}">
                <a16:creationId xmlns:a16="http://schemas.microsoft.com/office/drawing/2014/main" id="{3DAACB77-0AEC-2F9F-ABA4-B4C23FB3D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trans="58000"/>
                    </a14:imgEffect>
                  </a14:imgLayer>
                </a14:imgProps>
              </a:ext>
            </a:extLst>
          </a:blip>
          <a:srcRect t="1573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B8D9BF-CBE8-1AEF-3A3C-2C6AC8E5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9DFE5F6-A240-D214-AC44-D39AA1C48A2A}"/>
              </a:ext>
            </a:extLst>
          </p:cNvPr>
          <p:cNvSpPr txBox="1">
            <a:spLocks/>
          </p:cNvSpPr>
          <p:nvPr/>
        </p:nvSpPr>
        <p:spPr>
          <a:xfrm>
            <a:off x="838200" y="4677033"/>
            <a:ext cx="10515600" cy="138367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8000" b="1" dirty="0">
                <a:ln>
                  <a:solidFill>
                    <a:schemeClr val="bg1"/>
                  </a:solidFill>
                </a:ln>
                <a:solidFill>
                  <a:srgbClr val="FF99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社員情報の登録</a:t>
            </a:r>
            <a:r>
              <a:rPr lang="en-US" altLang="ja-JP" sz="8000" b="1" dirty="0">
                <a:ln>
                  <a:solidFill>
                    <a:schemeClr val="bg1"/>
                  </a:solidFill>
                </a:ln>
                <a:solidFill>
                  <a:srgbClr val="FF99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……</a:t>
            </a:r>
            <a:endParaRPr lang="ja-JP" altLang="en-US" sz="8000" b="1" dirty="0">
              <a:ln>
                <a:solidFill>
                  <a:schemeClr val="bg1"/>
                </a:solidFill>
              </a:ln>
              <a:solidFill>
                <a:srgbClr val="FF99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303672B4-7FC2-AA5B-D43E-DFDAD7CE79E8}"/>
              </a:ext>
            </a:extLst>
          </p:cNvPr>
          <p:cNvSpPr txBox="1">
            <a:spLocks/>
          </p:cNvSpPr>
          <p:nvPr/>
        </p:nvSpPr>
        <p:spPr>
          <a:xfrm>
            <a:off x="838200" y="797293"/>
            <a:ext cx="10515600" cy="1383674"/>
          </a:xfrm>
          <a:prstGeom prst="rect">
            <a:avLst/>
          </a:prstGeom>
          <a:effectLst>
            <a:outerShdw blurRad="127000" algn="ctr" rotWithShape="0">
              <a:schemeClr val="bg1">
                <a:alpha val="9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テストや環境構築</a:t>
            </a:r>
            <a:r>
              <a:rPr lang="en-US" altLang="ja-JP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endParaRPr lang="ja-JP" altLang="en-US" sz="4800" b="1" dirty="0">
              <a:solidFill>
                <a:schemeClr val="accent2">
                  <a:lumMod val="60000"/>
                  <a:lumOff val="40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07314A4-8CCC-EDC1-404E-E0C9E38A99BD}"/>
              </a:ext>
            </a:extLst>
          </p:cNvPr>
          <p:cNvSpPr txBox="1">
            <a:spLocks/>
          </p:cNvSpPr>
          <p:nvPr/>
        </p:nvSpPr>
        <p:spPr>
          <a:xfrm>
            <a:off x="838200" y="2737163"/>
            <a:ext cx="10515600" cy="1383674"/>
          </a:xfrm>
          <a:prstGeom prst="rect">
            <a:avLst/>
          </a:prstGeom>
          <a:effectLst>
            <a:outerShdw blurRad="127000" algn="ctr" rotWithShape="0">
              <a:schemeClr val="bg1">
                <a:alpha val="9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5400" b="1" dirty="0">
                <a:solidFill>
                  <a:srgbClr val="FFC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書類などの手続き</a:t>
            </a:r>
            <a:r>
              <a:rPr lang="en-US" altLang="ja-JP" sz="5400" b="1" dirty="0">
                <a:solidFill>
                  <a:srgbClr val="FFC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endParaRPr lang="ja-JP" altLang="en-US" sz="5400" b="1" dirty="0">
              <a:solidFill>
                <a:srgbClr val="FFC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393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三角形の抽象的な背景">
            <a:extLst>
              <a:ext uri="{FF2B5EF4-FFF2-40B4-BE49-F238E27FC236}">
                <a16:creationId xmlns:a16="http://schemas.microsoft.com/office/drawing/2014/main" id="{3DAACB77-0AEC-2F9F-ABA4-B4C23FB3D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trans="58000"/>
                    </a14:imgEffect>
                  </a14:imgLayer>
                </a14:imgProps>
              </a:ext>
            </a:extLst>
          </a:blip>
          <a:srcRect t="1573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B8D9BF-CBE8-1AEF-3A3C-2C6AC8E5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4C2FC2AF-C4B2-29FE-C5D2-C5B7CC8108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081" y="2279917"/>
            <a:ext cx="5324265" cy="4441558"/>
          </a:xfrm>
          <a:prstGeom prst="rect">
            <a:avLst/>
          </a:prstGeom>
        </p:spPr>
      </p:pic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C0402A62-6A1C-28E7-0B0A-7970D40B470C}"/>
              </a:ext>
            </a:extLst>
          </p:cNvPr>
          <p:cNvSpPr/>
          <p:nvPr/>
        </p:nvSpPr>
        <p:spPr>
          <a:xfrm>
            <a:off x="421159" y="755374"/>
            <a:ext cx="8993259" cy="4338030"/>
          </a:xfrm>
          <a:prstGeom prst="wedgeEllipseCallout">
            <a:avLst>
              <a:gd name="adj1" fmla="val 53236"/>
              <a:gd name="adj2" fmla="val 21310"/>
            </a:avLst>
          </a:prstGeom>
          <a:solidFill>
            <a:schemeClr val="bg1"/>
          </a:solidFill>
          <a:ln w="19050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F964CF6C-6C1E-2341-ECC7-98BFE403596D}"/>
              </a:ext>
            </a:extLst>
          </p:cNvPr>
          <p:cNvSpPr txBox="1">
            <a:spLocks/>
          </p:cNvSpPr>
          <p:nvPr/>
        </p:nvSpPr>
        <p:spPr>
          <a:xfrm rot="21093864">
            <a:off x="920551" y="380607"/>
            <a:ext cx="2954929" cy="1383674"/>
          </a:xfrm>
          <a:prstGeom prst="rect">
            <a:avLst/>
          </a:prstGeom>
          <a:effectLst>
            <a:outerShdw blurRad="127000" algn="ctr" rotWithShape="0">
              <a:schemeClr val="bg1">
                <a:alpha val="9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9600" b="1" dirty="0">
                <a:solidFill>
                  <a:srgbClr val="FF99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あ！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60861216-578A-B3ED-32A0-9D8743CA0C69}"/>
              </a:ext>
            </a:extLst>
          </p:cNvPr>
          <p:cNvSpPr txBox="1">
            <a:spLocks/>
          </p:cNvSpPr>
          <p:nvPr/>
        </p:nvSpPr>
        <p:spPr>
          <a:xfrm>
            <a:off x="1353099" y="1799423"/>
            <a:ext cx="8151795" cy="2277979"/>
          </a:xfrm>
          <a:prstGeom prst="rect">
            <a:avLst/>
          </a:prstGeom>
          <a:effectLst>
            <a:outerShdw blurRad="127000" algn="ctr" rotWithShape="0">
              <a:schemeClr val="bg1">
                <a:alpha val="9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>
                <a:solidFill>
                  <a:srgbClr val="FF99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社員情報の</a:t>
            </a:r>
            <a:endParaRPr lang="en-US" altLang="ja-JP" sz="6000" b="1" dirty="0">
              <a:solidFill>
                <a:srgbClr val="FF99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6000" b="1" dirty="0">
                <a:solidFill>
                  <a:srgbClr val="FF99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管理アプリを作ろう！</a:t>
            </a:r>
          </a:p>
        </p:txBody>
      </p:sp>
    </p:spTree>
    <p:extLst>
      <p:ext uri="{BB962C8B-B14F-4D97-AF65-F5344CB8AC3E}">
        <p14:creationId xmlns:p14="http://schemas.microsoft.com/office/powerpoint/2010/main" val="302338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三角形の抽象的な背景">
            <a:extLst>
              <a:ext uri="{FF2B5EF4-FFF2-40B4-BE49-F238E27FC236}">
                <a16:creationId xmlns:a16="http://schemas.microsoft.com/office/drawing/2014/main" id="{3DAACB77-0AEC-2F9F-ABA4-B4C23FB3D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trans="58000"/>
                    </a14:imgEffect>
                  </a14:imgLayer>
                </a14:imgProps>
              </a:ext>
            </a:extLst>
          </a:blip>
          <a:srcRect t="1573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B8D9BF-CBE8-1AEF-3A3C-2C6AC8E5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C1E5782F-CEA3-A0B1-E0B1-07E549EFEEB1}"/>
              </a:ext>
            </a:extLst>
          </p:cNvPr>
          <p:cNvSpPr/>
          <p:nvPr/>
        </p:nvSpPr>
        <p:spPr>
          <a:xfrm>
            <a:off x="209252" y="1868003"/>
            <a:ext cx="3247322" cy="162290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56FBB06-0CDE-10B3-5A90-C979B56D81B7}"/>
              </a:ext>
            </a:extLst>
          </p:cNvPr>
          <p:cNvSpPr txBox="1">
            <a:spLocks/>
          </p:cNvSpPr>
          <p:nvPr/>
        </p:nvSpPr>
        <p:spPr>
          <a:xfrm>
            <a:off x="-275523" y="3422833"/>
            <a:ext cx="12743046" cy="31160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ja-JP" altLang="en-US" sz="6000" b="1" dirty="0">
                <a:ln w="9525">
                  <a:solidFill>
                    <a:schemeClr val="bg1"/>
                  </a:solidFill>
                </a:ln>
                <a:solidFill>
                  <a:srgbClr val="FF99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登録者も管理者も</a:t>
            </a:r>
            <a:endParaRPr lang="en-US" altLang="ja-JP" sz="6000" b="1" dirty="0">
              <a:ln w="9525">
                <a:solidFill>
                  <a:schemeClr val="bg1"/>
                </a:solidFill>
              </a:ln>
              <a:solidFill>
                <a:srgbClr val="FF99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6000" b="1" dirty="0">
                <a:ln w="9525">
                  <a:solidFill>
                    <a:schemeClr val="bg1"/>
                  </a:solidFill>
                </a:ln>
                <a:solidFill>
                  <a:srgbClr val="FF99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カンタンに使える社員情報アプリ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B1CE28-5CA9-7D5C-63DB-1C7CDA07FA31}"/>
              </a:ext>
            </a:extLst>
          </p:cNvPr>
          <p:cNvSpPr txBox="1"/>
          <p:nvPr/>
        </p:nvSpPr>
        <p:spPr>
          <a:xfrm>
            <a:off x="209252" y="2263959"/>
            <a:ext cx="3311089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見やすい</a:t>
            </a:r>
            <a:endParaRPr kumimoji="1" lang="ja-JP" altLang="en-US" sz="48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71EC5CAE-848E-76AB-38E1-C2DE82253B7D}"/>
              </a:ext>
            </a:extLst>
          </p:cNvPr>
          <p:cNvSpPr/>
          <p:nvPr/>
        </p:nvSpPr>
        <p:spPr>
          <a:xfrm>
            <a:off x="3756762" y="1868003"/>
            <a:ext cx="4430827" cy="162290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DB78688A-BB33-22E7-0B15-E12B072F3659}"/>
              </a:ext>
            </a:extLst>
          </p:cNvPr>
          <p:cNvSpPr/>
          <p:nvPr/>
        </p:nvSpPr>
        <p:spPr>
          <a:xfrm>
            <a:off x="8424010" y="1868003"/>
            <a:ext cx="3471509" cy="162290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1648E38-A449-A04A-F6E0-ADE864C4C607}"/>
              </a:ext>
            </a:extLst>
          </p:cNvPr>
          <p:cNvSpPr txBox="1"/>
          <p:nvPr/>
        </p:nvSpPr>
        <p:spPr>
          <a:xfrm>
            <a:off x="3740819" y="2263959"/>
            <a:ext cx="4430828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分かりやすい</a:t>
            </a:r>
            <a:endParaRPr kumimoji="1" lang="ja-JP" altLang="en-US" sz="48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9B49D94-D36F-774F-807D-4EA3D9A595AC}"/>
              </a:ext>
            </a:extLst>
          </p:cNvPr>
          <p:cNvSpPr txBox="1"/>
          <p:nvPr/>
        </p:nvSpPr>
        <p:spPr>
          <a:xfrm>
            <a:off x="8408068" y="2263959"/>
            <a:ext cx="3617493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探しやすい</a:t>
            </a:r>
            <a:endParaRPr kumimoji="1" lang="ja-JP" altLang="en-US" sz="48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BCCE6D73-CB74-26BD-92E3-C7BDC974E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6000" b="1" dirty="0">
                <a:solidFill>
                  <a:srgbClr val="FF99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6000" b="1" dirty="0">
                <a:solidFill>
                  <a:srgbClr val="FF99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つのキーワード</a:t>
            </a:r>
          </a:p>
        </p:txBody>
      </p:sp>
    </p:spTree>
    <p:extLst>
      <p:ext uri="{BB962C8B-B14F-4D97-AF65-F5344CB8AC3E}">
        <p14:creationId xmlns:p14="http://schemas.microsoft.com/office/powerpoint/2010/main" val="23798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" grpId="0"/>
      <p:bldP spid="13" grpId="0"/>
      <p:bldP spid="29" grpId="0" animBg="1"/>
      <p:bldP spid="30" grpId="0" animBg="1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三角形の抽象的な背景">
            <a:extLst>
              <a:ext uri="{FF2B5EF4-FFF2-40B4-BE49-F238E27FC236}">
                <a16:creationId xmlns:a16="http://schemas.microsoft.com/office/drawing/2014/main" id="{3DAACB77-0AEC-2F9F-ABA4-B4C23FB3D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trans="58000"/>
                    </a14:imgEffect>
                  </a14:imgLayer>
                </a14:imgProps>
              </a:ext>
            </a:extLst>
          </a:blip>
          <a:srcRect t="1573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B8D9BF-CBE8-1AEF-3A3C-2C6AC8E5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D2B8F1C4-3865-4368-B2FF-B9DD0E9EC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7200" b="1" dirty="0">
                <a:solidFill>
                  <a:srgbClr val="FF99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概要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E5821A0-7AAE-9E33-8ACE-AC59748AC101}"/>
              </a:ext>
            </a:extLst>
          </p:cNvPr>
          <p:cNvSpPr txBox="1"/>
          <p:nvPr/>
        </p:nvSpPr>
        <p:spPr>
          <a:xfrm>
            <a:off x="548640" y="1862639"/>
            <a:ext cx="8605520" cy="707886"/>
          </a:xfrm>
          <a:prstGeom prst="rect">
            <a:avLst/>
          </a:prstGeom>
          <a:noFill/>
          <a:effectLst>
            <a:outerShdw blurRad="1397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chemeClr val="accent1">
                    <a:lumMod val="75000"/>
                  </a:schemeClr>
                </a:solidFill>
              </a:rPr>
              <a:t>■コンセプト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39B0336-537F-318F-A938-E685E2BE3BEB}"/>
              </a:ext>
            </a:extLst>
          </p:cNvPr>
          <p:cNvSpPr txBox="1"/>
          <p:nvPr/>
        </p:nvSpPr>
        <p:spPr>
          <a:xfrm>
            <a:off x="548640" y="4173048"/>
            <a:ext cx="8605520" cy="643533"/>
          </a:xfrm>
          <a:prstGeom prst="rect">
            <a:avLst/>
          </a:prstGeom>
          <a:noFill/>
          <a:effectLst>
            <a:outerShdw blurRad="1397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chemeClr val="accent1">
                    <a:lumMod val="75000"/>
                  </a:schemeClr>
                </a:solidFill>
              </a:rPr>
              <a:t>■ターゲット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C9AB879-9D59-D38A-C070-CF5794BD0D9D}"/>
              </a:ext>
            </a:extLst>
          </p:cNvPr>
          <p:cNvSpPr txBox="1"/>
          <p:nvPr/>
        </p:nvSpPr>
        <p:spPr>
          <a:xfrm>
            <a:off x="548640" y="4938218"/>
            <a:ext cx="5812155" cy="979290"/>
          </a:xfrm>
          <a:prstGeom prst="rect">
            <a:avLst/>
          </a:prstGeom>
          <a:noFill/>
          <a:effectLst>
            <a:outerShdw blurRad="1397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1">
                    <a:lumMod val="75000"/>
                  </a:schemeClr>
                </a:solidFill>
              </a:rPr>
              <a:t>・</a:t>
            </a:r>
            <a:r>
              <a:rPr kumimoji="1" lang="en-US" altLang="ja-JP" sz="3200" b="1" dirty="0">
                <a:solidFill>
                  <a:schemeClr val="accent1">
                    <a:lumMod val="75000"/>
                  </a:schemeClr>
                </a:solidFill>
              </a:rPr>
              <a:t>30</a:t>
            </a:r>
            <a:r>
              <a:rPr kumimoji="1" lang="ja-JP" altLang="en-US" sz="3200" b="1" dirty="0">
                <a:solidFill>
                  <a:schemeClr val="accent1">
                    <a:lumMod val="75000"/>
                  </a:schemeClr>
                </a:solidFill>
              </a:rPr>
              <a:t>代以上の管理職の方</a:t>
            </a:r>
          </a:p>
          <a:p>
            <a:r>
              <a:rPr kumimoji="1" lang="ja-JP" altLang="en-US" sz="3200" b="1" dirty="0">
                <a:solidFill>
                  <a:schemeClr val="accent1">
                    <a:lumMod val="75000"/>
                  </a:schemeClr>
                </a:solidFill>
              </a:rPr>
              <a:t>・利用する社員全体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A568793-CFD2-D63F-8406-A1B9D7E536D9}"/>
              </a:ext>
            </a:extLst>
          </p:cNvPr>
          <p:cNvSpPr txBox="1"/>
          <p:nvPr/>
        </p:nvSpPr>
        <p:spPr>
          <a:xfrm>
            <a:off x="396240" y="2644170"/>
            <a:ext cx="10014585" cy="1569660"/>
          </a:xfrm>
          <a:prstGeom prst="rect">
            <a:avLst/>
          </a:prstGeom>
          <a:noFill/>
          <a:effectLst>
            <a:outerShdw blurRad="1397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1">
                    <a:lumMod val="75000"/>
                  </a:schemeClr>
                </a:solidFill>
              </a:rPr>
              <a:t>「サクッと情報登録が出来る入力できる」</a:t>
            </a:r>
          </a:p>
          <a:p>
            <a:r>
              <a:rPr kumimoji="1" lang="ja-JP" altLang="en-US" sz="3200" b="1" dirty="0">
                <a:solidFill>
                  <a:schemeClr val="accent1">
                    <a:lumMod val="75000"/>
                  </a:schemeClr>
                </a:solidFill>
              </a:rPr>
              <a:t>「操作が</a:t>
            </a:r>
            <a:r>
              <a:rPr lang="ja-JP" altLang="en-US" sz="3200" b="1" dirty="0">
                <a:solidFill>
                  <a:schemeClr val="accent1">
                    <a:lumMod val="75000"/>
                  </a:schemeClr>
                </a:solidFill>
              </a:rPr>
              <a:t>簡単で分かりやすく、</a:t>
            </a:r>
            <a:r>
              <a:rPr kumimoji="1" lang="ja-JP" altLang="en-US" sz="3200" b="1" dirty="0">
                <a:solidFill>
                  <a:schemeClr val="accent1">
                    <a:lumMod val="75000"/>
                  </a:schemeClr>
                </a:solidFill>
              </a:rPr>
              <a:t>使いやすい画面」</a:t>
            </a:r>
          </a:p>
          <a:p>
            <a:endParaRPr kumimoji="1" lang="ja-JP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BB35B485-9054-2AFC-45C6-F2EA68D2771C}"/>
              </a:ext>
            </a:extLst>
          </p:cNvPr>
          <p:cNvSpPr/>
          <p:nvPr/>
        </p:nvSpPr>
        <p:spPr>
          <a:xfrm>
            <a:off x="5403532" y="4540930"/>
            <a:ext cx="1932015" cy="152887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BCFA154F-826C-5A28-B9A6-E1A66596E560}"/>
              </a:ext>
            </a:extLst>
          </p:cNvPr>
          <p:cNvSpPr/>
          <p:nvPr/>
        </p:nvSpPr>
        <p:spPr>
          <a:xfrm>
            <a:off x="6579901" y="4317594"/>
            <a:ext cx="5490179" cy="1998061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1351290-0406-58BF-6D0E-170549EE5B86}"/>
              </a:ext>
            </a:extLst>
          </p:cNvPr>
          <p:cNvSpPr txBox="1"/>
          <p:nvPr/>
        </p:nvSpPr>
        <p:spPr>
          <a:xfrm>
            <a:off x="6244924" y="4735365"/>
            <a:ext cx="6123271" cy="1384995"/>
          </a:xfrm>
          <a:prstGeom prst="rect">
            <a:avLst/>
          </a:prstGeom>
          <a:noFill/>
          <a:effectLst>
            <a:outerShdw blurRad="1397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FF9900"/>
                </a:solidFill>
              </a:rPr>
              <a:t>アットホーム社員の皆さん</a:t>
            </a:r>
            <a:endParaRPr lang="en-US" altLang="ja-JP" sz="2800" b="1" dirty="0">
              <a:solidFill>
                <a:srgbClr val="FF9900"/>
              </a:solidFill>
            </a:endParaRPr>
          </a:p>
          <a:p>
            <a:pPr algn="ctr"/>
            <a:r>
              <a:rPr kumimoji="1" lang="ja-JP" altLang="en-US" sz="2800" b="1" dirty="0">
                <a:solidFill>
                  <a:srgbClr val="FF9900"/>
                </a:solidFill>
              </a:rPr>
              <a:t>を想像ながら設定しました！</a:t>
            </a:r>
            <a:endParaRPr kumimoji="1" lang="en-US" altLang="ja-JP" sz="2800" b="1" dirty="0">
              <a:solidFill>
                <a:srgbClr val="FF9900"/>
              </a:solidFill>
            </a:endParaRPr>
          </a:p>
          <a:p>
            <a:pPr algn="ctr"/>
            <a:r>
              <a:rPr lang="en-US" altLang="ja-JP" sz="2800" b="1" dirty="0">
                <a:solidFill>
                  <a:srgbClr val="FF9900"/>
                </a:solidFill>
              </a:rPr>
              <a:t>(</a:t>
            </a:r>
            <a:r>
              <a:rPr lang="ja-JP" altLang="en-US" sz="2800" b="1" dirty="0">
                <a:solidFill>
                  <a:srgbClr val="FF9900"/>
                </a:solidFill>
              </a:rPr>
              <a:t>ペルソナ分析</a:t>
            </a:r>
            <a:r>
              <a:rPr lang="en-US" altLang="ja-JP" sz="2800" b="1" dirty="0">
                <a:solidFill>
                  <a:srgbClr val="FF9900"/>
                </a:solidFill>
              </a:rPr>
              <a:t>)</a:t>
            </a:r>
            <a:endParaRPr kumimoji="1" lang="ja-JP" altLang="en-US" sz="2800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71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8" grpId="0"/>
      <p:bldP spid="19" grpId="0" animBg="1"/>
      <p:bldP spid="21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三角形の抽象的な背景">
            <a:extLst>
              <a:ext uri="{FF2B5EF4-FFF2-40B4-BE49-F238E27FC236}">
                <a16:creationId xmlns:a16="http://schemas.microsoft.com/office/drawing/2014/main" id="{3DAACB77-0AEC-2F9F-ABA4-B4C23FB3D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trans="58000"/>
                    </a14:imgEffect>
                  </a14:imgLayer>
                </a14:imgProps>
              </a:ext>
            </a:extLst>
          </a:blip>
          <a:srcRect t="15730"/>
          <a:stretch/>
        </p:blipFill>
        <p:spPr>
          <a:xfrm>
            <a:off x="17145" y="-8990"/>
            <a:ext cx="12192000" cy="6858000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B8D9BF-CBE8-1AEF-3A3C-2C6AC8E5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32D3E0-E614-2E42-8381-EDF16B36F3CE}"/>
              </a:ext>
            </a:extLst>
          </p:cNvPr>
          <p:cNvSpPr txBox="1"/>
          <p:nvPr/>
        </p:nvSpPr>
        <p:spPr>
          <a:xfrm>
            <a:off x="7238596" y="2850912"/>
            <a:ext cx="5621655" cy="4555093"/>
          </a:xfrm>
          <a:prstGeom prst="rect">
            <a:avLst/>
          </a:prstGeom>
          <a:noFill/>
          <a:effectLst>
            <a:outerShdw blurRad="1397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kumimoji="1" lang="ja-JP" altLang="en-US" sz="4000" b="1" dirty="0">
                <a:solidFill>
                  <a:schemeClr val="accent1">
                    <a:lumMod val="75000"/>
                  </a:schemeClr>
                </a:solidFill>
              </a:rPr>
              <a:t>情報の一覧表示</a:t>
            </a:r>
          </a:p>
          <a:p>
            <a:pPr>
              <a:lnSpc>
                <a:spcPts val="6000"/>
              </a:lnSpc>
            </a:pPr>
            <a:r>
              <a:rPr lang="ja-JP" altLang="en-US" sz="4000" b="1" dirty="0">
                <a:solidFill>
                  <a:schemeClr val="accent1">
                    <a:lumMod val="75000"/>
                  </a:schemeClr>
                </a:solidFill>
              </a:rPr>
              <a:t>検索機能</a:t>
            </a:r>
            <a:endParaRPr kumimoji="1" lang="ja-JP" altLang="en-US" sz="40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ts val="6000"/>
              </a:lnSpc>
            </a:pPr>
            <a:r>
              <a:rPr lang="ja-JP" altLang="en-US" sz="4000" b="1" dirty="0">
                <a:solidFill>
                  <a:schemeClr val="accent1">
                    <a:lumMod val="75000"/>
                  </a:schemeClr>
                </a:solidFill>
              </a:rPr>
              <a:t>ソート機能</a:t>
            </a:r>
            <a:endParaRPr kumimoji="1" lang="ja-JP" altLang="en-US" sz="40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ts val="6000"/>
              </a:lnSpc>
            </a:pPr>
            <a:r>
              <a:rPr lang="ja-JP" altLang="en-US" sz="4000" b="1" dirty="0">
                <a:solidFill>
                  <a:schemeClr val="accent1">
                    <a:lumMod val="75000"/>
                  </a:schemeClr>
                </a:solidFill>
              </a:rPr>
              <a:t>削除機能</a:t>
            </a:r>
            <a:endParaRPr kumimoji="1" lang="ja-JP" altLang="en-US" sz="40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ts val="6000"/>
              </a:lnSpc>
            </a:pPr>
            <a:r>
              <a:rPr lang="ja-JP" altLang="en-US" sz="4000" b="1" dirty="0">
                <a:solidFill>
                  <a:schemeClr val="accent1">
                    <a:lumMod val="75000"/>
                  </a:schemeClr>
                </a:solidFill>
              </a:rPr>
              <a:t>編集機能</a:t>
            </a:r>
            <a:endParaRPr kumimoji="1" lang="ja-JP" altLang="en-US" sz="4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kumimoji="1" lang="ja-JP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A2308CC7-EE86-AED0-F3E2-0CD263BF3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7200" b="1" dirty="0">
                <a:solidFill>
                  <a:srgbClr val="FF99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機能一覧</a:t>
            </a:r>
          </a:p>
        </p:txBody>
      </p:sp>
      <p:pic>
        <p:nvPicPr>
          <p:cNvPr id="8" name="グラフィックス 7" descr="閉じる 単色塗りつぶし">
            <a:extLst>
              <a:ext uri="{FF2B5EF4-FFF2-40B4-BE49-F238E27FC236}">
                <a16:creationId xmlns:a16="http://schemas.microsoft.com/office/drawing/2014/main" id="{464D1447-A633-5E50-CC4D-52477CD40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0793" y="5262978"/>
            <a:ext cx="622015" cy="622015"/>
          </a:xfrm>
          <a:prstGeom prst="rect">
            <a:avLst/>
          </a:prstGeom>
        </p:spPr>
      </p:pic>
      <p:pic>
        <p:nvPicPr>
          <p:cNvPr id="10" name="グラフィックス 9" descr="目 枠線">
            <a:extLst>
              <a:ext uri="{FF2B5EF4-FFF2-40B4-BE49-F238E27FC236}">
                <a16:creationId xmlns:a16="http://schemas.microsoft.com/office/drawing/2014/main" id="{3928FA4A-1D83-799E-0925-85159C24B9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1763" y="2850912"/>
            <a:ext cx="811143" cy="811143"/>
          </a:xfrm>
          <a:prstGeom prst="rect">
            <a:avLst/>
          </a:prstGeom>
        </p:spPr>
      </p:pic>
      <p:pic>
        <p:nvPicPr>
          <p:cNvPr id="12" name="グラフィックス 11" descr="拡大鏡 単色塗りつぶし">
            <a:extLst>
              <a:ext uri="{FF2B5EF4-FFF2-40B4-BE49-F238E27FC236}">
                <a16:creationId xmlns:a16="http://schemas.microsoft.com/office/drawing/2014/main" id="{2AF0F17F-35E3-F5D5-C75E-C389BBB219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68818" y="3729832"/>
            <a:ext cx="623990" cy="623990"/>
          </a:xfrm>
          <a:prstGeom prst="rect">
            <a:avLst/>
          </a:prstGeom>
        </p:spPr>
      </p:pic>
      <p:pic>
        <p:nvPicPr>
          <p:cNvPr id="14" name="グラフィックス 13" descr="カーソル 単色塗りつぶし">
            <a:extLst>
              <a:ext uri="{FF2B5EF4-FFF2-40B4-BE49-F238E27FC236}">
                <a16:creationId xmlns:a16="http://schemas.microsoft.com/office/drawing/2014/main" id="{C10691BC-279E-CFC3-5B94-9218015EDA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2744" y="2903994"/>
            <a:ext cx="707886" cy="707886"/>
          </a:xfrm>
          <a:prstGeom prst="rect">
            <a:avLst/>
          </a:prstGeom>
        </p:spPr>
      </p:pic>
      <p:pic>
        <p:nvPicPr>
          <p:cNvPr id="16" name="グラフィックス 15" descr="転送 枠線">
            <a:extLst>
              <a:ext uri="{FF2B5EF4-FFF2-40B4-BE49-F238E27FC236}">
                <a16:creationId xmlns:a16="http://schemas.microsoft.com/office/drawing/2014/main" id="{1527029A-5B52-F648-4D72-DE31072BC0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6645339" y="4504468"/>
            <a:ext cx="623990" cy="623990"/>
          </a:xfrm>
          <a:prstGeom prst="rect">
            <a:avLst/>
          </a:prstGeom>
        </p:spPr>
      </p:pic>
      <p:pic>
        <p:nvPicPr>
          <p:cNvPr id="18" name="グラフィックス 17" descr="鉛筆 単色塗りつぶし">
            <a:extLst>
              <a:ext uri="{FF2B5EF4-FFF2-40B4-BE49-F238E27FC236}">
                <a16:creationId xmlns:a16="http://schemas.microsoft.com/office/drawing/2014/main" id="{13E7E6D4-93DC-0786-75B2-DC9C2E46971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02728" y="6112975"/>
            <a:ext cx="501959" cy="501959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911A075-2A55-4E30-6FB7-16414255B552}"/>
              </a:ext>
            </a:extLst>
          </p:cNvPr>
          <p:cNvSpPr txBox="1"/>
          <p:nvPr/>
        </p:nvSpPr>
        <p:spPr>
          <a:xfrm>
            <a:off x="758981" y="1873568"/>
            <a:ext cx="4032094" cy="738664"/>
          </a:xfrm>
          <a:prstGeom prst="rect">
            <a:avLst/>
          </a:prstGeom>
          <a:noFill/>
          <a:effectLst>
            <a:outerShdw blurRad="1397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4200" b="1" dirty="0">
                <a:solidFill>
                  <a:schemeClr val="accent1">
                    <a:lumMod val="75000"/>
                  </a:schemeClr>
                </a:solidFill>
              </a:rPr>
              <a:t>■ユーザー画面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EE37D24-62A1-E83D-CF3C-F1A1DE87D026}"/>
              </a:ext>
            </a:extLst>
          </p:cNvPr>
          <p:cNvSpPr txBox="1"/>
          <p:nvPr/>
        </p:nvSpPr>
        <p:spPr>
          <a:xfrm>
            <a:off x="6784386" y="1939974"/>
            <a:ext cx="3688343" cy="738664"/>
          </a:xfrm>
          <a:prstGeom prst="rect">
            <a:avLst/>
          </a:prstGeom>
          <a:noFill/>
          <a:effectLst>
            <a:outerShdw blurRad="1397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4200" b="1" dirty="0">
                <a:solidFill>
                  <a:schemeClr val="accent1">
                    <a:lumMod val="75000"/>
                  </a:schemeClr>
                </a:solidFill>
              </a:rPr>
              <a:t>■管理者画面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681CFE8-0811-4217-E809-310F6D188C8F}"/>
              </a:ext>
            </a:extLst>
          </p:cNvPr>
          <p:cNvSpPr txBox="1"/>
          <p:nvPr/>
        </p:nvSpPr>
        <p:spPr>
          <a:xfrm>
            <a:off x="828574" y="2903994"/>
            <a:ext cx="4292546" cy="707886"/>
          </a:xfrm>
          <a:prstGeom prst="rect">
            <a:avLst/>
          </a:prstGeom>
          <a:noFill/>
          <a:effectLst>
            <a:outerShdw blurRad="1397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chemeClr val="accent1">
                    <a:lumMod val="75000"/>
                  </a:schemeClr>
                </a:solidFill>
              </a:rPr>
              <a:t>情報の入力機能</a:t>
            </a:r>
          </a:p>
        </p:txBody>
      </p:sp>
      <p:pic>
        <p:nvPicPr>
          <p:cNvPr id="28" name="図 27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57DADE3E-44E6-C75A-90BF-D46F9CC5A57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326" y="4265538"/>
            <a:ext cx="2766403" cy="2457800"/>
          </a:xfrm>
          <a:prstGeom prst="rect">
            <a:avLst/>
          </a:prstGeom>
        </p:spPr>
      </p:pic>
      <p:sp>
        <p:nvSpPr>
          <p:cNvPr id="29" name="吹き出し: 円形 28">
            <a:extLst>
              <a:ext uri="{FF2B5EF4-FFF2-40B4-BE49-F238E27FC236}">
                <a16:creationId xmlns:a16="http://schemas.microsoft.com/office/drawing/2014/main" id="{51F9960B-56CE-958D-8087-2C7B4656864C}"/>
              </a:ext>
            </a:extLst>
          </p:cNvPr>
          <p:cNvSpPr/>
          <p:nvPr/>
        </p:nvSpPr>
        <p:spPr>
          <a:xfrm>
            <a:off x="152744" y="3766705"/>
            <a:ext cx="3962056" cy="2030453"/>
          </a:xfrm>
          <a:prstGeom prst="wedgeEllipseCallout">
            <a:avLst>
              <a:gd name="adj1" fmla="val 51332"/>
              <a:gd name="adj2" fmla="val 21249"/>
            </a:avLst>
          </a:prstGeom>
          <a:solidFill>
            <a:schemeClr val="bg1"/>
          </a:solidFill>
          <a:ln w="19050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タイトル 1">
            <a:extLst>
              <a:ext uri="{FF2B5EF4-FFF2-40B4-BE49-F238E27FC236}">
                <a16:creationId xmlns:a16="http://schemas.microsoft.com/office/drawing/2014/main" id="{85153F06-8E5E-0C2B-5B75-7CC846D556F2}"/>
              </a:ext>
            </a:extLst>
          </p:cNvPr>
          <p:cNvSpPr txBox="1">
            <a:spLocks/>
          </p:cNvSpPr>
          <p:nvPr/>
        </p:nvSpPr>
        <p:spPr>
          <a:xfrm>
            <a:off x="392133" y="3662055"/>
            <a:ext cx="3434050" cy="2277979"/>
          </a:xfrm>
          <a:prstGeom prst="rect">
            <a:avLst/>
          </a:prstGeom>
          <a:effectLst>
            <a:outerShdw blurRad="127000" algn="ctr" rotWithShape="0">
              <a:schemeClr val="bg1">
                <a:alpha val="9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99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ユーザー画面は</a:t>
            </a:r>
            <a:endParaRPr lang="en-US" altLang="ja-JP" sz="3600" b="1" dirty="0">
              <a:solidFill>
                <a:srgbClr val="FF99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600" b="1" dirty="0">
                <a:solidFill>
                  <a:srgbClr val="FF99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内容を簡潔に！</a:t>
            </a:r>
          </a:p>
        </p:txBody>
      </p:sp>
    </p:spTree>
    <p:extLst>
      <p:ext uri="{BB962C8B-B14F-4D97-AF65-F5344CB8AC3E}">
        <p14:creationId xmlns:p14="http://schemas.microsoft.com/office/powerpoint/2010/main" val="52357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 descr="三角形の抽象的な背景">
            <a:extLst>
              <a:ext uri="{FF2B5EF4-FFF2-40B4-BE49-F238E27FC236}">
                <a16:creationId xmlns:a16="http://schemas.microsoft.com/office/drawing/2014/main" id="{1AD235A1-7709-BEEE-93C7-3BA907338D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trans="58000"/>
                    </a14:imgEffect>
                  </a14:imgLayer>
                </a14:imgProps>
              </a:ext>
            </a:extLst>
          </a:blip>
          <a:srcRect t="15730"/>
          <a:stretch/>
        </p:blipFill>
        <p:spPr>
          <a:xfrm>
            <a:off x="-10160" y="-10160"/>
            <a:ext cx="12192000" cy="6858000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EA7024-7EAB-D76D-4C03-D32FA5EA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8FE69D27-4341-EAF5-238F-A6F50F2743DD}"/>
              </a:ext>
            </a:extLst>
          </p:cNvPr>
          <p:cNvSpPr txBox="1">
            <a:spLocks/>
          </p:cNvSpPr>
          <p:nvPr/>
        </p:nvSpPr>
        <p:spPr>
          <a:xfrm>
            <a:off x="838200" y="2888139"/>
            <a:ext cx="10515600" cy="1325563"/>
          </a:xfrm>
          <a:prstGeom prst="rect">
            <a:avLst/>
          </a:prstGeom>
          <a:effectLst>
            <a:outerShdw blurRad="127000" algn="ctr" rotWithShape="0">
              <a:schemeClr val="bg1">
                <a:alpha val="9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8000" b="1" dirty="0">
                <a:solidFill>
                  <a:srgbClr val="FF99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アピールポイント</a:t>
            </a:r>
          </a:p>
        </p:txBody>
      </p:sp>
    </p:spTree>
    <p:extLst>
      <p:ext uri="{BB962C8B-B14F-4D97-AF65-F5344CB8AC3E}">
        <p14:creationId xmlns:p14="http://schemas.microsoft.com/office/powerpoint/2010/main" val="326971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</TotalTime>
  <Words>308</Words>
  <Application>Microsoft Office PowerPoint</Application>
  <PresentationFormat>ワイド画面</PresentationFormat>
  <Paragraphs>86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ＭＳ ゴシック</vt:lpstr>
      <vt:lpstr>游ゴシック</vt:lpstr>
      <vt:lpstr>游ゴシック Light</vt:lpstr>
      <vt:lpstr>Arial</vt:lpstr>
      <vt:lpstr>Office テーマ</vt:lpstr>
      <vt:lpstr>PowerPoint プレゼンテーション</vt:lpstr>
      <vt:lpstr>自己紹介</vt:lpstr>
      <vt:lpstr>PowerPoint プレゼンテーション</vt:lpstr>
      <vt:lpstr>PowerPoint プレゼンテーション</vt:lpstr>
      <vt:lpstr>PowerPoint プレゼンテーション</vt:lpstr>
      <vt:lpstr>3つのキーワード</vt:lpstr>
      <vt:lpstr>概要</vt:lpstr>
      <vt:lpstr>機能一覧</vt:lpstr>
      <vt:lpstr>PowerPoint プレゼンテーション</vt:lpstr>
      <vt:lpstr>情報登録が早くて簡単！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森 春稀</dc:creator>
  <cp:lastModifiedBy>森 春稀</cp:lastModifiedBy>
  <cp:revision>174</cp:revision>
  <dcterms:created xsi:type="dcterms:W3CDTF">2024-06-07T01:20:36Z</dcterms:created>
  <dcterms:modified xsi:type="dcterms:W3CDTF">2024-06-14T07:44:13Z</dcterms:modified>
</cp:coreProperties>
</file>