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459-0F7E-4B60-9ACA-C09FD464482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A591-6DB0-4268-B27C-20B08DAA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21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459-0F7E-4B60-9ACA-C09FD464482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A591-6DB0-4268-B27C-20B08DAA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66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459-0F7E-4B60-9ACA-C09FD464482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A591-6DB0-4268-B27C-20B08DAA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62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459-0F7E-4B60-9ACA-C09FD464482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A591-6DB0-4268-B27C-20B08DAA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62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459-0F7E-4B60-9ACA-C09FD464482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A591-6DB0-4268-B27C-20B08DAA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71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459-0F7E-4B60-9ACA-C09FD464482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A591-6DB0-4268-B27C-20B08DAA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08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459-0F7E-4B60-9ACA-C09FD464482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A591-6DB0-4268-B27C-20B08DAA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48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459-0F7E-4B60-9ACA-C09FD464482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A591-6DB0-4268-B27C-20B08DAA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70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459-0F7E-4B60-9ACA-C09FD464482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A591-6DB0-4268-B27C-20B08DAA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28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3CF459-0F7E-4B60-9ACA-C09FD464482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91A591-6DB0-4268-B27C-20B08DAA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1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F459-0F7E-4B60-9ACA-C09FD464482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A591-6DB0-4268-B27C-20B08DAA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91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3CF459-0F7E-4B60-9ACA-C09FD464482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91A591-6DB0-4268-B27C-20B08DAA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92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D3A0C4-94B4-E894-9E54-FE81A743D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要件定義書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57B943-A4DE-4BAE-DDE3-6523383C2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作成者　森 教介</a:t>
            </a:r>
          </a:p>
        </p:txBody>
      </p:sp>
    </p:spTree>
    <p:extLst>
      <p:ext uri="{BB962C8B-B14F-4D97-AF65-F5344CB8AC3E}">
        <p14:creationId xmlns:p14="http://schemas.microsoft.com/office/powerpoint/2010/main" val="81667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B7455-B46F-7EC6-FB38-25956378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493B99-2634-4C42-BAE0-C065E5405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スマートフォン上で動作する、漢字の読み書き問題を作成するアプリケーションを開発する。</a:t>
            </a:r>
          </a:p>
        </p:txBody>
      </p:sp>
    </p:spTree>
    <p:extLst>
      <p:ext uri="{BB962C8B-B14F-4D97-AF65-F5344CB8AC3E}">
        <p14:creationId xmlns:p14="http://schemas.microsoft.com/office/powerpoint/2010/main" val="66628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65F62-6D2E-8F39-A3A2-2785B154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51ADEC-8A5E-AB8F-2933-56D1E95C7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私塾講師である知人</a:t>
            </a:r>
            <a:r>
              <a:rPr kumimoji="1" lang="en-US" altLang="ja-JP" dirty="0"/>
              <a:t>A</a:t>
            </a:r>
            <a:r>
              <a:rPr kumimoji="1" lang="ja-JP" altLang="en-US" dirty="0"/>
              <a:t>（以降ユーザ）は、生徒に配布する漢字問題プリントを手書きで作成しており、作成効率が高くない。</a:t>
            </a:r>
            <a:endParaRPr kumimoji="1" lang="en-US" altLang="ja-JP" dirty="0"/>
          </a:p>
          <a:p>
            <a:r>
              <a:rPr kumimoji="1" lang="ja-JP" altLang="en-US" dirty="0"/>
              <a:t>ユーザは</a:t>
            </a:r>
            <a:r>
              <a:rPr kumimoji="1" lang="en-US" altLang="ja-JP" dirty="0"/>
              <a:t>PC</a:t>
            </a:r>
            <a:r>
              <a:rPr kumimoji="1" lang="ja-JP" altLang="en-US" dirty="0"/>
              <a:t>操作に不慣れであり、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・</a:t>
            </a:r>
            <a:r>
              <a:rPr kumimoji="1" lang="en-US" altLang="ja-JP" dirty="0"/>
              <a:t>Word</a:t>
            </a:r>
            <a:r>
              <a:rPr kumimoji="1" lang="ja-JP" altLang="en-US" dirty="0"/>
              <a:t>等のソフトを使用することに対するハードルが高い。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8723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626342-6D15-DFE7-2E4D-1C1C4442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2697EB-36C7-2A48-EDC5-2D185C33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iPhone</a:t>
            </a:r>
            <a:r>
              <a:rPr kumimoji="1" lang="ja-JP" altLang="en-US" dirty="0"/>
              <a:t>のブラウザ上で動作する、漢字の読み</a:t>
            </a:r>
            <a:r>
              <a:rPr kumimoji="1" lang="en-US" altLang="ja-JP" dirty="0"/>
              <a:t>/</a:t>
            </a:r>
            <a:r>
              <a:rPr kumimoji="1" lang="ja-JP" altLang="en-US" dirty="0"/>
              <a:t>書き問題を作成・表示・編集・削除するアプリケーションを開発する。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613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6DC14C-C4B6-0A53-BE4E-A20E2B9E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アプリケーション名：</a:t>
            </a:r>
            <a:r>
              <a:rPr kumimoji="1" lang="en-US" altLang="ja-JP" dirty="0"/>
              <a:t>Reach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090F3E-6C93-21B3-BB49-E0E21A24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pPr marL="201168" lvl="1" indent="0">
              <a:buNone/>
            </a:pPr>
            <a:r>
              <a:rPr lang="en-US" altLang="ja-JP" sz="2600" dirty="0"/>
              <a:t>〔</a:t>
            </a:r>
            <a:r>
              <a:rPr lang="ja-JP" altLang="en-US" sz="2600" dirty="0"/>
              <a:t>目的地に</a:t>
            </a:r>
            <a:r>
              <a:rPr lang="en-US" altLang="ja-JP" sz="2600" dirty="0"/>
              <a:t>〕</a:t>
            </a:r>
            <a:r>
              <a:rPr lang="ja-JP" altLang="en-US" sz="2600" dirty="0"/>
              <a:t>達する、至る、着く、到着する</a:t>
            </a:r>
            <a:endParaRPr lang="en-US" altLang="ja-JP" sz="2600" dirty="0"/>
          </a:p>
          <a:p>
            <a:pPr marL="201168" lvl="1" indent="0">
              <a:buNone/>
            </a:pPr>
            <a:r>
              <a:rPr lang="en-US" altLang="ja-JP" sz="2600" dirty="0"/>
              <a:t>〔</a:t>
            </a:r>
            <a:r>
              <a:rPr lang="ja-JP" altLang="en-US" sz="2600" dirty="0"/>
              <a:t>何かを得ようと</a:t>
            </a:r>
            <a:r>
              <a:rPr lang="en-US" altLang="ja-JP" sz="2600" dirty="0"/>
              <a:t>〕</a:t>
            </a:r>
            <a:r>
              <a:rPr lang="ja-JP" altLang="en-US" sz="2600" dirty="0"/>
              <a:t>（必死に）努力する、骨を折る</a:t>
            </a:r>
            <a:endParaRPr lang="en-US" altLang="ja-JP" sz="2600" dirty="0"/>
          </a:p>
          <a:p>
            <a:r>
              <a:rPr lang="ja-JP" altLang="en-US" sz="1200" dirty="0"/>
              <a:t>　引用</a:t>
            </a:r>
            <a:r>
              <a:rPr lang="en-US" altLang="ja-JP" sz="1200" dirty="0"/>
              <a:t>https://eow.alc.co.jp/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本アプリで作成した問題を塾生徒が日々解いていくことで、学校成績アップ・志望校合格といった、各個人が掲げている目標に届きますように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006566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1070</TotalTime>
  <Words>188</Words>
  <Application>Microsoft Office PowerPoint</Application>
  <PresentationFormat>ワイド画面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レトロスペクト</vt:lpstr>
      <vt:lpstr>要件定義書</vt:lpstr>
      <vt:lpstr>目的</vt:lpstr>
      <vt:lpstr>背景</vt:lpstr>
      <vt:lpstr>概要</vt:lpstr>
      <vt:lpstr>アプリケーション名：Reach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要件定義書</dc:title>
  <dc:creator>Mori Dylan</dc:creator>
  <cp:lastModifiedBy>Mori Dylan</cp:lastModifiedBy>
  <cp:revision>4</cp:revision>
  <dcterms:created xsi:type="dcterms:W3CDTF">2023-11-29T09:34:09Z</dcterms:created>
  <dcterms:modified xsi:type="dcterms:W3CDTF">2023-11-30T03:24:26Z</dcterms:modified>
</cp:coreProperties>
</file>