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fb63f157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fb63f157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fb63f157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fb63f157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fb63f157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fb63f157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fb63f157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fb63f157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fb63f157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fb63f157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СППР - проекта в сфере музыки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Подготовили: Угрюмов М.М. Таланков В.Р.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 1307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наши дни разнообразие музыки поражает воображение.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Каждый слушатель предпочитает </a:t>
            </a:r>
            <a:br>
              <a:rPr lang="ru"/>
            </a:br>
            <a:r>
              <a:rPr lang="ru"/>
              <a:t>разные жанры и стили, </a:t>
            </a:r>
            <a:br>
              <a:rPr lang="ru"/>
            </a:br>
            <a:r>
              <a:rPr lang="ru"/>
              <a:t>поэтому мы решили сделать </a:t>
            </a:r>
            <a:br>
              <a:rPr lang="ru"/>
            </a:br>
            <a:r>
              <a:rPr lang="ru"/>
              <a:t>интеллектуальную систему, </a:t>
            </a:r>
            <a:br>
              <a:rPr lang="ru"/>
            </a:br>
            <a:r>
              <a:rPr lang="ru"/>
              <a:t>которая по всего нескольким </a:t>
            </a:r>
            <a:br>
              <a:rPr lang="ru"/>
            </a:br>
            <a:r>
              <a:rPr lang="ru"/>
              <a:t>параметрам будет подбирать </a:t>
            </a:r>
            <a:br>
              <a:rPr lang="ru"/>
            </a:br>
            <a:r>
              <a:rPr lang="ru"/>
              <a:t>треки по вкусу пользователя.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925" y="1712700"/>
            <a:ext cx="2295950" cy="22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Назначение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252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введенным параметрам: </a:t>
            </a:r>
            <a:br>
              <a:rPr lang="ru"/>
            </a:br>
            <a:r>
              <a:rPr lang="ru"/>
              <a:t>жанра, настроения, скорости и т.д., </a:t>
            </a:r>
            <a:br>
              <a:rPr lang="ru"/>
            </a:br>
            <a:r>
              <a:rPr lang="ru"/>
              <a:t>система должна сделать </a:t>
            </a:r>
            <a:br>
              <a:rPr lang="ru"/>
            </a:br>
            <a:r>
              <a:rPr lang="ru"/>
              <a:t>наиболее подходящую для пользователя </a:t>
            </a:r>
            <a:br>
              <a:rPr lang="ru"/>
            </a:br>
            <a:r>
              <a:rPr lang="ru"/>
              <a:t>подборку разной музыки.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Также система должна уметь подбирать новые</a:t>
            </a:r>
            <a:br>
              <a:rPr lang="ru"/>
            </a:br>
            <a:r>
              <a:rPr lang="ru"/>
              <a:t>музыкальные композиции близкие к</a:t>
            </a:r>
            <a:br>
              <a:rPr lang="ru"/>
            </a:br>
            <a:r>
              <a:rPr lang="ru"/>
              <a:t>вкусу пользователя, для самообучения</a:t>
            </a:r>
            <a:br>
              <a:rPr lang="ru"/>
            </a:br>
            <a:r>
              <a:rPr lang="ru"/>
              <a:t>и расширения границ поиска.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125" y="1352525"/>
            <a:ext cx="2815000" cy="28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требований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Система должна представлять совокупность методических и программных средств решения задач: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ru" sz="1000">
                <a:solidFill>
                  <a:schemeClr val="dk1"/>
                </a:solidFill>
              </a:rPr>
              <a:t>Предложение клиенту списка композиций с учётом его предпочтений.</a:t>
            </a:r>
            <a:br>
              <a:rPr lang="ru" sz="1000">
                <a:solidFill>
                  <a:schemeClr val="dk1"/>
                </a:solidFill>
              </a:rPr>
            </a:br>
            <a:r>
              <a:rPr lang="ru" sz="1000">
                <a:solidFill>
                  <a:schemeClr val="dk1"/>
                </a:solidFill>
              </a:rPr>
              <a:t> 	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ru" sz="1000">
                <a:solidFill>
                  <a:schemeClr val="dk1"/>
                </a:solidFill>
              </a:rPr>
              <a:t>Обновление списка предлагаемых композиций.</a:t>
            </a:r>
            <a:br>
              <a:rPr lang="ru" sz="1000">
                <a:solidFill>
                  <a:schemeClr val="dk1"/>
                </a:solidFill>
              </a:rPr>
            </a:br>
            <a:r>
              <a:rPr lang="ru" sz="1000">
                <a:solidFill>
                  <a:schemeClr val="dk1"/>
                </a:solidFill>
              </a:rPr>
              <a:t> 	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ru" sz="1000">
                <a:solidFill>
                  <a:schemeClr val="dk1"/>
                </a:solidFill>
              </a:rPr>
              <a:t>Возможность оценки каждой композиции клиентом. 	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Для задачи принятия решений должен быть реализован алгоритм подбора композиций по темпу и валентности (в будущем имеется возможность увеличить количество параметров для подбора).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Интерфейс должен быть интуитивно понятен для клиента сервиса. Пользователь будет указывать свои предпочтения с помощью оценок каждой композиции (нравится/не нравится).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Согласованность данных и корректная их передача пользователю.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Система должна работать на IBM совместимых персональных компьютерах </a:t>
            </a: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Минимальная конфигурация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Предположительные этапы разработки и дедлайны</a:t>
            </a: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0233"/>
              </p:ext>
            </p:extLst>
          </p:nvPr>
        </p:nvGraphicFramePr>
        <p:xfrm>
          <a:off x="347428" y="1017725"/>
          <a:ext cx="8449144" cy="3638669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112286">
                  <a:extLst>
                    <a:ext uri="{9D8B030D-6E8A-4147-A177-3AD203B41FA5}">
                      <a16:colId xmlns:a16="http://schemas.microsoft.com/office/drawing/2014/main" val="1091086297"/>
                    </a:ext>
                  </a:extLst>
                </a:gridCol>
                <a:gridCol w="2112286">
                  <a:extLst>
                    <a:ext uri="{9D8B030D-6E8A-4147-A177-3AD203B41FA5}">
                      <a16:colId xmlns:a16="http://schemas.microsoft.com/office/drawing/2014/main" val="1367602033"/>
                    </a:ext>
                  </a:extLst>
                </a:gridCol>
                <a:gridCol w="2112286">
                  <a:extLst>
                    <a:ext uri="{9D8B030D-6E8A-4147-A177-3AD203B41FA5}">
                      <a16:colId xmlns:a16="http://schemas.microsoft.com/office/drawing/2014/main" val="3677172126"/>
                    </a:ext>
                  </a:extLst>
                </a:gridCol>
                <a:gridCol w="2112286">
                  <a:extLst>
                    <a:ext uri="{9D8B030D-6E8A-4147-A177-3AD203B41FA5}">
                      <a16:colId xmlns:a16="http://schemas.microsoft.com/office/drawing/2014/main" val="650878113"/>
                    </a:ext>
                  </a:extLst>
                </a:gridCol>
              </a:tblGrid>
              <a:tr h="236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Название этапа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Срок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Содержание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811805"/>
                  </a:ext>
                </a:extLst>
              </a:tr>
              <a:tr h="795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Организация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Дней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Создание страницы для кода на </a:t>
                      </a:r>
                      <a:r>
                        <a:rPr lang="en-US" sz="1200" dirty="0" err="1">
                          <a:effectLst/>
                        </a:rPr>
                        <a:t>Github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</a:endParaRPr>
                    </a:p>
                    <a:p>
                      <a:pPr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Создание среды общей разработки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05645"/>
                  </a:ext>
                </a:extLst>
              </a:tr>
              <a:tr h="1183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Разработка ядра системы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 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месяц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Создание первостепенного интерфейса</a:t>
                      </a:r>
                    </a:p>
                    <a:p>
                      <a:pPr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Совмещение системы с </a:t>
                      </a:r>
                      <a:r>
                        <a:rPr lang="en-US" sz="1200" dirty="0">
                          <a:effectLst/>
                        </a:rPr>
                        <a:t>Spotify </a:t>
                      </a:r>
                      <a:r>
                        <a:rPr lang="en-US" sz="1200" dirty="0" smtClean="0">
                          <a:effectLst/>
                        </a:rPr>
                        <a:t>API</a:t>
                      </a:r>
                      <a:endParaRPr lang="ru-RU" sz="1200" dirty="0" smtClean="0">
                        <a:effectLst/>
                      </a:endParaRPr>
                    </a:p>
                    <a:p>
                      <a:pPr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Создание алгоритма подбора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39834"/>
                  </a:ext>
                </a:extLst>
              </a:tr>
              <a:tr h="601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Организация базы данных пользователей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 недели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Создание базы данных предпочтений пользователя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Хранение данных на сервере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9670"/>
                  </a:ext>
                </a:extLst>
              </a:tr>
              <a:tr h="601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Тестирование программного продукта и составление программной документации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 недели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Тестирование и последующая отладка ошибок.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44" marR="9444" marT="9444" marB="944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403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Готовый продукт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964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 подбора музыкальных композиций 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предпочтениям клиентов из базы данных.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Уникальный, удобный для использования интерфейс,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созданный для работы на PC Windows OC 7+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возможностью оценки композиций, 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составления плейлистов любимой музыки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постоянного обновления списка в зависимости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 оценок других композиций.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850" y="1260950"/>
            <a:ext cx="3307525" cy="33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135</Words>
  <Application>Microsoft Office PowerPoint</Application>
  <PresentationFormat>Экран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Simple Dark</vt:lpstr>
      <vt:lpstr>Презентация СППР - проекта в сфере музыки</vt:lpstr>
      <vt:lpstr>Введение</vt:lpstr>
      <vt:lpstr>Назначение</vt:lpstr>
      <vt:lpstr>Список требований</vt:lpstr>
      <vt:lpstr>Предположительные этапы разработки и дедлайны</vt:lpstr>
      <vt:lpstr>Готовый продукт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СППР - проекта в сфере музыки</dc:title>
  <cp:lastModifiedBy>npc</cp:lastModifiedBy>
  <cp:revision>4</cp:revision>
  <dcterms:modified xsi:type="dcterms:W3CDTF">2022-10-21T11:11:46Z</dcterms:modified>
</cp:coreProperties>
</file>