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8" r:id="rId6"/>
    <p:sldId id="264" r:id="rId7"/>
    <p:sldId id="269" r:id="rId8"/>
    <p:sldId id="270" r:id="rId9"/>
    <p:sldId id="267" r:id="rId10"/>
    <p:sldId id="266" r:id="rId11"/>
    <p:sldId id="262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A5C4B8-3C68-4CA5-8DD1-091FFD9A7EBB}" type="datetimeFigureOut">
              <a:rPr lang="zh-TW" altLang="en-US" smtClean="0"/>
              <a:t>2025/2/26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3C2C814-C7CF-476C-87CB-FF4AD508C82E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898216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C4B8-3C68-4CA5-8DD1-091FFD9A7EBB}" type="datetimeFigureOut">
              <a:rPr lang="zh-TW" altLang="en-US" smtClean="0"/>
              <a:t>2025/2/26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2C814-C7CF-476C-87CB-FF4AD508C8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2663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C4B8-3C68-4CA5-8DD1-091FFD9A7EBB}" type="datetimeFigureOut">
              <a:rPr lang="zh-TW" altLang="en-US" smtClean="0"/>
              <a:t>2025/2/26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2C814-C7CF-476C-87CB-FF4AD508C8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5136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C4B8-3C68-4CA5-8DD1-091FFD9A7EBB}" type="datetimeFigureOut">
              <a:rPr lang="zh-TW" altLang="en-US" smtClean="0"/>
              <a:t>2025/2/26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2C814-C7CF-476C-87CB-FF4AD508C8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331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A5C4B8-3C68-4CA5-8DD1-091FFD9A7EBB}" type="datetimeFigureOut">
              <a:rPr lang="zh-TW" altLang="en-US" smtClean="0"/>
              <a:t>2025/2/26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C2C814-C7CF-476C-87CB-FF4AD508C82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365856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C4B8-3C68-4CA5-8DD1-091FFD9A7EBB}" type="datetimeFigureOut">
              <a:rPr lang="zh-TW" altLang="en-US" smtClean="0"/>
              <a:t>2025/2/26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2C814-C7CF-476C-87CB-FF4AD508C8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5610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C4B8-3C68-4CA5-8DD1-091FFD9A7EBB}" type="datetimeFigureOut">
              <a:rPr lang="zh-TW" altLang="en-US" smtClean="0"/>
              <a:t>2025/2/26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2C814-C7CF-476C-87CB-FF4AD508C8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2273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C4B8-3C68-4CA5-8DD1-091FFD9A7EBB}" type="datetimeFigureOut">
              <a:rPr lang="zh-TW" altLang="en-US" smtClean="0"/>
              <a:t>2025/2/26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2C814-C7CF-476C-87CB-FF4AD508C8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3323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5C4B8-3C68-4CA5-8DD1-091FFD9A7EBB}" type="datetimeFigureOut">
              <a:rPr lang="zh-TW" altLang="en-US" smtClean="0"/>
              <a:t>2025/2/26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2C814-C7CF-476C-87CB-FF4AD508C8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6149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A5C4B8-3C68-4CA5-8DD1-091FFD9A7EBB}" type="datetimeFigureOut">
              <a:rPr lang="zh-TW" altLang="en-US" smtClean="0"/>
              <a:t>2025/2/26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C2C814-C7CF-476C-87CB-FF4AD508C82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0966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A5C4B8-3C68-4CA5-8DD1-091FFD9A7EBB}" type="datetimeFigureOut">
              <a:rPr lang="zh-TW" altLang="en-US" smtClean="0"/>
              <a:t>2025/2/26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C2C814-C7CF-476C-87CB-FF4AD508C82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6313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3A5C4B8-3C68-4CA5-8DD1-091FFD9A7EBB}" type="datetimeFigureOut">
              <a:rPr lang="zh-TW" altLang="en-US" smtClean="0"/>
              <a:t>2025/2/26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43C2C814-C7CF-476C-87CB-FF4AD508C82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62545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62924" y="1852608"/>
            <a:ext cx="9465635" cy="2098226"/>
          </a:xfrm>
        </p:spPr>
        <p:txBody>
          <a:bodyPr/>
          <a:lstStyle/>
          <a:p>
            <a:r>
              <a:rPr lang="zh-TW" altLang="en-US" dirty="0" smtClean="0"/>
              <a:t>全球能源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</a:t>
            </a:r>
            <a:r>
              <a:rPr lang="zh-TW" altLang="en-US" dirty="0" smtClean="0"/>
              <a:t>生涯規劃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Week 2 </a:t>
            </a:r>
            <a:r>
              <a:rPr lang="zh-TW" altLang="en-US" sz="2800" dirty="0"/>
              <a:t>面試技巧與備審資料</a:t>
            </a:r>
            <a:endParaRPr lang="en-US" altLang="zh-TW" sz="2800" dirty="0"/>
          </a:p>
          <a:p>
            <a:r>
              <a:rPr lang="zh-TW" altLang="en-US" sz="2800" dirty="0"/>
              <a:t>老師</a:t>
            </a:r>
            <a:r>
              <a:rPr lang="en-US" altLang="zh-TW" sz="2800" dirty="0"/>
              <a:t>:</a:t>
            </a:r>
            <a:r>
              <a:rPr lang="zh-TW" altLang="en-US" sz="2800" dirty="0"/>
              <a:t>鄭毅明</a:t>
            </a:r>
          </a:p>
        </p:txBody>
      </p:sp>
    </p:spTree>
    <p:extLst>
      <p:ext uri="{BB962C8B-B14F-4D97-AF65-F5344CB8AC3E}">
        <p14:creationId xmlns:p14="http://schemas.microsoft.com/office/powerpoint/2010/main" val="205935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01262" y="272561"/>
            <a:ext cx="9601200" cy="1485900"/>
          </a:xfrm>
        </p:spPr>
        <p:txBody>
          <a:bodyPr/>
          <a:lstStyle/>
          <a:p>
            <a:r>
              <a:rPr lang="zh-TW" altLang="en-US" dirty="0"/>
              <a:t>利用</a:t>
            </a:r>
            <a:r>
              <a:rPr lang="en-US" altLang="zh-TW" dirty="0"/>
              <a:t>AI</a:t>
            </a:r>
            <a:r>
              <a:rPr lang="zh-TW" altLang="en-US" dirty="0"/>
              <a:t>加強備審資料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019908" y="1327638"/>
            <a:ext cx="28007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2800" b="1" i="1" dirty="0" smtClean="0"/>
              <a:t>加強文字表達</a:t>
            </a:r>
            <a:endParaRPr lang="zh-TW" altLang="en-US" sz="2800" b="1" i="1" dirty="0"/>
          </a:p>
        </p:txBody>
      </p:sp>
      <p:sp>
        <p:nvSpPr>
          <p:cNvPr id="4" name="文字方塊 3"/>
          <p:cNvSpPr txBox="1"/>
          <p:nvPr/>
        </p:nvSpPr>
        <p:spPr>
          <a:xfrm>
            <a:off x="1301262" y="1850858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/>
              <a:t>已有想法，擔心自己文筆不好</a:t>
            </a:r>
            <a:endParaRPr lang="zh-TW" altLang="en-US" sz="2800" dirty="0"/>
          </a:p>
        </p:txBody>
      </p:sp>
      <p:pic>
        <p:nvPicPr>
          <p:cNvPr id="1026" name="Picture 2" descr="http://s05.calm9.com/qrcode/2025-02/1TX3I6HAP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8644" y="2286155"/>
            <a:ext cx="2684595" cy="2684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1044770" y="2466475"/>
            <a:ext cx="2507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2800" b="1" i="1" dirty="0" smtClean="0"/>
              <a:t>進行發想</a:t>
            </a:r>
            <a:endParaRPr lang="zh-TW" altLang="en-US" sz="2800" b="1" i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1301262" y="3044994"/>
            <a:ext cx="70778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已了解科系特色與自身特質，發想多個未來計畫與生涯規劃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044770" y="4077228"/>
            <a:ext cx="3877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sz="2800" b="1" i="1" dirty="0" smtClean="0"/>
              <a:t>進行資料統整與發想</a:t>
            </a:r>
            <a:endParaRPr lang="zh-TW" altLang="en-US" sz="2800" b="1" i="1" dirty="0"/>
          </a:p>
        </p:txBody>
      </p:sp>
      <p:sp>
        <p:nvSpPr>
          <p:cNvPr id="9" name="文字方塊 8"/>
          <p:cNvSpPr txBox="1"/>
          <p:nvPr/>
        </p:nvSpPr>
        <p:spPr>
          <a:xfrm>
            <a:off x="1238156" y="4692845"/>
            <a:ext cx="77036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統整科系資訊與個人表現，發想綜整心得、就讀動機、未來學習計畫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3609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課程安排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1737194"/>
            <a:ext cx="9601200" cy="3581400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投影片我都會放在</a:t>
            </a:r>
            <a:r>
              <a:rPr lang="en-US" altLang="zh-TW" sz="2800" dirty="0" err="1"/>
              <a:t>github</a:t>
            </a:r>
            <a:endParaRPr lang="en-US" altLang="zh-TW" sz="2800" dirty="0"/>
          </a:p>
          <a:p>
            <a:r>
              <a:rPr lang="en-US" altLang="zh-TW" sz="2800" dirty="0"/>
              <a:t>https://github.com/nekowaneko/energy/tree/main</a:t>
            </a:r>
            <a:endParaRPr lang="zh-TW" altLang="en-US" sz="2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146" y="3527894"/>
            <a:ext cx="2789111" cy="285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62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85800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今日內容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71600" y="1600200"/>
            <a:ext cx="9601200" cy="4267200"/>
          </a:xfrm>
        </p:spPr>
        <p:txBody>
          <a:bodyPr/>
          <a:lstStyle/>
          <a:p>
            <a:r>
              <a:rPr lang="zh-TW" altLang="en-US" sz="2800" dirty="0"/>
              <a:t>班規</a:t>
            </a:r>
            <a:endParaRPr lang="en-US" altLang="zh-TW" sz="2800" dirty="0"/>
          </a:p>
          <a:p>
            <a:r>
              <a:rPr lang="zh-TW" altLang="en-US" sz="2800" dirty="0"/>
              <a:t>面試</a:t>
            </a:r>
            <a:r>
              <a:rPr lang="zh-TW" altLang="en-US" sz="2800" dirty="0" smtClean="0"/>
              <a:t>技巧</a:t>
            </a:r>
            <a:endParaRPr lang="en-US" altLang="zh-TW" sz="2800" dirty="0" smtClean="0"/>
          </a:p>
          <a:p>
            <a:r>
              <a:rPr lang="zh-TW" altLang="en-US" sz="2800" dirty="0" smtClean="0"/>
              <a:t>備</a:t>
            </a:r>
            <a:r>
              <a:rPr lang="zh-TW" altLang="en-US" sz="2800" dirty="0"/>
              <a:t>審資料與面試的關聯</a:t>
            </a:r>
            <a:endParaRPr lang="en-US" altLang="zh-TW" sz="2800" dirty="0"/>
          </a:p>
          <a:p>
            <a:r>
              <a:rPr lang="zh-TW" altLang="en-US" sz="2800" dirty="0" smtClean="0"/>
              <a:t>利用</a:t>
            </a:r>
            <a:r>
              <a:rPr lang="en-US" altLang="zh-TW" sz="2800" dirty="0"/>
              <a:t>AI</a:t>
            </a:r>
            <a:r>
              <a:rPr lang="zh-TW" altLang="en-US" sz="2800" dirty="0"/>
              <a:t>加強備審</a:t>
            </a:r>
            <a:r>
              <a:rPr lang="zh-TW" altLang="en-US" sz="2800" dirty="0" smtClean="0"/>
              <a:t>資料</a:t>
            </a:r>
            <a:endParaRPr lang="en-US" altLang="zh-TW" sz="2800" dirty="0" smtClean="0"/>
          </a:p>
          <a:p>
            <a:endParaRPr lang="en-US" altLang="zh-TW" sz="2800" dirty="0"/>
          </a:p>
          <a:p>
            <a:endParaRPr lang="en-US" altLang="zh-TW" sz="2800" dirty="0"/>
          </a:p>
          <a:p>
            <a:endParaRPr lang="en-US" altLang="zh-TW" sz="28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958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班規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/>
              <a:t>除了上廁所外，留在教室裡</a:t>
            </a:r>
            <a:endParaRPr lang="en-US" altLang="zh-TW" sz="2800" dirty="0"/>
          </a:p>
          <a:p>
            <a:r>
              <a:rPr lang="zh-TW" altLang="en-US" sz="2800" dirty="0"/>
              <a:t>不要吵隔壁的同學</a:t>
            </a:r>
            <a:endParaRPr lang="en-US" altLang="zh-TW" sz="2800" dirty="0"/>
          </a:p>
          <a:p>
            <a:r>
              <a:rPr lang="zh-TW" altLang="en-US" sz="2800" dirty="0"/>
              <a:t>不准吃東西</a:t>
            </a:r>
            <a:endParaRPr lang="en-US" altLang="zh-TW" sz="28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992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79231" y="137874"/>
            <a:ext cx="9601200" cy="1485900"/>
          </a:xfrm>
        </p:spPr>
        <p:txBody>
          <a:bodyPr/>
          <a:lstStyle/>
          <a:p>
            <a:r>
              <a:rPr lang="zh-TW" altLang="en-US" dirty="0"/>
              <a:t>面試技巧</a:t>
            </a:r>
          </a:p>
        </p:txBody>
      </p:sp>
      <p:sp>
        <p:nvSpPr>
          <p:cNvPr id="5" name="矩形 4"/>
          <p:cNvSpPr/>
          <p:nvPr/>
        </p:nvSpPr>
        <p:spPr>
          <a:xfrm>
            <a:off x="3335647" y="6219095"/>
            <a:ext cx="499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https://www.youtube.com/watch?v=t7dj-GwEpV8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558" y="1029083"/>
            <a:ext cx="7723035" cy="492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6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79231" y="296135"/>
            <a:ext cx="9601200" cy="1485900"/>
          </a:xfrm>
        </p:spPr>
        <p:txBody>
          <a:bodyPr/>
          <a:lstStyle/>
          <a:p>
            <a:r>
              <a:rPr lang="zh-TW" altLang="en-US" dirty="0"/>
              <a:t>面試</a:t>
            </a:r>
            <a:r>
              <a:rPr lang="zh-TW" altLang="en-US" dirty="0" smtClean="0"/>
              <a:t>技巧</a:t>
            </a:r>
            <a:r>
              <a:rPr lang="en-US" altLang="zh-TW" dirty="0" smtClean="0"/>
              <a:t>(</a:t>
            </a:r>
            <a:r>
              <a:rPr lang="zh-TW" altLang="en-US" dirty="0" smtClean="0"/>
              <a:t>統整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256B5CD-443A-41A8-8D5C-F0E5E8CB4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946" y="1283678"/>
            <a:ext cx="9601200" cy="4607167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1.</a:t>
            </a:r>
            <a:r>
              <a:rPr lang="zh-TW" altLang="en-US" sz="2800" dirty="0" smtClean="0"/>
              <a:t> 服裝要得體、舒適、乾淨，給教授好的第一印象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非常重要</a:t>
            </a:r>
            <a:r>
              <a:rPr lang="en-US" altLang="zh-TW" sz="2800" dirty="0" smtClean="0"/>
              <a:t>)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r>
              <a:rPr lang="en-US" altLang="zh-TW" sz="2800" dirty="0" smtClean="0"/>
              <a:t>2.</a:t>
            </a:r>
            <a:r>
              <a:rPr lang="zh-TW" altLang="en-US" sz="2800" dirty="0" smtClean="0"/>
              <a:t>準備五份備審資料，給教授看。</a:t>
            </a:r>
            <a:endParaRPr lang="en-US" altLang="zh-TW" sz="2800" dirty="0" smtClean="0"/>
          </a:p>
          <a:p>
            <a:r>
              <a:rPr lang="en-US" altLang="zh-TW" sz="2800" dirty="0" smtClean="0"/>
              <a:t>3.</a:t>
            </a:r>
            <a:r>
              <a:rPr lang="zh-TW" altLang="en-US" sz="2800" dirty="0" smtClean="0"/>
              <a:t>自我介紹</a:t>
            </a:r>
            <a:r>
              <a:rPr lang="en-US" altLang="zh-TW" sz="2800" dirty="0" smtClean="0"/>
              <a:t>(1</a:t>
            </a:r>
            <a:r>
              <a:rPr lang="zh-TW" altLang="en-US" sz="2800" dirty="0" smtClean="0"/>
              <a:t>分鐘</a:t>
            </a:r>
            <a:r>
              <a:rPr lang="en-US" altLang="zh-TW" sz="2800" dirty="0" smtClean="0"/>
              <a:t>)</a:t>
            </a:r>
          </a:p>
          <a:p>
            <a:pPr marL="0" indent="0">
              <a:buNone/>
            </a:pPr>
            <a:r>
              <a:rPr lang="zh-TW" altLang="en-US" sz="2800" dirty="0"/>
              <a:t> </a:t>
            </a:r>
            <a:r>
              <a:rPr lang="zh-TW" altLang="en-US" sz="2800" dirty="0" smtClean="0"/>
              <a:t>      </a:t>
            </a:r>
            <a:r>
              <a:rPr lang="en-US" altLang="zh-TW" sz="2800" dirty="0" smtClean="0"/>
              <a:t>—</a:t>
            </a:r>
            <a:r>
              <a:rPr lang="zh-TW" altLang="en-US" sz="2800" dirty="0" smtClean="0"/>
              <a:t>提及你的特色、為什麼想申請此科系、未來展望</a:t>
            </a:r>
            <a:endParaRPr lang="en-US" altLang="zh-TW" sz="2800" dirty="0" smtClean="0"/>
          </a:p>
          <a:p>
            <a:pPr>
              <a:buFont typeface="Wingdings" panose="05000000000000000000" pitchFamily="2" charset="2"/>
              <a:buChar char="n"/>
            </a:pPr>
            <a:r>
              <a:rPr lang="en-US" altLang="zh-TW" sz="2800" dirty="0" smtClean="0"/>
              <a:t>4.</a:t>
            </a:r>
            <a:r>
              <a:rPr lang="zh-TW" altLang="en-US" sz="2800" dirty="0"/>
              <a:t>關注運動時事</a:t>
            </a:r>
            <a:r>
              <a:rPr lang="en-US" altLang="zh-TW" sz="2800" dirty="0"/>
              <a:t>(</a:t>
            </a:r>
            <a:r>
              <a:rPr lang="zh-TW" altLang="en-US" sz="2800" dirty="0"/>
              <a:t>不分體育專項</a:t>
            </a:r>
            <a:r>
              <a:rPr lang="en-US" altLang="zh-TW" sz="2800" dirty="0"/>
              <a:t>)</a:t>
            </a:r>
            <a:r>
              <a:rPr lang="zh-TW" altLang="en-US" sz="2800" dirty="0"/>
              <a:t>。</a:t>
            </a:r>
            <a:endParaRPr lang="en-US" altLang="zh-TW" sz="28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sz="2800" dirty="0"/>
              <a:t>5</a:t>
            </a:r>
            <a:r>
              <a:rPr lang="en-US" altLang="zh-TW" sz="2800" dirty="0" smtClean="0"/>
              <a:t>.</a:t>
            </a:r>
            <a:r>
              <a:rPr lang="zh-TW" altLang="en-US" sz="2800" dirty="0" smtClean="0"/>
              <a:t>不要害怕</a:t>
            </a:r>
            <a:r>
              <a:rPr lang="zh-TW" altLang="en-US" sz="2800" dirty="0"/>
              <a:t>，</a:t>
            </a:r>
            <a:r>
              <a:rPr lang="zh-TW" altLang="en-US" sz="2800" dirty="0" smtClean="0"/>
              <a:t>多練，練到熟悉。</a:t>
            </a:r>
            <a:endParaRPr lang="en-US" altLang="zh-TW" sz="28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sz="2800" dirty="0" smtClean="0"/>
              <a:t>6.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展現</a:t>
            </a:r>
            <a:r>
              <a:rPr lang="zh-TW" altLang="en-US" sz="2800" b="1" dirty="0">
                <a:solidFill>
                  <a:srgbClr val="FF0000"/>
                </a:solidFill>
              </a:rPr>
              <a:t>你的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自信</a:t>
            </a:r>
            <a:r>
              <a:rPr lang="zh-TW" altLang="en-US" sz="2800" dirty="0" smtClean="0">
                <a:solidFill>
                  <a:schemeClr val="tx1"/>
                </a:solidFill>
              </a:rPr>
              <a:t>。</a:t>
            </a:r>
            <a:r>
              <a:rPr lang="en-US" altLang="zh-TW" sz="2800" dirty="0" smtClean="0">
                <a:solidFill>
                  <a:schemeClr val="tx1"/>
                </a:solidFill>
              </a:rPr>
              <a:t>(</a:t>
            </a:r>
            <a:r>
              <a:rPr lang="zh-TW" altLang="en-US" sz="2800" dirty="0" smtClean="0"/>
              <a:t>實際演示</a:t>
            </a:r>
            <a:r>
              <a:rPr lang="en-US" altLang="zh-TW" sz="2800" dirty="0" smtClean="0"/>
              <a:t>)</a:t>
            </a:r>
            <a:endParaRPr lang="en-US" altLang="zh-TW" sz="2800" dirty="0"/>
          </a:p>
          <a:p>
            <a:pPr>
              <a:buFont typeface="Wingdings" panose="05000000000000000000" pitchFamily="2" charset="2"/>
              <a:buChar char="n"/>
            </a:pP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9065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39E8EE-0995-402F-AAFC-766E3318F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854" y="229035"/>
            <a:ext cx="9601200" cy="1485900"/>
          </a:xfrm>
        </p:spPr>
        <p:txBody>
          <a:bodyPr/>
          <a:lstStyle/>
          <a:p>
            <a:r>
              <a:rPr lang="zh-TW" altLang="en-US" dirty="0"/>
              <a:t>備審資料與面試的關聯</a:t>
            </a:r>
          </a:p>
        </p:txBody>
      </p:sp>
      <p:sp>
        <p:nvSpPr>
          <p:cNvPr id="3" name="矩形 2"/>
          <p:cNvSpPr/>
          <p:nvPr/>
        </p:nvSpPr>
        <p:spPr>
          <a:xfrm>
            <a:off x="3852063" y="6266909"/>
            <a:ext cx="5085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https://www.youtube.com/watch?v=ZaXRa-U1pNs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790" y="1111955"/>
            <a:ext cx="7685687" cy="483913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658" y="963573"/>
            <a:ext cx="8396396" cy="530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64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39E8EE-0995-402F-AAFC-766E3318F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備審資料與面試的關聯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6CC4B5D-7152-40CF-B4B9-0F57A1778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797" y="2111911"/>
            <a:ext cx="5035204" cy="2122463"/>
          </a:xfrm>
          <a:prstGeom prst="rect">
            <a:avLst/>
          </a:prstGeom>
        </p:spPr>
      </p:pic>
      <p:sp>
        <p:nvSpPr>
          <p:cNvPr id="11" name="橢圓 10">
            <a:extLst>
              <a:ext uri="{FF2B5EF4-FFF2-40B4-BE49-F238E27FC236}">
                <a16:creationId xmlns:a16="http://schemas.microsoft.com/office/drawing/2014/main" id="{86EB5A27-116B-4DB7-9C3F-E247EA932BB9}"/>
              </a:ext>
            </a:extLst>
          </p:cNvPr>
          <p:cNvSpPr/>
          <p:nvPr/>
        </p:nvSpPr>
        <p:spPr>
          <a:xfrm>
            <a:off x="4224978" y="3254030"/>
            <a:ext cx="654322" cy="8642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3D1448F-5AF1-4BBD-B31D-9CC1C6C92162}"/>
              </a:ext>
            </a:extLst>
          </p:cNvPr>
          <p:cNvSpPr txBox="1"/>
          <p:nvPr/>
        </p:nvSpPr>
        <p:spPr>
          <a:xfrm>
            <a:off x="6339985" y="2905780"/>
            <a:ext cx="55611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+mn-ea"/>
              </a:rPr>
              <a:t>要怎麼準備面試</a:t>
            </a:r>
            <a:r>
              <a:rPr lang="en-US" altLang="zh-TW" sz="2800" dirty="0">
                <a:latin typeface="+mn-ea"/>
              </a:rPr>
              <a:t>?</a:t>
            </a:r>
            <a:r>
              <a:rPr lang="zh-TW" altLang="en-US" sz="2800" dirty="0">
                <a:latin typeface="+mn-ea"/>
              </a:rPr>
              <a:t>面試會被問哪些</a:t>
            </a:r>
            <a:r>
              <a:rPr lang="en-US" altLang="zh-TW" sz="2800" dirty="0">
                <a:latin typeface="+mn-ea"/>
              </a:rPr>
              <a:t>?</a:t>
            </a:r>
            <a:endParaRPr lang="zh-TW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121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39E8EE-0995-402F-AAFC-766E3318F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324" y="430823"/>
            <a:ext cx="9601200" cy="1485900"/>
          </a:xfrm>
        </p:spPr>
        <p:txBody>
          <a:bodyPr/>
          <a:lstStyle/>
          <a:p>
            <a:r>
              <a:rPr lang="zh-TW" altLang="en-US" dirty="0"/>
              <a:t>備審資料與面試的關聯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002324" y="2514600"/>
            <a:ext cx="4448654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sz="2800" dirty="0" smtClean="0"/>
              <a:t>了解目標學校</a:t>
            </a:r>
            <a:r>
              <a:rPr lang="en-US" altLang="zh-TW" sz="2800" dirty="0" smtClean="0"/>
              <a:t>/</a:t>
            </a:r>
            <a:r>
              <a:rPr lang="zh-TW" altLang="en-US" sz="2800" dirty="0" smtClean="0"/>
              <a:t>科系</a:t>
            </a:r>
            <a:r>
              <a:rPr lang="en-US" altLang="zh-TW" sz="2800" dirty="0" smtClean="0"/>
              <a:t>/</a:t>
            </a:r>
            <a:r>
              <a:rPr lang="zh-TW" altLang="en-US" sz="2800" dirty="0" smtClean="0"/>
              <a:t>自己</a:t>
            </a:r>
            <a:endParaRPr lang="en-US" altLang="zh-TW" sz="2800" dirty="0" smtClean="0"/>
          </a:p>
          <a:p>
            <a:pPr marL="342900" indent="-342900">
              <a:buAutoNum type="arabicPeriod"/>
            </a:pPr>
            <a:r>
              <a:rPr lang="zh-TW" altLang="en-US" sz="2800" dirty="0"/>
              <a:t>對於體育</a:t>
            </a:r>
            <a:r>
              <a:rPr lang="zh-TW" altLang="en-US" sz="2800" dirty="0" smtClean="0"/>
              <a:t>的看法</a:t>
            </a:r>
            <a:r>
              <a:rPr lang="en-US" altLang="zh-TW" sz="2800" dirty="0" smtClean="0"/>
              <a:t>/</a:t>
            </a:r>
            <a:r>
              <a:rPr lang="zh-TW" altLang="en-US" sz="2800" dirty="0" smtClean="0"/>
              <a:t>想法</a:t>
            </a:r>
            <a:endParaRPr lang="en-US" altLang="zh-TW" sz="2800" dirty="0" smtClean="0"/>
          </a:p>
          <a:p>
            <a:pPr marL="342900" indent="-342900">
              <a:buAutoNum type="arabicPeriod"/>
            </a:pPr>
            <a:r>
              <a:rPr lang="zh-TW" altLang="en-US" sz="2800" dirty="0"/>
              <a:t>對未來的規劃與</a:t>
            </a:r>
            <a:r>
              <a:rPr lang="zh-TW" altLang="en-US" sz="2800" dirty="0" smtClean="0"/>
              <a:t>展望</a:t>
            </a:r>
            <a:endParaRPr lang="en-US" altLang="zh-TW" sz="2800" dirty="0" smtClean="0"/>
          </a:p>
          <a:p>
            <a:pPr marL="342900" indent="-342900">
              <a:buAutoNum type="arabicPeriod"/>
            </a:pPr>
            <a:r>
              <a:rPr lang="zh-TW" altLang="en-US" sz="2800" dirty="0"/>
              <a:t>為何要選擇就讀此</a:t>
            </a:r>
            <a:r>
              <a:rPr lang="zh-TW" altLang="en-US" sz="2800" dirty="0" smtClean="0"/>
              <a:t>科系</a:t>
            </a:r>
            <a:r>
              <a:rPr lang="en-US" altLang="zh-TW" sz="2800" dirty="0" smtClean="0"/>
              <a:t>?</a:t>
            </a:r>
          </a:p>
          <a:p>
            <a:pPr marL="342900" indent="-342900">
              <a:buAutoNum type="arabicPeriod"/>
            </a:pPr>
            <a:r>
              <a:rPr lang="zh-TW" altLang="en-US" sz="2800" dirty="0"/>
              <a:t>為何要選擇這所</a:t>
            </a:r>
            <a:r>
              <a:rPr lang="zh-TW" altLang="en-US" sz="2800" dirty="0" smtClean="0"/>
              <a:t>學校</a:t>
            </a:r>
            <a:r>
              <a:rPr lang="en-US" altLang="zh-TW" sz="2800" dirty="0" smtClean="0"/>
              <a:t>?</a:t>
            </a:r>
          </a:p>
          <a:p>
            <a:pPr marL="342900" indent="-342900">
              <a:buAutoNum type="arabicPeriod"/>
            </a:pP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960684" y="162433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/>
              <a:t>製作備審</a:t>
            </a:r>
            <a:endParaRPr lang="zh-TW" altLang="en-US" sz="3200" dirty="0"/>
          </a:p>
        </p:txBody>
      </p:sp>
      <p:sp>
        <p:nvSpPr>
          <p:cNvPr id="5" name="向右箭號 4"/>
          <p:cNvSpPr/>
          <p:nvPr/>
        </p:nvSpPr>
        <p:spPr>
          <a:xfrm>
            <a:off x="5723792" y="3174023"/>
            <a:ext cx="2681654" cy="7649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802924" y="251460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/>
              <a:t>透過面試表達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8818685" y="3037820"/>
            <a:ext cx="26981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 dirty="0" smtClean="0">
                <a:latin typeface="+mj-ea"/>
                <a:ea typeface="+mj-ea"/>
              </a:rPr>
              <a:t>自己的獨特之處</a:t>
            </a:r>
            <a:endParaRPr lang="en-US" altLang="zh-TW" sz="2800" dirty="0" smtClean="0">
              <a:latin typeface="+mj-ea"/>
              <a:ea typeface="+mj-ea"/>
            </a:endParaRPr>
          </a:p>
          <a:p>
            <a:pPr algn="ctr"/>
            <a:r>
              <a:rPr lang="en-US" altLang="zh-TW" sz="2800" dirty="0" smtClean="0">
                <a:latin typeface="+mj-ea"/>
                <a:ea typeface="+mj-ea"/>
              </a:rPr>
              <a:t>(</a:t>
            </a:r>
            <a:r>
              <a:rPr lang="zh-TW" altLang="en-US" sz="2800" dirty="0" smtClean="0">
                <a:latin typeface="+mj-ea"/>
                <a:ea typeface="+mj-ea"/>
              </a:rPr>
              <a:t>價值觀</a:t>
            </a:r>
            <a:r>
              <a:rPr lang="en-US" altLang="zh-TW" sz="2800" dirty="0" smtClean="0">
                <a:latin typeface="+mj-ea"/>
                <a:ea typeface="+mj-ea"/>
              </a:rPr>
              <a:t>)</a:t>
            </a:r>
            <a:endParaRPr lang="zh-TW" altLang="en-US" sz="2800" dirty="0">
              <a:latin typeface="+mj-ea"/>
              <a:ea typeface="+mj-ea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760784" y="5574690"/>
            <a:ext cx="71849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 smtClean="0">
                <a:solidFill>
                  <a:srgbClr val="FF0000"/>
                </a:solidFill>
                <a:latin typeface="+mn-ea"/>
              </a:rPr>
              <a:t>展現出對體育的熱忱</a:t>
            </a:r>
            <a:r>
              <a:rPr lang="en-US" altLang="zh-TW" sz="3200" b="1" dirty="0" smtClean="0">
                <a:solidFill>
                  <a:srgbClr val="FF0000"/>
                </a:solidFill>
                <a:latin typeface="+mn-ea"/>
              </a:rPr>
              <a:t>/</a:t>
            </a:r>
            <a:r>
              <a:rPr lang="zh-TW" altLang="en-US" sz="3200" b="1" dirty="0" smtClean="0">
                <a:solidFill>
                  <a:srgbClr val="FF0000"/>
                </a:solidFill>
                <a:latin typeface="+mn-ea"/>
              </a:rPr>
              <a:t>參與</a:t>
            </a:r>
            <a:r>
              <a:rPr lang="en-US" altLang="zh-TW" sz="3200" b="1" dirty="0" smtClean="0">
                <a:solidFill>
                  <a:srgbClr val="FF0000"/>
                </a:solidFill>
                <a:latin typeface="+mn-ea"/>
              </a:rPr>
              <a:t>/</a:t>
            </a:r>
            <a:r>
              <a:rPr lang="zh-TW" altLang="en-US" sz="3200" b="1" dirty="0" smtClean="0">
                <a:solidFill>
                  <a:srgbClr val="FF0000"/>
                </a:solidFill>
                <a:latin typeface="+mn-ea"/>
              </a:rPr>
              <a:t>能力</a:t>
            </a:r>
            <a:r>
              <a:rPr lang="en-US" altLang="zh-TW" sz="3200" b="1" dirty="0" smtClean="0">
                <a:solidFill>
                  <a:srgbClr val="FF0000"/>
                </a:solidFill>
                <a:latin typeface="+mn-ea"/>
              </a:rPr>
              <a:t>/</a:t>
            </a:r>
            <a:r>
              <a:rPr lang="zh-TW" altLang="en-US" sz="3200" b="1" dirty="0" smtClean="0">
                <a:solidFill>
                  <a:srgbClr val="FF0000"/>
                </a:solidFill>
                <a:latin typeface="+mn-ea"/>
              </a:rPr>
              <a:t>表現 </a:t>
            </a:r>
            <a:r>
              <a:rPr lang="en-US" altLang="zh-TW" sz="3200" b="1" dirty="0" smtClean="0">
                <a:solidFill>
                  <a:srgbClr val="FF0000"/>
                </a:solidFill>
                <a:latin typeface="+mn-ea"/>
              </a:rPr>
              <a:t>!</a:t>
            </a:r>
            <a:endParaRPr lang="zh-TW" altLang="en-US" sz="32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5686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39E8EE-0995-402F-AAFC-766E3318F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762" y="269092"/>
            <a:ext cx="9601200" cy="1485900"/>
          </a:xfrm>
        </p:spPr>
        <p:txBody>
          <a:bodyPr/>
          <a:lstStyle/>
          <a:p>
            <a:r>
              <a:rPr lang="zh-TW" altLang="en-US" dirty="0"/>
              <a:t>備審資料與面試的關聯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8D663C8-B7C1-4D69-99C4-7D2B81AB3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904" y="3446264"/>
            <a:ext cx="5551991" cy="124003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1442870-E6AF-4B1D-B46B-004E0ACE9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63" y="5206359"/>
            <a:ext cx="11438132" cy="1278582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FE2BBEC-8CC1-4FBA-8329-689121B9E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037" y="3693224"/>
            <a:ext cx="5028163" cy="746116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7F375E2A-4092-4218-B9AC-8EA4EA30B6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7497" y="1632669"/>
            <a:ext cx="8224813" cy="167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51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546</TotalTime>
  <Words>379</Words>
  <Application>Microsoft Office PowerPoint</Application>
  <PresentationFormat>寬螢幕</PresentationFormat>
  <Paragraphs>50</Paragraphs>
  <Slides>11</Slides>
  <Notes>0</Notes>
  <HiddenSlides>2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微軟正黑體</vt:lpstr>
      <vt:lpstr>Arial</vt:lpstr>
      <vt:lpstr>Franklin Gothic Book</vt:lpstr>
      <vt:lpstr>Wingdings</vt:lpstr>
      <vt:lpstr>Crop</vt:lpstr>
      <vt:lpstr>全球能源 (生涯規劃)</vt:lpstr>
      <vt:lpstr>今日內容</vt:lpstr>
      <vt:lpstr>班規</vt:lpstr>
      <vt:lpstr>面試技巧</vt:lpstr>
      <vt:lpstr>面試技巧(統整)</vt:lpstr>
      <vt:lpstr>備審資料與面試的關聯</vt:lpstr>
      <vt:lpstr>備審資料與面試的關聯</vt:lpstr>
      <vt:lpstr>備審資料與面試的關聯</vt:lpstr>
      <vt:lpstr>備審資料與面試的關聯</vt:lpstr>
      <vt:lpstr>利用AI加強備審資料</vt:lpstr>
      <vt:lpstr>課程安排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全球能源</dc:title>
  <dc:creator>Dominic</dc:creator>
  <cp:lastModifiedBy>Dominic</cp:lastModifiedBy>
  <cp:revision>116</cp:revision>
  <dcterms:created xsi:type="dcterms:W3CDTF">2024-08-31T07:25:09Z</dcterms:created>
  <dcterms:modified xsi:type="dcterms:W3CDTF">2025-02-26T14:33:47Z</dcterms:modified>
</cp:coreProperties>
</file>