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DD98DA-3893-47D1-833E-A475A7A41BD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9886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8DA-3893-47D1-833E-A475A7A41BD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05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8DA-3893-47D1-833E-A475A7A41BD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9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8DA-3893-47D1-833E-A475A7A41BD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01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DD98DA-3893-47D1-833E-A475A7A41BD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40967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8DA-3893-47D1-833E-A475A7A41BD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64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8DA-3893-47D1-833E-A475A7A41BD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75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8DA-3893-47D1-833E-A475A7A41BD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00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98DA-3893-47D1-833E-A475A7A41BD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16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DD98DA-3893-47D1-833E-A475A7A41BD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511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DD98DA-3893-47D1-833E-A475A7A41BD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5369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DD98DA-3893-47D1-833E-A475A7A41BDF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82D794D-B43A-483E-B503-576EDD0F5B6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453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核能擴大</a:t>
            </a:r>
            <a:r>
              <a:rPr lang="zh-TW" altLang="en-US" dirty="0" smtClean="0"/>
              <a:t>辯論會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鄭毅明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478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54015" y="228600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dirty="0" smtClean="0"/>
              <a:t>恭喜第一名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6000" dirty="0" smtClean="0"/>
              <a:t>組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6000" dirty="0"/>
              <a:t>全組額外加分</a:t>
            </a:r>
          </a:p>
        </p:txBody>
      </p:sp>
    </p:spTree>
    <p:extLst>
      <p:ext uri="{BB962C8B-B14F-4D97-AF65-F5344CB8AC3E}">
        <p14:creationId xmlns:p14="http://schemas.microsoft.com/office/powerpoint/2010/main" val="42854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54015" y="228600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dirty="0" smtClean="0"/>
              <a:t>整個活動有什麼需要改進的地方嗎</a:t>
            </a:r>
            <a:r>
              <a:rPr lang="en-US" altLang="zh-TW" sz="6000" dirty="0" smtClean="0"/>
              <a:t>?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681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6477"/>
          </a:xfrm>
        </p:spPr>
        <p:txBody>
          <a:bodyPr/>
          <a:lstStyle/>
          <a:p>
            <a:r>
              <a:rPr lang="zh-TW" altLang="en-US" dirty="0" smtClean="0"/>
              <a:t>辯論分組與分工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504709"/>
              </p:ext>
            </p:extLst>
          </p:nvPr>
        </p:nvGraphicFramePr>
        <p:xfrm>
          <a:off x="1116624" y="1617785"/>
          <a:ext cx="9856178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980">
                  <a:extLst>
                    <a:ext uri="{9D8B030D-6E8A-4147-A177-3AD203B41FA5}">
                      <a16:colId xmlns:a16="http://schemas.microsoft.com/office/drawing/2014/main" val="2172288396"/>
                    </a:ext>
                  </a:extLst>
                </a:gridCol>
                <a:gridCol w="901980">
                  <a:extLst>
                    <a:ext uri="{9D8B030D-6E8A-4147-A177-3AD203B41FA5}">
                      <a16:colId xmlns:a16="http://schemas.microsoft.com/office/drawing/2014/main" val="582513927"/>
                    </a:ext>
                  </a:extLst>
                </a:gridCol>
                <a:gridCol w="8052218">
                  <a:extLst>
                    <a:ext uri="{9D8B030D-6E8A-4147-A177-3AD203B41FA5}">
                      <a16:colId xmlns:a16="http://schemas.microsoft.com/office/drawing/2014/main" val="3929862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支持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A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4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14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17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18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21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26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32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35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96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反對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B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27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24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33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31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10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20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9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34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7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支持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C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3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5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1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2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8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12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15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16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22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19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02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800" dirty="0" smtClean="0"/>
                        <a:t>反對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D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 smtClean="0"/>
                        <a:t>6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13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11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23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25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28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29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30</a:t>
                      </a:r>
                      <a:r>
                        <a:rPr lang="zh-TW" altLang="en-US" sz="2800" dirty="0" smtClean="0"/>
                        <a:t>、</a:t>
                      </a:r>
                      <a:r>
                        <a:rPr lang="en-US" altLang="zh-TW" sz="2800" dirty="0" smtClean="0"/>
                        <a:t>7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437933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1340827" y="4160913"/>
            <a:ext cx="966274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/>
              <a:t>分配角色</a:t>
            </a:r>
            <a:r>
              <a:rPr lang="en-US" altLang="zh-TW" sz="2800" dirty="0"/>
              <a:t>: </a:t>
            </a:r>
            <a:r>
              <a:rPr lang="zh-TW" altLang="en-US" sz="2800" dirty="0"/>
              <a:t>每組內部分配發言者</a:t>
            </a:r>
            <a:r>
              <a:rPr lang="en-US" altLang="zh-TW" sz="2800" dirty="0"/>
              <a:t>1</a:t>
            </a:r>
            <a:r>
              <a:rPr lang="zh-TW" altLang="en-US" sz="2800" dirty="0"/>
              <a:t>位</a:t>
            </a:r>
            <a:r>
              <a:rPr lang="zh-TW" altLang="en-US" sz="2800" dirty="0" smtClean="0"/>
              <a:t>、反駁</a:t>
            </a:r>
            <a:r>
              <a:rPr lang="zh-TW" altLang="en-US" sz="2800" dirty="0"/>
              <a:t>者</a:t>
            </a:r>
            <a:r>
              <a:rPr lang="en-US" altLang="zh-TW" sz="2800" dirty="0"/>
              <a:t>1</a:t>
            </a:r>
            <a:r>
              <a:rPr lang="zh-TW" altLang="en-US" sz="2800" dirty="0"/>
              <a:t>位</a:t>
            </a:r>
            <a:r>
              <a:rPr lang="zh-TW" altLang="en-US" sz="2800" dirty="0" smtClean="0"/>
              <a:t>、</a:t>
            </a:r>
            <a:r>
              <a:rPr lang="zh-TW" altLang="en-US" sz="2800" dirty="0" smtClean="0"/>
              <a:t>記錄員</a:t>
            </a:r>
            <a:r>
              <a:rPr lang="en-US" altLang="zh-TW" sz="2800" dirty="0" smtClean="0"/>
              <a:t>2</a:t>
            </a:r>
            <a:r>
              <a:rPr lang="zh-TW" altLang="en-US" sz="2800" dirty="0" smtClean="0"/>
              <a:t>位、</a:t>
            </a:r>
            <a:r>
              <a:rPr lang="zh-TW" altLang="en-US" sz="2800" dirty="0" smtClean="0"/>
              <a:t>總結</a:t>
            </a:r>
            <a:r>
              <a:rPr lang="zh-TW" altLang="en-US" sz="2800" dirty="0"/>
              <a:t>論述</a:t>
            </a:r>
            <a:r>
              <a:rPr lang="en-US" altLang="zh-TW" sz="2800" dirty="0"/>
              <a:t>1</a:t>
            </a:r>
            <a:r>
              <a:rPr lang="zh-TW" altLang="en-US" sz="2800" dirty="0"/>
              <a:t>位、評分員</a:t>
            </a:r>
            <a:r>
              <a:rPr lang="en-US" altLang="zh-TW" sz="2800" dirty="0"/>
              <a:t>1</a:t>
            </a:r>
            <a:r>
              <a:rPr lang="zh-TW" altLang="en-US" sz="2800" dirty="0"/>
              <a:t>位、收集資料多位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評分員不能評自己組別</a:t>
            </a:r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47197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5899" y="2329962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6000" dirty="0" smtClean="0"/>
              <a:t>陳述自己立場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6000" dirty="0"/>
              <a:t>每</a:t>
            </a:r>
            <a:r>
              <a:rPr lang="zh-TW" altLang="en-US" sz="6000" dirty="0" smtClean="0"/>
              <a:t>組</a:t>
            </a:r>
            <a:r>
              <a:rPr lang="en-US" altLang="zh-TW" sz="6000" dirty="0" smtClean="0"/>
              <a:t>3</a:t>
            </a:r>
            <a:r>
              <a:rPr lang="zh-TW" altLang="en-US" sz="6000" dirty="0" smtClean="0"/>
              <a:t>分鐘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6000" dirty="0"/>
              <a:t>請發言人上台</a:t>
            </a:r>
          </a:p>
        </p:txBody>
      </p:sp>
    </p:spTree>
    <p:extLst>
      <p:ext uri="{BB962C8B-B14F-4D97-AF65-F5344CB8AC3E}">
        <p14:creationId xmlns:p14="http://schemas.microsoft.com/office/powerpoint/2010/main" val="60044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5899" y="2329962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6000" dirty="0" smtClean="0"/>
              <a:t>A</a:t>
            </a:r>
            <a:r>
              <a:rPr lang="zh-TW" altLang="en-US" sz="6000" dirty="0" smtClean="0"/>
              <a:t>組反駁</a:t>
            </a:r>
            <a:r>
              <a:rPr lang="en-US" altLang="zh-TW" sz="6000" dirty="0" smtClean="0"/>
              <a:t>B</a:t>
            </a:r>
            <a:r>
              <a:rPr lang="zh-TW" altLang="en-US" sz="6000" dirty="0" smtClean="0"/>
              <a:t>組立場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en-US" altLang="zh-TW" sz="6000" dirty="0" smtClean="0"/>
              <a:t>3</a:t>
            </a:r>
            <a:r>
              <a:rPr lang="zh-TW" altLang="en-US" sz="6000" dirty="0" smtClean="0"/>
              <a:t>分鐘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6000" dirty="0"/>
              <a:t>請</a:t>
            </a:r>
            <a:r>
              <a:rPr lang="en-US" altLang="zh-TW" sz="6000" dirty="0"/>
              <a:t>A</a:t>
            </a:r>
            <a:r>
              <a:rPr lang="zh-TW" altLang="en-US" sz="6000" dirty="0"/>
              <a:t>組反駁者上台</a:t>
            </a:r>
          </a:p>
        </p:txBody>
      </p:sp>
    </p:spTree>
    <p:extLst>
      <p:ext uri="{BB962C8B-B14F-4D97-AF65-F5344CB8AC3E}">
        <p14:creationId xmlns:p14="http://schemas.microsoft.com/office/powerpoint/2010/main" val="273256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5899" y="2329962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6000" dirty="0" smtClean="0"/>
              <a:t>B</a:t>
            </a:r>
            <a:r>
              <a:rPr lang="zh-TW" altLang="en-US" sz="6000" dirty="0" smtClean="0"/>
              <a:t>組反駁</a:t>
            </a:r>
            <a:r>
              <a:rPr lang="en-US" altLang="zh-TW" sz="6000" dirty="0" smtClean="0"/>
              <a:t>A</a:t>
            </a:r>
            <a:r>
              <a:rPr lang="zh-TW" altLang="en-US" sz="6000" dirty="0" smtClean="0"/>
              <a:t>組立場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en-US" altLang="zh-TW" sz="6000" dirty="0" smtClean="0"/>
              <a:t>3</a:t>
            </a:r>
            <a:r>
              <a:rPr lang="zh-TW" altLang="en-US" sz="6000" dirty="0" smtClean="0"/>
              <a:t>分鐘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6000" dirty="0"/>
              <a:t>請</a:t>
            </a:r>
            <a:r>
              <a:rPr lang="en-US" altLang="zh-TW" sz="6000" dirty="0"/>
              <a:t>B</a:t>
            </a:r>
            <a:r>
              <a:rPr lang="zh-TW" altLang="en-US" sz="6000" dirty="0"/>
              <a:t>組反駁者上台</a:t>
            </a:r>
          </a:p>
        </p:txBody>
      </p:sp>
    </p:spTree>
    <p:extLst>
      <p:ext uri="{BB962C8B-B14F-4D97-AF65-F5344CB8AC3E}">
        <p14:creationId xmlns:p14="http://schemas.microsoft.com/office/powerpoint/2010/main" val="369226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5899" y="2329962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6000" dirty="0"/>
              <a:t>C</a:t>
            </a:r>
            <a:r>
              <a:rPr lang="zh-TW" altLang="en-US" sz="6000" dirty="0" smtClean="0"/>
              <a:t>組反駁</a:t>
            </a:r>
            <a:r>
              <a:rPr lang="en-US" altLang="zh-TW" sz="6000" dirty="0"/>
              <a:t>D</a:t>
            </a:r>
            <a:r>
              <a:rPr lang="zh-TW" altLang="en-US" sz="6000" dirty="0" smtClean="0"/>
              <a:t>組立場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en-US" altLang="zh-TW" sz="6000" dirty="0" smtClean="0"/>
              <a:t>3</a:t>
            </a:r>
            <a:r>
              <a:rPr lang="zh-TW" altLang="en-US" sz="6000" dirty="0" smtClean="0"/>
              <a:t>分鐘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6000" dirty="0"/>
              <a:t>請</a:t>
            </a:r>
            <a:r>
              <a:rPr lang="en-US" altLang="zh-TW" sz="6000" dirty="0"/>
              <a:t>C</a:t>
            </a:r>
            <a:r>
              <a:rPr lang="zh-TW" altLang="en-US" sz="6000" dirty="0"/>
              <a:t>組反駁者上台</a:t>
            </a:r>
          </a:p>
        </p:txBody>
      </p:sp>
    </p:spTree>
    <p:extLst>
      <p:ext uri="{BB962C8B-B14F-4D97-AF65-F5344CB8AC3E}">
        <p14:creationId xmlns:p14="http://schemas.microsoft.com/office/powerpoint/2010/main" val="161991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5899" y="2329962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6000" dirty="0"/>
              <a:t>D</a:t>
            </a:r>
            <a:r>
              <a:rPr lang="zh-TW" altLang="en-US" sz="6000" dirty="0" smtClean="0"/>
              <a:t>組反駁</a:t>
            </a:r>
            <a:r>
              <a:rPr lang="en-US" altLang="zh-TW" sz="6000" dirty="0"/>
              <a:t>C</a:t>
            </a:r>
            <a:r>
              <a:rPr lang="zh-TW" altLang="en-US" sz="6000" dirty="0" smtClean="0"/>
              <a:t>組立場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en-US" altLang="zh-TW" sz="6000" dirty="0" smtClean="0"/>
              <a:t>3</a:t>
            </a:r>
            <a:r>
              <a:rPr lang="zh-TW" altLang="en-US" sz="6000" dirty="0" smtClean="0"/>
              <a:t>分鐘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6000" dirty="0"/>
              <a:t>請</a:t>
            </a:r>
            <a:r>
              <a:rPr lang="en-US" altLang="zh-TW" sz="6000" dirty="0"/>
              <a:t>D</a:t>
            </a:r>
            <a:r>
              <a:rPr lang="zh-TW" altLang="en-US" sz="6000" dirty="0"/>
              <a:t>組反駁者上台</a:t>
            </a:r>
          </a:p>
        </p:txBody>
      </p:sp>
    </p:spTree>
    <p:extLst>
      <p:ext uri="{BB962C8B-B14F-4D97-AF65-F5344CB8AC3E}">
        <p14:creationId xmlns:p14="http://schemas.microsoft.com/office/powerpoint/2010/main" val="358885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85899" y="2329962"/>
            <a:ext cx="9601200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6000" dirty="0" smtClean="0"/>
              <a:t>總結論述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6000" dirty="0" smtClean="0"/>
              <a:t>依序</a:t>
            </a:r>
            <a:r>
              <a:rPr lang="en-US" altLang="zh-TW" sz="6000" dirty="0" err="1" smtClean="0"/>
              <a:t>ABCD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6000" dirty="0" smtClean="0"/>
              <a:t>請總結論述者上台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45919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54015" y="2286000"/>
            <a:ext cx="9601200" cy="1485900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dirty="0" smtClean="0"/>
              <a:t>請評分者繳交評分單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zh-TW" altLang="en-US" sz="6000" dirty="0" smtClean="0"/>
              <a:t>老師統計分數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206119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22</TotalTime>
  <Words>172</Words>
  <Application>Microsoft Office PowerPoint</Application>
  <PresentationFormat>寬螢幕</PresentationFormat>
  <Paragraphs>27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微軟正黑體</vt:lpstr>
      <vt:lpstr>Franklin Gothic Book</vt:lpstr>
      <vt:lpstr>Crop</vt:lpstr>
      <vt:lpstr>核能擴大辯論會</vt:lpstr>
      <vt:lpstr>辯論分組與分工</vt:lpstr>
      <vt:lpstr>陳述自己立場 每組3分鐘 請發言人上台</vt:lpstr>
      <vt:lpstr>A組反駁B組立場 3分鐘 請A組反駁者上台</vt:lpstr>
      <vt:lpstr>B組反駁A組立場 3分鐘 請B組反駁者上台</vt:lpstr>
      <vt:lpstr>C組反駁D組立場 3分鐘 請C組反駁者上台</vt:lpstr>
      <vt:lpstr>D組反駁C組立場 3分鐘 請D組反駁者上台</vt:lpstr>
      <vt:lpstr>總結論述 依序ABCD 請總結論述者上台 </vt:lpstr>
      <vt:lpstr>請評分者繳交評分單 老師統計分數</vt:lpstr>
      <vt:lpstr>恭喜第一名 組 全組額外加分</vt:lpstr>
      <vt:lpstr>整個活動有什麼需要改進的地方嗎?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核能擴大辯論會</dc:title>
  <dc:creator>Dominic</dc:creator>
  <cp:lastModifiedBy>Dominic</cp:lastModifiedBy>
  <cp:revision>9</cp:revision>
  <dcterms:created xsi:type="dcterms:W3CDTF">2024-09-21T07:12:53Z</dcterms:created>
  <dcterms:modified xsi:type="dcterms:W3CDTF">2024-09-21T07:35:40Z</dcterms:modified>
</cp:coreProperties>
</file>