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63" r:id="rId6"/>
    <p:sldId id="264" r:id="rId7"/>
    <p:sldId id="259" r:id="rId8"/>
    <p:sldId id="261" r:id="rId9"/>
    <p:sldId id="26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873964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23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804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3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650695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7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928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0099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402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9046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853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3FD0DCB-4337-428F-80C0-564576DE0787}" type="datetimeFigureOut">
              <a:rPr lang="zh-TW" altLang="en-US" smtClean="0"/>
              <a:t>2024/10/6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1150E5F-3372-483B-B142-00E30676001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19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太陽能實驗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鄭毅明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93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分組結果</a:t>
            </a:r>
            <a:endParaRPr lang="zh-TW" altLang="en-US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8754" y="1428750"/>
            <a:ext cx="7869115" cy="51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3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三用電表介紹</a:t>
            </a:r>
            <a:endParaRPr lang="en-US" altLang="zh-TW" sz="2800" dirty="0" smtClean="0"/>
          </a:p>
          <a:p>
            <a:r>
              <a:rPr lang="zh-TW" altLang="en-US" sz="2800" dirty="0"/>
              <a:t>實驗</a:t>
            </a:r>
            <a:r>
              <a:rPr lang="zh-TW" altLang="en-US" sz="2800" dirty="0" smtClean="0"/>
              <a:t>器材介紹</a:t>
            </a:r>
            <a:endParaRPr lang="en-US" altLang="zh-TW" sz="2800" dirty="0" smtClean="0"/>
          </a:p>
          <a:p>
            <a:r>
              <a:rPr lang="zh-TW" altLang="en-US" sz="2800" dirty="0"/>
              <a:t>做</a:t>
            </a:r>
            <a:r>
              <a:rPr lang="zh-TW" altLang="en-US" sz="2800" dirty="0" smtClean="0"/>
              <a:t>實驗</a:t>
            </a:r>
            <a:endParaRPr lang="en-US" altLang="zh-TW" sz="2800" dirty="0" smtClean="0"/>
          </a:p>
          <a:p>
            <a:r>
              <a:rPr lang="zh-TW" altLang="en-US" sz="2800" dirty="0"/>
              <a:t>發表</a:t>
            </a:r>
          </a:p>
        </p:txBody>
      </p:sp>
    </p:spTree>
    <p:extLst>
      <p:ext uri="{BB962C8B-B14F-4D97-AF65-F5344CB8AC3E}">
        <p14:creationId xmlns:p14="http://schemas.microsoft.com/office/powerpoint/2010/main" val="3529645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三用電表介紹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87" y="1652291"/>
            <a:ext cx="8888783" cy="474851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704889" y="5583088"/>
            <a:ext cx="5183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mtClean="0"/>
              <a:t>https://crazymaker.com.tw/how-to-use-multimeter/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2547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三用電表介紹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15" y="2031127"/>
            <a:ext cx="6734970" cy="4325712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693774" y="5987507"/>
            <a:ext cx="5183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 smtClean="0"/>
              <a:t>https://crazymaker.com.tw/how-to-use-multimeter/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098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61746" y="3130061"/>
            <a:ext cx="9601200" cy="3581400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量測時，由該單位最大數值的檔位開始測量</a:t>
            </a:r>
            <a:endParaRPr lang="zh-TW" altLang="en-US" sz="2800" dirty="0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1524000" y="8382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 smtClean="0"/>
              <a:t>三用電表介紹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947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1407" y="2945422"/>
            <a:ext cx="9601200" cy="1485900"/>
          </a:xfrm>
        </p:spPr>
        <p:txBody>
          <a:bodyPr/>
          <a:lstStyle/>
          <a:p>
            <a:pPr algn="ctr"/>
            <a:r>
              <a:rPr lang="zh-TW" altLang="en-US" dirty="0" smtClean="0"/>
              <a:t>實驗器材介紹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853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1407" y="2945422"/>
            <a:ext cx="9601200" cy="1485900"/>
          </a:xfrm>
        </p:spPr>
        <p:txBody>
          <a:bodyPr/>
          <a:lstStyle/>
          <a:p>
            <a:pPr algn="ctr"/>
            <a:r>
              <a:rPr lang="zh-TW" altLang="en-US" dirty="0" smtClean="0"/>
              <a:t>做實驗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8801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發表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說明實驗一的圖的趨勢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畫在黑板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，以及你們所用的太陽能板規格</a:t>
            </a:r>
            <a:endParaRPr lang="en-US" altLang="zh-TW" sz="2800" dirty="0" smtClean="0"/>
          </a:p>
          <a:p>
            <a:r>
              <a:rPr lang="zh-TW" altLang="en-US" sz="2800" dirty="0"/>
              <a:t>回答實驗一的</a:t>
            </a:r>
            <a:r>
              <a:rPr lang="zh-TW" altLang="en-US" sz="2800" dirty="0" smtClean="0"/>
              <a:t>問題</a:t>
            </a:r>
            <a:endParaRPr lang="en-US" altLang="zh-TW" sz="2800" dirty="0" smtClean="0"/>
          </a:p>
          <a:p>
            <a:r>
              <a:rPr lang="zh-TW" altLang="en-US" sz="2800" dirty="0" smtClean="0"/>
              <a:t>回答</a:t>
            </a:r>
            <a:r>
              <a:rPr lang="zh-TW" altLang="en-US" sz="2800" dirty="0"/>
              <a:t>實驗二的</a:t>
            </a:r>
            <a:r>
              <a:rPr lang="zh-TW" altLang="en-US" sz="2800" dirty="0" smtClean="0"/>
              <a:t>問題</a:t>
            </a:r>
            <a:endParaRPr lang="en-US" altLang="zh-TW" sz="2800" dirty="0" smtClean="0"/>
          </a:p>
          <a:p>
            <a:r>
              <a:rPr lang="en-US" altLang="zh-TW" sz="2800" dirty="0" smtClean="0"/>
              <a:t>QA</a:t>
            </a:r>
            <a:r>
              <a:rPr lang="zh-TW" altLang="en-US" sz="2800" dirty="0" smtClean="0"/>
              <a:t>時間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664693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裁剪</Template>
  <TotalTime>18</TotalTime>
  <Words>163</Words>
  <Application>Microsoft Office PowerPoint</Application>
  <PresentationFormat>寬螢幕</PresentationFormat>
  <Paragraphs>21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2" baseType="lpstr">
      <vt:lpstr>微軟正黑體</vt:lpstr>
      <vt:lpstr>Franklin Gothic Book</vt:lpstr>
      <vt:lpstr>Crop</vt:lpstr>
      <vt:lpstr>太陽能實驗</vt:lpstr>
      <vt:lpstr>分組結果</vt:lpstr>
      <vt:lpstr>大綱</vt:lpstr>
      <vt:lpstr>三用電表介紹</vt:lpstr>
      <vt:lpstr>PowerPoint 簡報</vt:lpstr>
      <vt:lpstr>PowerPoint 簡報</vt:lpstr>
      <vt:lpstr>實驗器材介紹</vt:lpstr>
      <vt:lpstr>做實驗</vt:lpstr>
      <vt:lpstr>發表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太陽能實驗</dc:title>
  <dc:creator>Dominic</dc:creator>
  <cp:lastModifiedBy>Dominic</cp:lastModifiedBy>
  <cp:revision>5</cp:revision>
  <dcterms:created xsi:type="dcterms:W3CDTF">2024-10-06T05:54:06Z</dcterms:created>
  <dcterms:modified xsi:type="dcterms:W3CDTF">2024-10-06T06:12:10Z</dcterms:modified>
</cp:coreProperties>
</file>