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46"/>
  </p:notesMasterIdLst>
  <p:sldIdLst>
    <p:sldId id="548" r:id="rId3"/>
    <p:sldId id="549" r:id="rId4"/>
    <p:sldId id="622" r:id="rId5"/>
    <p:sldId id="552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621" r:id="rId30"/>
    <p:sldId id="608" r:id="rId31"/>
    <p:sldId id="609" r:id="rId32"/>
    <p:sldId id="620" r:id="rId33"/>
    <p:sldId id="618" r:id="rId34"/>
    <p:sldId id="61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06" r:id="rId44"/>
    <p:sldId id="607" r:id="rId4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  <a:srgbClr val="FF00FF"/>
    <a:srgbClr val="B7ECFF"/>
    <a:srgbClr val="66CCFF"/>
    <a:srgbClr val="8FE2FF"/>
    <a:srgbClr val="FFFFFF"/>
    <a:srgbClr val="006600"/>
    <a:srgbClr val="0000CC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731" autoAdjust="0"/>
  </p:normalViewPr>
  <p:slideViewPr>
    <p:cSldViewPr>
      <p:cViewPr varScale="1">
        <p:scale>
          <a:sx n="66" d="100"/>
          <a:sy n="66" d="100"/>
        </p:scale>
        <p:origin x="-96" y="-18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97.wmf"/><Relationship Id="rId2" Type="http://schemas.openxmlformats.org/officeDocument/2006/relationships/image" Target="../media/image98.wmf"/><Relationship Id="rId1" Type="http://schemas.openxmlformats.org/officeDocument/2006/relationships/image" Target="../media/image95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16.wmf"/><Relationship Id="rId5" Type="http://schemas.openxmlformats.org/officeDocument/2006/relationships/image" Target="../media/image122.emf"/><Relationship Id="rId10" Type="http://schemas.openxmlformats.org/officeDocument/2006/relationships/image" Target="../media/image127.wmf"/><Relationship Id="rId4" Type="http://schemas.openxmlformats.org/officeDocument/2006/relationships/image" Target="../media/image121.emf"/><Relationship Id="rId9" Type="http://schemas.openxmlformats.org/officeDocument/2006/relationships/image" Target="../media/image12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18.wmf"/><Relationship Id="rId18" Type="http://schemas.openxmlformats.org/officeDocument/2006/relationships/image" Target="../media/image23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26.wmf"/><Relationship Id="rId16" Type="http://schemas.openxmlformats.org/officeDocument/2006/relationships/image" Target="../media/image21.wmf"/><Relationship Id="rId1" Type="http://schemas.openxmlformats.org/officeDocument/2006/relationships/image" Target="../media/image24.wmf"/><Relationship Id="rId6" Type="http://schemas.openxmlformats.org/officeDocument/2006/relationships/image" Target="../media/image30.wmf"/><Relationship Id="rId11" Type="http://schemas.openxmlformats.org/officeDocument/2006/relationships/image" Target="../media/image16.wmf"/><Relationship Id="rId5" Type="http://schemas.openxmlformats.org/officeDocument/2006/relationships/image" Target="../media/image29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28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0603405-0B2E-4B73-ADBA-B935EE863D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/>
            </a:pPr>
            <a:fld id="{21A35C03-2B3A-48C4-9286-444C61B3790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87363" algn="l"/>
                  <a:tab pos="973138" algn="l"/>
                  <a:tab pos="1460500" algn="l"/>
                  <a:tab pos="1946275" algn="l"/>
                  <a:tab pos="2433638" algn="l"/>
                  <a:tab pos="2919413" algn="l"/>
                </a:tabLst>
                <a:defRPr/>
              </a:pPr>
              <a:t>1</a:t>
            </a:fld>
            <a:endParaRPr kumimoji="0" lang="en-US" altLang="zh-CN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/>
            </a:pPr>
            <a:fld id="{D6406518-71D0-473B-B850-1F0646960FA6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84188" algn="l"/>
                  <a:tab pos="971550" algn="l"/>
                  <a:tab pos="1458913" algn="l"/>
                  <a:tab pos="1944688" algn="l"/>
                  <a:tab pos="2432050" algn="l"/>
                  <a:tab pos="2917825" algn="l"/>
                  <a:tab pos="3405188" algn="l"/>
                  <a:tab pos="3890963" algn="l"/>
                  <a:tab pos="4378325" algn="l"/>
                  <a:tab pos="4864100" algn="l"/>
                  <a:tab pos="5351463" algn="l"/>
                  <a:tab pos="5837238" algn="l"/>
                  <a:tab pos="6324600" algn="l"/>
                  <a:tab pos="6811963" algn="l"/>
                  <a:tab pos="7297738" algn="l"/>
                  <a:tab pos="7785100" algn="l"/>
                  <a:tab pos="8270875" algn="l"/>
                  <a:tab pos="8758238" algn="l"/>
                  <a:tab pos="9244013" algn="l"/>
                  <a:tab pos="9731375" algn="l"/>
                </a:tabLst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4104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340AB9-9D49-497A-9BC2-AA55C2D64EB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  <p:extLst>
      <p:ext uri="{BB962C8B-B14F-4D97-AF65-F5344CB8AC3E}">
        <p14:creationId xmlns="" xmlns:p14="http://schemas.microsoft.com/office/powerpoint/2010/main" val="410011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0A8E8-54BC-4873-8380-7BD6F9E8F9DA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75BE9E9-760D-4A3F-BC98-F45B543E6D1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48474B4A-601D-4A7B-B063-6B7A2392CC8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93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B60A968-F8B2-4D1C-A9BE-621E2F5F5A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38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95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03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32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61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87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54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9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65C9E9A-B55F-4A0D-9D4B-44B779A53A3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387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09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38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595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656085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altLang="zh-CN" noProof="1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en-US" altLang="zh-CN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E872E2-BD53-4318-9F2F-F9B9E845D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676160-D001-4D6B-AC90-70D70B4DD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6641394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91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6EB76B2-39FF-40CC-8DA7-350F70414C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0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70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0370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0AF02C8-6AA0-46BC-9B24-C5033879E42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5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CD46045-2392-44A2-861D-0E121D4D087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7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88B2FB-30A2-42F8-8C70-3B256C4700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46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33EAE2-2309-44D4-8071-81A5C66587B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2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5CE0622-E615-4F44-B518-106E10DC70A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7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780EF9F7-1A07-4A58-B491-4EA8F3150C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2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904757D-D444-4039-AF05-BAC5AD83400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2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5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8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8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8.png"/><Relationship Id="rId4" Type="http://schemas.openxmlformats.org/officeDocument/2006/relationships/oleObject" Target="../embeddings/oleObject8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9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9.png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19.bin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/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7056438" cy="1655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  字  逻  辑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35150" y="4365625"/>
            <a:ext cx="4392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 defTabSz="4492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4492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丁  贤  庆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ahhfdxq@163.com</a:t>
            </a: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519238" y="1125538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:p14="http://schemas.microsoft.com/office/powerpoint/2010/main" xmlns="" val="406264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27" name="Rectangle 15"/>
          <p:cNvSpPr>
            <a:spLocks noChangeArrowheads="1"/>
          </p:cNvSpPr>
          <p:nvPr/>
        </p:nvSpPr>
        <p:spPr bwMode="auto">
          <a:xfrm>
            <a:off x="2000232" y="285728"/>
            <a:ext cx="622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线译码器（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74HC138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）功能表</a:t>
            </a:r>
          </a:p>
        </p:txBody>
      </p:sp>
      <p:sp>
        <p:nvSpPr>
          <p:cNvPr id="397328" name="Rectangle 16"/>
          <p:cNvSpPr>
            <a:spLocks noChangeArrowheads="1"/>
          </p:cNvSpPr>
          <p:nvPr/>
        </p:nvSpPr>
        <p:spPr bwMode="auto">
          <a:xfrm>
            <a:off x="1763713" y="836613"/>
            <a:ext cx="3063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7329" name="Rectangle 17"/>
          <p:cNvSpPr>
            <a:spLocks noChangeArrowheads="1"/>
          </p:cNvSpPr>
          <p:nvPr/>
        </p:nvSpPr>
        <p:spPr bwMode="auto">
          <a:xfrm>
            <a:off x="2051050" y="1160463"/>
            <a:ext cx="3063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7330" name="Rectangle 18"/>
          <p:cNvSpPr>
            <a:spLocks noChangeArrowheads="1"/>
          </p:cNvSpPr>
          <p:nvPr/>
        </p:nvSpPr>
        <p:spPr bwMode="auto">
          <a:xfrm>
            <a:off x="1655763" y="1125538"/>
            <a:ext cx="3063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7331" name="Rectangle 19"/>
          <p:cNvSpPr>
            <a:spLocks noChangeArrowheads="1"/>
          </p:cNvSpPr>
          <p:nvPr/>
        </p:nvSpPr>
        <p:spPr bwMode="auto">
          <a:xfrm>
            <a:off x="1763713" y="944563"/>
            <a:ext cx="3063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5900" y="1196690"/>
            <a:ext cx="8135938" cy="4392612"/>
            <a:chOff x="136" y="1071"/>
            <a:chExt cx="5125" cy="2767"/>
          </a:xfrm>
        </p:grpSpPr>
        <p:graphicFrame>
          <p:nvGraphicFramePr>
            <p:cNvPr id="397333" name="Object 21"/>
            <p:cNvGraphicFramePr>
              <a:graphicFrameLocks noChangeAspect="1"/>
            </p:cNvGraphicFramePr>
            <p:nvPr/>
          </p:nvGraphicFramePr>
          <p:xfrm>
            <a:off x="726" y="1434"/>
            <a:ext cx="249" cy="245"/>
          </p:xfrm>
          <a:graphic>
            <a:graphicData uri="http://schemas.openxmlformats.org/presentationml/2006/ole">
              <p:oleObj spid="_x0000_s490498" name="公式" r:id="rId3" imgW="203024" imgH="203024" progId="Equation.3">
                <p:embed/>
              </p:oleObj>
            </a:graphicData>
          </a:graphic>
        </p:graphicFrame>
        <p:graphicFrame>
          <p:nvGraphicFramePr>
            <p:cNvPr id="397334" name="Object 22"/>
            <p:cNvGraphicFramePr>
              <a:graphicFrameLocks noChangeAspect="1"/>
            </p:cNvGraphicFramePr>
            <p:nvPr/>
          </p:nvGraphicFramePr>
          <p:xfrm>
            <a:off x="1088" y="1457"/>
            <a:ext cx="209" cy="214"/>
          </p:xfrm>
          <a:graphic>
            <a:graphicData uri="http://schemas.openxmlformats.org/presentationml/2006/ole">
              <p:oleObj spid="_x0000_s490499" name="公式" r:id="rId4" imgW="203024" imgH="203024" progId="Equation.3">
                <p:embed/>
              </p:oleObj>
            </a:graphicData>
          </a:graphic>
        </p:graphicFrame>
        <p:graphicFrame>
          <p:nvGraphicFramePr>
            <p:cNvPr id="397335" name="Object 23"/>
            <p:cNvGraphicFramePr>
              <a:graphicFrameLocks noChangeAspect="1"/>
            </p:cNvGraphicFramePr>
            <p:nvPr/>
          </p:nvGraphicFramePr>
          <p:xfrm>
            <a:off x="2494" y="1457"/>
            <a:ext cx="219" cy="238"/>
          </p:xfrm>
          <a:graphic>
            <a:graphicData uri="http://schemas.openxmlformats.org/presentationml/2006/ole">
              <p:oleObj spid="_x0000_s490500" name="公式" r:id="rId5" imgW="190417" imgH="203112" progId="Equation.3">
                <p:embed/>
              </p:oleObj>
            </a:graphicData>
          </a:graphic>
        </p:graphicFrame>
        <p:graphicFrame>
          <p:nvGraphicFramePr>
            <p:cNvPr id="397336" name="Object 24"/>
            <p:cNvGraphicFramePr>
              <a:graphicFrameLocks noChangeAspect="1"/>
            </p:cNvGraphicFramePr>
            <p:nvPr/>
          </p:nvGraphicFramePr>
          <p:xfrm>
            <a:off x="2835" y="1434"/>
            <a:ext cx="245" cy="261"/>
          </p:xfrm>
          <a:graphic>
            <a:graphicData uri="http://schemas.openxmlformats.org/presentationml/2006/ole">
              <p:oleObj spid="_x0000_s490501" name="公式" r:id="rId6" imgW="190417" imgH="203112" progId="Equation.3">
                <p:embed/>
              </p:oleObj>
            </a:graphicData>
          </a:graphic>
        </p:graphicFrame>
        <p:graphicFrame>
          <p:nvGraphicFramePr>
            <p:cNvPr id="397337" name="Object 25"/>
            <p:cNvGraphicFramePr>
              <a:graphicFrameLocks noChangeAspect="1"/>
            </p:cNvGraphicFramePr>
            <p:nvPr/>
          </p:nvGraphicFramePr>
          <p:xfrm>
            <a:off x="3175" y="1434"/>
            <a:ext cx="239" cy="261"/>
          </p:xfrm>
          <a:graphic>
            <a:graphicData uri="http://schemas.openxmlformats.org/presentationml/2006/ole">
              <p:oleObj spid="_x0000_s490502" name="公式" r:id="rId7" imgW="190417" imgH="203112" progId="Equation.3">
                <p:embed/>
              </p:oleObj>
            </a:graphicData>
          </a:graphic>
        </p:graphicFrame>
        <p:graphicFrame>
          <p:nvGraphicFramePr>
            <p:cNvPr id="397338" name="Object 26"/>
            <p:cNvGraphicFramePr>
              <a:graphicFrameLocks noChangeAspect="1"/>
            </p:cNvGraphicFramePr>
            <p:nvPr/>
          </p:nvGraphicFramePr>
          <p:xfrm>
            <a:off x="3560" y="1434"/>
            <a:ext cx="252" cy="273"/>
          </p:xfrm>
          <a:graphic>
            <a:graphicData uri="http://schemas.openxmlformats.org/presentationml/2006/ole">
              <p:oleObj spid="_x0000_s490503" name="公式" r:id="rId8" imgW="190417" imgH="203112" progId="Equation.3">
                <p:embed/>
              </p:oleObj>
            </a:graphicData>
          </a:graphic>
        </p:graphicFrame>
        <p:graphicFrame>
          <p:nvGraphicFramePr>
            <p:cNvPr id="397339" name="Object 27"/>
            <p:cNvGraphicFramePr>
              <a:graphicFrameLocks noChangeAspect="1"/>
            </p:cNvGraphicFramePr>
            <p:nvPr/>
          </p:nvGraphicFramePr>
          <p:xfrm>
            <a:off x="3878" y="1434"/>
            <a:ext cx="246" cy="268"/>
          </p:xfrm>
          <a:graphic>
            <a:graphicData uri="http://schemas.openxmlformats.org/presentationml/2006/ole">
              <p:oleObj spid="_x0000_s490504" name="公式" r:id="rId9" imgW="190417" imgH="203112" progId="Equation.3">
                <p:embed/>
              </p:oleObj>
            </a:graphicData>
          </a:graphic>
        </p:graphicFrame>
        <p:graphicFrame>
          <p:nvGraphicFramePr>
            <p:cNvPr id="397340" name="Object 28"/>
            <p:cNvGraphicFramePr>
              <a:graphicFrameLocks noChangeAspect="1"/>
            </p:cNvGraphicFramePr>
            <p:nvPr/>
          </p:nvGraphicFramePr>
          <p:xfrm>
            <a:off x="4263" y="1434"/>
            <a:ext cx="217" cy="237"/>
          </p:xfrm>
          <a:graphic>
            <a:graphicData uri="http://schemas.openxmlformats.org/presentationml/2006/ole">
              <p:oleObj spid="_x0000_s490505" name="公式" r:id="rId10" imgW="190417" imgH="203112" progId="Equation.3">
                <p:embed/>
              </p:oleObj>
            </a:graphicData>
          </a:graphic>
        </p:graphicFrame>
        <p:graphicFrame>
          <p:nvGraphicFramePr>
            <p:cNvPr id="397341" name="Object 29"/>
            <p:cNvGraphicFramePr>
              <a:graphicFrameLocks noChangeAspect="1"/>
            </p:cNvGraphicFramePr>
            <p:nvPr/>
          </p:nvGraphicFramePr>
          <p:xfrm>
            <a:off x="4626" y="1457"/>
            <a:ext cx="222" cy="241"/>
          </p:xfrm>
          <a:graphic>
            <a:graphicData uri="http://schemas.openxmlformats.org/presentationml/2006/ole">
              <p:oleObj spid="_x0000_s490506" name="公式" r:id="rId11" imgW="190417" imgH="203112" progId="Equation.3">
                <p:embed/>
              </p:oleObj>
            </a:graphicData>
          </a:graphic>
        </p:graphicFrame>
        <p:graphicFrame>
          <p:nvGraphicFramePr>
            <p:cNvPr id="397342" name="Object 30"/>
            <p:cNvGraphicFramePr>
              <a:graphicFrameLocks noChangeAspect="1"/>
            </p:cNvGraphicFramePr>
            <p:nvPr/>
          </p:nvGraphicFramePr>
          <p:xfrm>
            <a:off x="4975" y="1447"/>
            <a:ext cx="218" cy="237"/>
          </p:xfrm>
          <a:graphic>
            <a:graphicData uri="http://schemas.openxmlformats.org/presentationml/2006/ole">
              <p:oleObj spid="_x0000_s490507" name="公式" r:id="rId12" imgW="190417" imgH="203112" progId="Equation.3">
                <p:embed/>
              </p:oleObj>
            </a:graphicData>
          </a:graphic>
        </p:graphicFrame>
        <p:sp>
          <p:nvSpPr>
            <p:cNvPr id="397343" name="Rectangle 31"/>
            <p:cNvSpPr>
              <a:spLocks noChangeArrowheads="1"/>
            </p:cNvSpPr>
            <p:nvPr/>
          </p:nvSpPr>
          <p:spPr bwMode="auto">
            <a:xfrm>
              <a:off x="4859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44" name="Rectangle 32"/>
            <p:cNvSpPr>
              <a:spLocks noChangeArrowheads="1"/>
            </p:cNvSpPr>
            <p:nvPr/>
          </p:nvSpPr>
          <p:spPr bwMode="auto">
            <a:xfrm>
              <a:off x="4502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45" name="Rectangle 33"/>
            <p:cNvSpPr>
              <a:spLocks noChangeArrowheads="1"/>
            </p:cNvSpPr>
            <p:nvPr/>
          </p:nvSpPr>
          <p:spPr bwMode="auto">
            <a:xfrm>
              <a:off x="4146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46" name="Rectangle 34"/>
            <p:cNvSpPr>
              <a:spLocks noChangeArrowheads="1"/>
            </p:cNvSpPr>
            <p:nvPr/>
          </p:nvSpPr>
          <p:spPr bwMode="auto">
            <a:xfrm>
              <a:off x="3790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47" name="Rectangle 35"/>
            <p:cNvSpPr>
              <a:spLocks noChangeArrowheads="1"/>
            </p:cNvSpPr>
            <p:nvPr/>
          </p:nvSpPr>
          <p:spPr bwMode="auto">
            <a:xfrm>
              <a:off x="3433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48" name="Rectangle 36"/>
            <p:cNvSpPr>
              <a:spLocks noChangeArrowheads="1"/>
            </p:cNvSpPr>
            <p:nvPr/>
          </p:nvSpPr>
          <p:spPr bwMode="auto">
            <a:xfrm>
              <a:off x="3077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49" name="Rectangle 37"/>
            <p:cNvSpPr>
              <a:spLocks noChangeArrowheads="1"/>
            </p:cNvSpPr>
            <p:nvPr/>
          </p:nvSpPr>
          <p:spPr bwMode="auto">
            <a:xfrm>
              <a:off x="2721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0" name="Rectangle 38"/>
            <p:cNvSpPr>
              <a:spLocks noChangeArrowheads="1"/>
            </p:cNvSpPr>
            <p:nvPr/>
          </p:nvSpPr>
          <p:spPr bwMode="auto">
            <a:xfrm>
              <a:off x="2364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1" name="Rectangle 39"/>
            <p:cNvSpPr>
              <a:spLocks noChangeArrowheads="1"/>
            </p:cNvSpPr>
            <p:nvPr/>
          </p:nvSpPr>
          <p:spPr bwMode="auto">
            <a:xfrm>
              <a:off x="2008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2" name="Rectangle 40"/>
            <p:cNvSpPr>
              <a:spLocks noChangeArrowheads="1"/>
            </p:cNvSpPr>
            <p:nvPr/>
          </p:nvSpPr>
          <p:spPr bwMode="auto">
            <a:xfrm>
              <a:off x="1651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3" name="Rectangle 41"/>
            <p:cNvSpPr>
              <a:spLocks noChangeArrowheads="1"/>
            </p:cNvSpPr>
            <p:nvPr/>
          </p:nvSpPr>
          <p:spPr bwMode="auto">
            <a:xfrm>
              <a:off x="1295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4" name="Rectangle 42"/>
            <p:cNvSpPr>
              <a:spLocks noChangeArrowheads="1"/>
            </p:cNvSpPr>
            <p:nvPr/>
          </p:nvSpPr>
          <p:spPr bwMode="auto">
            <a:xfrm>
              <a:off x="939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5" name="Rectangle 43"/>
            <p:cNvSpPr>
              <a:spLocks noChangeArrowheads="1"/>
            </p:cNvSpPr>
            <p:nvPr/>
          </p:nvSpPr>
          <p:spPr bwMode="auto">
            <a:xfrm>
              <a:off x="582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6" name="Rectangle 44"/>
            <p:cNvSpPr>
              <a:spLocks noChangeArrowheads="1"/>
            </p:cNvSpPr>
            <p:nvPr/>
          </p:nvSpPr>
          <p:spPr bwMode="auto">
            <a:xfrm>
              <a:off x="226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7" name="Rectangle 45"/>
            <p:cNvSpPr>
              <a:spLocks noChangeArrowheads="1"/>
            </p:cNvSpPr>
            <p:nvPr/>
          </p:nvSpPr>
          <p:spPr bwMode="auto">
            <a:xfrm>
              <a:off x="4859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8" name="Rectangle 46"/>
            <p:cNvSpPr>
              <a:spLocks noChangeArrowheads="1"/>
            </p:cNvSpPr>
            <p:nvPr/>
          </p:nvSpPr>
          <p:spPr bwMode="auto">
            <a:xfrm>
              <a:off x="4502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59" name="Rectangle 47"/>
            <p:cNvSpPr>
              <a:spLocks noChangeArrowheads="1"/>
            </p:cNvSpPr>
            <p:nvPr/>
          </p:nvSpPr>
          <p:spPr bwMode="auto">
            <a:xfrm>
              <a:off x="4146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0" name="Rectangle 48"/>
            <p:cNvSpPr>
              <a:spLocks noChangeArrowheads="1"/>
            </p:cNvSpPr>
            <p:nvPr/>
          </p:nvSpPr>
          <p:spPr bwMode="auto">
            <a:xfrm>
              <a:off x="3790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1" name="Rectangle 49"/>
            <p:cNvSpPr>
              <a:spLocks noChangeArrowheads="1"/>
            </p:cNvSpPr>
            <p:nvPr/>
          </p:nvSpPr>
          <p:spPr bwMode="auto">
            <a:xfrm>
              <a:off x="3433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2" name="Rectangle 50"/>
            <p:cNvSpPr>
              <a:spLocks noChangeArrowheads="1"/>
            </p:cNvSpPr>
            <p:nvPr/>
          </p:nvSpPr>
          <p:spPr bwMode="auto">
            <a:xfrm>
              <a:off x="3077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3" name="Rectangle 51"/>
            <p:cNvSpPr>
              <a:spLocks noChangeArrowheads="1"/>
            </p:cNvSpPr>
            <p:nvPr/>
          </p:nvSpPr>
          <p:spPr bwMode="auto">
            <a:xfrm>
              <a:off x="2721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4" name="Rectangle 52"/>
            <p:cNvSpPr>
              <a:spLocks noChangeArrowheads="1"/>
            </p:cNvSpPr>
            <p:nvPr/>
          </p:nvSpPr>
          <p:spPr bwMode="auto">
            <a:xfrm>
              <a:off x="2364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5" name="Rectangle 53"/>
            <p:cNvSpPr>
              <a:spLocks noChangeArrowheads="1"/>
            </p:cNvSpPr>
            <p:nvPr/>
          </p:nvSpPr>
          <p:spPr bwMode="auto">
            <a:xfrm>
              <a:off x="2008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6" name="Rectangle 54"/>
            <p:cNvSpPr>
              <a:spLocks noChangeArrowheads="1"/>
            </p:cNvSpPr>
            <p:nvPr/>
          </p:nvSpPr>
          <p:spPr bwMode="auto">
            <a:xfrm>
              <a:off x="1651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295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8" name="Rectangle 56"/>
            <p:cNvSpPr>
              <a:spLocks noChangeArrowheads="1"/>
            </p:cNvSpPr>
            <p:nvPr/>
          </p:nvSpPr>
          <p:spPr bwMode="auto">
            <a:xfrm>
              <a:off x="939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69" name="Rectangle 57"/>
            <p:cNvSpPr>
              <a:spLocks noChangeArrowheads="1"/>
            </p:cNvSpPr>
            <p:nvPr/>
          </p:nvSpPr>
          <p:spPr bwMode="auto">
            <a:xfrm>
              <a:off x="582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0" name="Rectangle 58"/>
            <p:cNvSpPr>
              <a:spLocks noChangeArrowheads="1"/>
            </p:cNvSpPr>
            <p:nvPr/>
          </p:nvSpPr>
          <p:spPr bwMode="auto">
            <a:xfrm>
              <a:off x="226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4859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2" name="Rectangle 60"/>
            <p:cNvSpPr>
              <a:spLocks noChangeArrowheads="1"/>
            </p:cNvSpPr>
            <p:nvPr/>
          </p:nvSpPr>
          <p:spPr bwMode="auto">
            <a:xfrm>
              <a:off x="4502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3" name="Rectangle 61"/>
            <p:cNvSpPr>
              <a:spLocks noChangeArrowheads="1"/>
            </p:cNvSpPr>
            <p:nvPr/>
          </p:nvSpPr>
          <p:spPr bwMode="auto">
            <a:xfrm>
              <a:off x="4146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4" name="Rectangle 62"/>
            <p:cNvSpPr>
              <a:spLocks noChangeArrowheads="1"/>
            </p:cNvSpPr>
            <p:nvPr/>
          </p:nvSpPr>
          <p:spPr bwMode="auto">
            <a:xfrm>
              <a:off x="3790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3433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3077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7" name="Rectangle 65"/>
            <p:cNvSpPr>
              <a:spLocks noChangeArrowheads="1"/>
            </p:cNvSpPr>
            <p:nvPr/>
          </p:nvSpPr>
          <p:spPr bwMode="auto">
            <a:xfrm>
              <a:off x="2721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8" name="Rectangle 66"/>
            <p:cNvSpPr>
              <a:spLocks noChangeArrowheads="1"/>
            </p:cNvSpPr>
            <p:nvPr/>
          </p:nvSpPr>
          <p:spPr bwMode="auto">
            <a:xfrm>
              <a:off x="2364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08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80" name="Rectangle 68"/>
            <p:cNvSpPr>
              <a:spLocks noChangeArrowheads="1"/>
            </p:cNvSpPr>
            <p:nvPr/>
          </p:nvSpPr>
          <p:spPr bwMode="auto">
            <a:xfrm>
              <a:off x="1651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81" name="Rectangle 69"/>
            <p:cNvSpPr>
              <a:spLocks noChangeArrowheads="1"/>
            </p:cNvSpPr>
            <p:nvPr/>
          </p:nvSpPr>
          <p:spPr bwMode="auto">
            <a:xfrm>
              <a:off x="1295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82" name="Rectangle 70"/>
            <p:cNvSpPr>
              <a:spLocks noChangeArrowheads="1"/>
            </p:cNvSpPr>
            <p:nvPr/>
          </p:nvSpPr>
          <p:spPr bwMode="auto">
            <a:xfrm>
              <a:off x="939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83" name="Rectangle 71"/>
            <p:cNvSpPr>
              <a:spLocks noChangeArrowheads="1"/>
            </p:cNvSpPr>
            <p:nvPr/>
          </p:nvSpPr>
          <p:spPr bwMode="auto">
            <a:xfrm>
              <a:off x="582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384" name="Rectangle 72"/>
            <p:cNvSpPr>
              <a:spLocks noChangeArrowheads="1"/>
            </p:cNvSpPr>
            <p:nvPr/>
          </p:nvSpPr>
          <p:spPr bwMode="auto">
            <a:xfrm>
              <a:off x="226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85" name="Rectangle 73"/>
            <p:cNvSpPr>
              <a:spLocks noChangeArrowheads="1"/>
            </p:cNvSpPr>
            <p:nvPr/>
          </p:nvSpPr>
          <p:spPr bwMode="auto">
            <a:xfrm>
              <a:off x="4859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86" name="Rectangle 74"/>
            <p:cNvSpPr>
              <a:spLocks noChangeArrowheads="1"/>
            </p:cNvSpPr>
            <p:nvPr/>
          </p:nvSpPr>
          <p:spPr bwMode="auto">
            <a:xfrm>
              <a:off x="4502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87" name="Rectangle 75"/>
            <p:cNvSpPr>
              <a:spLocks noChangeArrowheads="1"/>
            </p:cNvSpPr>
            <p:nvPr/>
          </p:nvSpPr>
          <p:spPr bwMode="auto">
            <a:xfrm>
              <a:off x="4146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88" name="Rectangle 76"/>
            <p:cNvSpPr>
              <a:spLocks noChangeArrowheads="1"/>
            </p:cNvSpPr>
            <p:nvPr/>
          </p:nvSpPr>
          <p:spPr bwMode="auto">
            <a:xfrm>
              <a:off x="3790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89" name="Rectangle 77"/>
            <p:cNvSpPr>
              <a:spLocks noChangeArrowheads="1"/>
            </p:cNvSpPr>
            <p:nvPr/>
          </p:nvSpPr>
          <p:spPr bwMode="auto">
            <a:xfrm>
              <a:off x="3433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0" name="Rectangle 78"/>
            <p:cNvSpPr>
              <a:spLocks noChangeArrowheads="1"/>
            </p:cNvSpPr>
            <p:nvPr/>
          </p:nvSpPr>
          <p:spPr bwMode="auto">
            <a:xfrm>
              <a:off x="3077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1" name="Rectangle 79"/>
            <p:cNvSpPr>
              <a:spLocks noChangeArrowheads="1"/>
            </p:cNvSpPr>
            <p:nvPr/>
          </p:nvSpPr>
          <p:spPr bwMode="auto">
            <a:xfrm>
              <a:off x="2721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2" name="Rectangle 80"/>
            <p:cNvSpPr>
              <a:spLocks noChangeArrowheads="1"/>
            </p:cNvSpPr>
            <p:nvPr/>
          </p:nvSpPr>
          <p:spPr bwMode="auto">
            <a:xfrm>
              <a:off x="2364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08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4" name="Rectangle 82"/>
            <p:cNvSpPr>
              <a:spLocks noChangeArrowheads="1"/>
            </p:cNvSpPr>
            <p:nvPr/>
          </p:nvSpPr>
          <p:spPr bwMode="auto">
            <a:xfrm>
              <a:off x="1651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5" name="Rectangle 83"/>
            <p:cNvSpPr>
              <a:spLocks noChangeArrowheads="1"/>
            </p:cNvSpPr>
            <p:nvPr/>
          </p:nvSpPr>
          <p:spPr bwMode="auto">
            <a:xfrm>
              <a:off x="1295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6" name="Rectangle 84"/>
            <p:cNvSpPr>
              <a:spLocks noChangeArrowheads="1"/>
            </p:cNvSpPr>
            <p:nvPr/>
          </p:nvSpPr>
          <p:spPr bwMode="auto">
            <a:xfrm>
              <a:off x="939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7" name="Rectangle 85"/>
            <p:cNvSpPr>
              <a:spLocks noChangeArrowheads="1"/>
            </p:cNvSpPr>
            <p:nvPr/>
          </p:nvSpPr>
          <p:spPr bwMode="auto">
            <a:xfrm>
              <a:off x="582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8" name="Rectangle 86"/>
            <p:cNvSpPr>
              <a:spLocks noChangeArrowheads="1"/>
            </p:cNvSpPr>
            <p:nvPr/>
          </p:nvSpPr>
          <p:spPr bwMode="auto">
            <a:xfrm>
              <a:off x="226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4859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0" name="Rectangle 88"/>
            <p:cNvSpPr>
              <a:spLocks noChangeArrowheads="1"/>
            </p:cNvSpPr>
            <p:nvPr/>
          </p:nvSpPr>
          <p:spPr bwMode="auto">
            <a:xfrm>
              <a:off x="4502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1" name="Rectangle 89"/>
            <p:cNvSpPr>
              <a:spLocks noChangeArrowheads="1"/>
            </p:cNvSpPr>
            <p:nvPr/>
          </p:nvSpPr>
          <p:spPr bwMode="auto">
            <a:xfrm>
              <a:off x="4146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2" name="Rectangle 90"/>
            <p:cNvSpPr>
              <a:spLocks noChangeArrowheads="1"/>
            </p:cNvSpPr>
            <p:nvPr/>
          </p:nvSpPr>
          <p:spPr bwMode="auto">
            <a:xfrm>
              <a:off x="3790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3" name="Rectangle 91"/>
            <p:cNvSpPr>
              <a:spLocks noChangeArrowheads="1"/>
            </p:cNvSpPr>
            <p:nvPr/>
          </p:nvSpPr>
          <p:spPr bwMode="auto">
            <a:xfrm>
              <a:off x="3433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4" name="Rectangle 92"/>
            <p:cNvSpPr>
              <a:spLocks noChangeArrowheads="1"/>
            </p:cNvSpPr>
            <p:nvPr/>
          </p:nvSpPr>
          <p:spPr bwMode="auto">
            <a:xfrm>
              <a:off x="3077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5" name="Rectangle 93"/>
            <p:cNvSpPr>
              <a:spLocks noChangeArrowheads="1"/>
            </p:cNvSpPr>
            <p:nvPr/>
          </p:nvSpPr>
          <p:spPr bwMode="auto">
            <a:xfrm>
              <a:off x="2721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6" name="Rectangle 94"/>
            <p:cNvSpPr>
              <a:spLocks noChangeArrowheads="1"/>
            </p:cNvSpPr>
            <p:nvPr/>
          </p:nvSpPr>
          <p:spPr bwMode="auto">
            <a:xfrm>
              <a:off x="2364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7" name="Rectangle 95"/>
            <p:cNvSpPr>
              <a:spLocks noChangeArrowheads="1"/>
            </p:cNvSpPr>
            <p:nvPr/>
          </p:nvSpPr>
          <p:spPr bwMode="auto">
            <a:xfrm>
              <a:off x="2008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8" name="Rectangle 96"/>
            <p:cNvSpPr>
              <a:spLocks noChangeArrowheads="1"/>
            </p:cNvSpPr>
            <p:nvPr/>
          </p:nvSpPr>
          <p:spPr bwMode="auto">
            <a:xfrm>
              <a:off x="1651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09" name="Rectangle 97"/>
            <p:cNvSpPr>
              <a:spLocks noChangeArrowheads="1"/>
            </p:cNvSpPr>
            <p:nvPr/>
          </p:nvSpPr>
          <p:spPr bwMode="auto">
            <a:xfrm>
              <a:off x="1295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0" name="Rectangle 98"/>
            <p:cNvSpPr>
              <a:spLocks noChangeArrowheads="1"/>
            </p:cNvSpPr>
            <p:nvPr/>
          </p:nvSpPr>
          <p:spPr bwMode="auto">
            <a:xfrm>
              <a:off x="939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1" name="Rectangle 99"/>
            <p:cNvSpPr>
              <a:spLocks noChangeArrowheads="1"/>
            </p:cNvSpPr>
            <p:nvPr/>
          </p:nvSpPr>
          <p:spPr bwMode="auto">
            <a:xfrm>
              <a:off x="582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2" name="Rectangle 100"/>
            <p:cNvSpPr>
              <a:spLocks noChangeArrowheads="1"/>
            </p:cNvSpPr>
            <p:nvPr/>
          </p:nvSpPr>
          <p:spPr bwMode="auto">
            <a:xfrm>
              <a:off x="226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3" name="Rectangle 101"/>
            <p:cNvSpPr>
              <a:spLocks noChangeArrowheads="1"/>
            </p:cNvSpPr>
            <p:nvPr/>
          </p:nvSpPr>
          <p:spPr bwMode="auto">
            <a:xfrm>
              <a:off x="4859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4" name="Rectangle 102"/>
            <p:cNvSpPr>
              <a:spLocks noChangeArrowheads="1"/>
            </p:cNvSpPr>
            <p:nvPr/>
          </p:nvSpPr>
          <p:spPr bwMode="auto">
            <a:xfrm>
              <a:off x="4502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5" name="Rectangle 103"/>
            <p:cNvSpPr>
              <a:spLocks noChangeArrowheads="1"/>
            </p:cNvSpPr>
            <p:nvPr/>
          </p:nvSpPr>
          <p:spPr bwMode="auto">
            <a:xfrm>
              <a:off x="4146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6" name="Rectangle 104"/>
            <p:cNvSpPr>
              <a:spLocks noChangeArrowheads="1"/>
            </p:cNvSpPr>
            <p:nvPr/>
          </p:nvSpPr>
          <p:spPr bwMode="auto">
            <a:xfrm>
              <a:off x="3790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7" name="Rectangle 105"/>
            <p:cNvSpPr>
              <a:spLocks noChangeArrowheads="1"/>
            </p:cNvSpPr>
            <p:nvPr/>
          </p:nvSpPr>
          <p:spPr bwMode="auto">
            <a:xfrm>
              <a:off x="3433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8" name="Rectangle 106"/>
            <p:cNvSpPr>
              <a:spLocks noChangeArrowheads="1"/>
            </p:cNvSpPr>
            <p:nvPr/>
          </p:nvSpPr>
          <p:spPr bwMode="auto">
            <a:xfrm>
              <a:off x="3077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19" name="Rectangle 107"/>
            <p:cNvSpPr>
              <a:spLocks noChangeArrowheads="1"/>
            </p:cNvSpPr>
            <p:nvPr/>
          </p:nvSpPr>
          <p:spPr bwMode="auto">
            <a:xfrm>
              <a:off x="2721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0" name="Rectangle 108"/>
            <p:cNvSpPr>
              <a:spLocks noChangeArrowheads="1"/>
            </p:cNvSpPr>
            <p:nvPr/>
          </p:nvSpPr>
          <p:spPr bwMode="auto">
            <a:xfrm>
              <a:off x="2364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1" name="Rectangle 109"/>
            <p:cNvSpPr>
              <a:spLocks noChangeArrowheads="1"/>
            </p:cNvSpPr>
            <p:nvPr/>
          </p:nvSpPr>
          <p:spPr bwMode="auto">
            <a:xfrm>
              <a:off x="2008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2" name="Rectangle 110"/>
            <p:cNvSpPr>
              <a:spLocks noChangeArrowheads="1"/>
            </p:cNvSpPr>
            <p:nvPr/>
          </p:nvSpPr>
          <p:spPr bwMode="auto">
            <a:xfrm>
              <a:off x="1651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3" name="Rectangle 111"/>
            <p:cNvSpPr>
              <a:spLocks noChangeArrowheads="1"/>
            </p:cNvSpPr>
            <p:nvPr/>
          </p:nvSpPr>
          <p:spPr bwMode="auto">
            <a:xfrm>
              <a:off x="1295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4" name="Rectangle 112"/>
            <p:cNvSpPr>
              <a:spLocks noChangeArrowheads="1"/>
            </p:cNvSpPr>
            <p:nvPr/>
          </p:nvSpPr>
          <p:spPr bwMode="auto">
            <a:xfrm>
              <a:off x="939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5" name="Rectangle 113"/>
            <p:cNvSpPr>
              <a:spLocks noChangeArrowheads="1"/>
            </p:cNvSpPr>
            <p:nvPr/>
          </p:nvSpPr>
          <p:spPr bwMode="auto">
            <a:xfrm>
              <a:off x="582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6" name="Rectangle 114"/>
            <p:cNvSpPr>
              <a:spLocks noChangeArrowheads="1"/>
            </p:cNvSpPr>
            <p:nvPr/>
          </p:nvSpPr>
          <p:spPr bwMode="auto">
            <a:xfrm>
              <a:off x="226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7" name="Rectangle 115"/>
            <p:cNvSpPr>
              <a:spLocks noChangeArrowheads="1"/>
            </p:cNvSpPr>
            <p:nvPr/>
          </p:nvSpPr>
          <p:spPr bwMode="auto">
            <a:xfrm>
              <a:off x="4859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8" name="Rectangle 116"/>
            <p:cNvSpPr>
              <a:spLocks noChangeArrowheads="1"/>
            </p:cNvSpPr>
            <p:nvPr/>
          </p:nvSpPr>
          <p:spPr bwMode="auto">
            <a:xfrm>
              <a:off x="4502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29" name="Rectangle 117"/>
            <p:cNvSpPr>
              <a:spLocks noChangeArrowheads="1"/>
            </p:cNvSpPr>
            <p:nvPr/>
          </p:nvSpPr>
          <p:spPr bwMode="auto">
            <a:xfrm>
              <a:off x="4146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0" name="Rectangle 118"/>
            <p:cNvSpPr>
              <a:spLocks noChangeArrowheads="1"/>
            </p:cNvSpPr>
            <p:nvPr/>
          </p:nvSpPr>
          <p:spPr bwMode="auto">
            <a:xfrm>
              <a:off x="3790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1" name="Rectangle 119"/>
            <p:cNvSpPr>
              <a:spLocks noChangeArrowheads="1"/>
            </p:cNvSpPr>
            <p:nvPr/>
          </p:nvSpPr>
          <p:spPr bwMode="auto">
            <a:xfrm>
              <a:off x="3433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2" name="Rectangle 120"/>
            <p:cNvSpPr>
              <a:spLocks noChangeArrowheads="1"/>
            </p:cNvSpPr>
            <p:nvPr/>
          </p:nvSpPr>
          <p:spPr bwMode="auto">
            <a:xfrm>
              <a:off x="3077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3" name="Rectangle 121"/>
            <p:cNvSpPr>
              <a:spLocks noChangeArrowheads="1"/>
            </p:cNvSpPr>
            <p:nvPr/>
          </p:nvSpPr>
          <p:spPr bwMode="auto">
            <a:xfrm>
              <a:off x="2721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4" name="Rectangle 122"/>
            <p:cNvSpPr>
              <a:spLocks noChangeArrowheads="1"/>
            </p:cNvSpPr>
            <p:nvPr/>
          </p:nvSpPr>
          <p:spPr bwMode="auto">
            <a:xfrm>
              <a:off x="2364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5" name="Rectangle 123"/>
            <p:cNvSpPr>
              <a:spLocks noChangeArrowheads="1"/>
            </p:cNvSpPr>
            <p:nvPr/>
          </p:nvSpPr>
          <p:spPr bwMode="auto">
            <a:xfrm>
              <a:off x="2008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6" name="Rectangle 124"/>
            <p:cNvSpPr>
              <a:spLocks noChangeArrowheads="1"/>
            </p:cNvSpPr>
            <p:nvPr/>
          </p:nvSpPr>
          <p:spPr bwMode="auto">
            <a:xfrm>
              <a:off x="1651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7" name="Rectangle 125"/>
            <p:cNvSpPr>
              <a:spLocks noChangeArrowheads="1"/>
            </p:cNvSpPr>
            <p:nvPr/>
          </p:nvSpPr>
          <p:spPr bwMode="auto">
            <a:xfrm>
              <a:off x="1295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8" name="Rectangle 126"/>
            <p:cNvSpPr>
              <a:spLocks noChangeArrowheads="1"/>
            </p:cNvSpPr>
            <p:nvPr/>
          </p:nvSpPr>
          <p:spPr bwMode="auto">
            <a:xfrm>
              <a:off x="939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39" name="Rectangle 127"/>
            <p:cNvSpPr>
              <a:spLocks noChangeArrowheads="1"/>
            </p:cNvSpPr>
            <p:nvPr/>
          </p:nvSpPr>
          <p:spPr bwMode="auto">
            <a:xfrm>
              <a:off x="582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0" name="Rectangle 128"/>
            <p:cNvSpPr>
              <a:spLocks noChangeArrowheads="1"/>
            </p:cNvSpPr>
            <p:nvPr/>
          </p:nvSpPr>
          <p:spPr bwMode="auto">
            <a:xfrm>
              <a:off x="226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1" name="Rectangle 129"/>
            <p:cNvSpPr>
              <a:spLocks noChangeArrowheads="1"/>
            </p:cNvSpPr>
            <p:nvPr/>
          </p:nvSpPr>
          <p:spPr bwMode="auto">
            <a:xfrm>
              <a:off x="4859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2" name="Rectangle 130"/>
            <p:cNvSpPr>
              <a:spLocks noChangeArrowheads="1"/>
            </p:cNvSpPr>
            <p:nvPr/>
          </p:nvSpPr>
          <p:spPr bwMode="auto">
            <a:xfrm>
              <a:off x="4502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3" name="Rectangle 131"/>
            <p:cNvSpPr>
              <a:spLocks noChangeArrowheads="1"/>
            </p:cNvSpPr>
            <p:nvPr/>
          </p:nvSpPr>
          <p:spPr bwMode="auto">
            <a:xfrm>
              <a:off x="4146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4" name="Rectangle 132"/>
            <p:cNvSpPr>
              <a:spLocks noChangeArrowheads="1"/>
            </p:cNvSpPr>
            <p:nvPr/>
          </p:nvSpPr>
          <p:spPr bwMode="auto">
            <a:xfrm>
              <a:off x="3790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5" name="Rectangle 133"/>
            <p:cNvSpPr>
              <a:spLocks noChangeArrowheads="1"/>
            </p:cNvSpPr>
            <p:nvPr/>
          </p:nvSpPr>
          <p:spPr bwMode="auto">
            <a:xfrm>
              <a:off x="3433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6" name="Rectangle 134"/>
            <p:cNvSpPr>
              <a:spLocks noChangeArrowheads="1"/>
            </p:cNvSpPr>
            <p:nvPr/>
          </p:nvSpPr>
          <p:spPr bwMode="auto">
            <a:xfrm>
              <a:off x="3077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7" name="Rectangle 135"/>
            <p:cNvSpPr>
              <a:spLocks noChangeArrowheads="1"/>
            </p:cNvSpPr>
            <p:nvPr/>
          </p:nvSpPr>
          <p:spPr bwMode="auto">
            <a:xfrm>
              <a:off x="2721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8" name="Rectangle 136"/>
            <p:cNvSpPr>
              <a:spLocks noChangeArrowheads="1"/>
            </p:cNvSpPr>
            <p:nvPr/>
          </p:nvSpPr>
          <p:spPr bwMode="auto">
            <a:xfrm>
              <a:off x="2364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49" name="Rectangle 137"/>
            <p:cNvSpPr>
              <a:spLocks noChangeArrowheads="1"/>
            </p:cNvSpPr>
            <p:nvPr/>
          </p:nvSpPr>
          <p:spPr bwMode="auto">
            <a:xfrm>
              <a:off x="2008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0" name="Rectangle 138"/>
            <p:cNvSpPr>
              <a:spLocks noChangeArrowheads="1"/>
            </p:cNvSpPr>
            <p:nvPr/>
          </p:nvSpPr>
          <p:spPr bwMode="auto">
            <a:xfrm>
              <a:off x="1651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1" name="Rectangle 139"/>
            <p:cNvSpPr>
              <a:spLocks noChangeArrowheads="1"/>
            </p:cNvSpPr>
            <p:nvPr/>
          </p:nvSpPr>
          <p:spPr bwMode="auto">
            <a:xfrm>
              <a:off x="1295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2" name="Rectangle 140"/>
            <p:cNvSpPr>
              <a:spLocks noChangeArrowheads="1"/>
            </p:cNvSpPr>
            <p:nvPr/>
          </p:nvSpPr>
          <p:spPr bwMode="auto">
            <a:xfrm>
              <a:off x="939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3" name="Rectangle 141"/>
            <p:cNvSpPr>
              <a:spLocks noChangeArrowheads="1"/>
            </p:cNvSpPr>
            <p:nvPr/>
          </p:nvSpPr>
          <p:spPr bwMode="auto">
            <a:xfrm>
              <a:off x="582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4" name="Rectangle 142"/>
            <p:cNvSpPr>
              <a:spLocks noChangeArrowheads="1"/>
            </p:cNvSpPr>
            <p:nvPr/>
          </p:nvSpPr>
          <p:spPr bwMode="auto">
            <a:xfrm>
              <a:off x="226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5" name="Rectangle 143"/>
            <p:cNvSpPr>
              <a:spLocks noChangeArrowheads="1"/>
            </p:cNvSpPr>
            <p:nvPr/>
          </p:nvSpPr>
          <p:spPr bwMode="auto">
            <a:xfrm>
              <a:off x="4859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6" name="Rectangle 144"/>
            <p:cNvSpPr>
              <a:spLocks noChangeArrowheads="1"/>
            </p:cNvSpPr>
            <p:nvPr/>
          </p:nvSpPr>
          <p:spPr bwMode="auto">
            <a:xfrm>
              <a:off x="4502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7" name="Rectangle 145"/>
            <p:cNvSpPr>
              <a:spLocks noChangeArrowheads="1"/>
            </p:cNvSpPr>
            <p:nvPr/>
          </p:nvSpPr>
          <p:spPr bwMode="auto">
            <a:xfrm>
              <a:off x="4146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8" name="Rectangle 146"/>
            <p:cNvSpPr>
              <a:spLocks noChangeArrowheads="1"/>
            </p:cNvSpPr>
            <p:nvPr/>
          </p:nvSpPr>
          <p:spPr bwMode="auto">
            <a:xfrm>
              <a:off x="3790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59" name="Rectangle 147"/>
            <p:cNvSpPr>
              <a:spLocks noChangeArrowheads="1"/>
            </p:cNvSpPr>
            <p:nvPr/>
          </p:nvSpPr>
          <p:spPr bwMode="auto">
            <a:xfrm>
              <a:off x="3433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0" name="Rectangle 148"/>
            <p:cNvSpPr>
              <a:spLocks noChangeArrowheads="1"/>
            </p:cNvSpPr>
            <p:nvPr/>
          </p:nvSpPr>
          <p:spPr bwMode="auto">
            <a:xfrm>
              <a:off x="3077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1" name="Rectangle 149"/>
            <p:cNvSpPr>
              <a:spLocks noChangeArrowheads="1"/>
            </p:cNvSpPr>
            <p:nvPr/>
          </p:nvSpPr>
          <p:spPr bwMode="auto">
            <a:xfrm>
              <a:off x="2721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2" name="Rectangle 150"/>
            <p:cNvSpPr>
              <a:spLocks noChangeArrowheads="1"/>
            </p:cNvSpPr>
            <p:nvPr/>
          </p:nvSpPr>
          <p:spPr bwMode="auto">
            <a:xfrm>
              <a:off x="2364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3" name="Rectangle 151"/>
            <p:cNvSpPr>
              <a:spLocks noChangeArrowheads="1"/>
            </p:cNvSpPr>
            <p:nvPr/>
          </p:nvSpPr>
          <p:spPr bwMode="auto">
            <a:xfrm>
              <a:off x="2008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4" name="Rectangle 152"/>
            <p:cNvSpPr>
              <a:spLocks noChangeArrowheads="1"/>
            </p:cNvSpPr>
            <p:nvPr/>
          </p:nvSpPr>
          <p:spPr bwMode="auto">
            <a:xfrm>
              <a:off x="1651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5" name="Rectangle 153"/>
            <p:cNvSpPr>
              <a:spLocks noChangeArrowheads="1"/>
            </p:cNvSpPr>
            <p:nvPr/>
          </p:nvSpPr>
          <p:spPr bwMode="auto">
            <a:xfrm>
              <a:off x="1295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6" name="Rectangle 154"/>
            <p:cNvSpPr>
              <a:spLocks noChangeArrowheads="1"/>
            </p:cNvSpPr>
            <p:nvPr/>
          </p:nvSpPr>
          <p:spPr bwMode="auto">
            <a:xfrm>
              <a:off x="939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7" name="Rectangle 155"/>
            <p:cNvSpPr>
              <a:spLocks noChangeArrowheads="1"/>
            </p:cNvSpPr>
            <p:nvPr/>
          </p:nvSpPr>
          <p:spPr bwMode="auto">
            <a:xfrm>
              <a:off x="582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8" name="Rectangle 156"/>
            <p:cNvSpPr>
              <a:spLocks noChangeArrowheads="1"/>
            </p:cNvSpPr>
            <p:nvPr/>
          </p:nvSpPr>
          <p:spPr bwMode="auto">
            <a:xfrm>
              <a:off x="226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69" name="Rectangle 157"/>
            <p:cNvSpPr>
              <a:spLocks noChangeArrowheads="1"/>
            </p:cNvSpPr>
            <p:nvPr/>
          </p:nvSpPr>
          <p:spPr bwMode="auto">
            <a:xfrm>
              <a:off x="4859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0" name="Rectangle 158"/>
            <p:cNvSpPr>
              <a:spLocks noChangeArrowheads="1"/>
            </p:cNvSpPr>
            <p:nvPr/>
          </p:nvSpPr>
          <p:spPr bwMode="auto">
            <a:xfrm>
              <a:off x="4502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1" name="Rectangle 159"/>
            <p:cNvSpPr>
              <a:spLocks noChangeArrowheads="1"/>
            </p:cNvSpPr>
            <p:nvPr/>
          </p:nvSpPr>
          <p:spPr bwMode="auto">
            <a:xfrm>
              <a:off x="4146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2" name="Rectangle 160"/>
            <p:cNvSpPr>
              <a:spLocks noChangeArrowheads="1"/>
            </p:cNvSpPr>
            <p:nvPr/>
          </p:nvSpPr>
          <p:spPr bwMode="auto">
            <a:xfrm>
              <a:off x="3790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3" name="Rectangle 161"/>
            <p:cNvSpPr>
              <a:spLocks noChangeArrowheads="1"/>
            </p:cNvSpPr>
            <p:nvPr/>
          </p:nvSpPr>
          <p:spPr bwMode="auto">
            <a:xfrm>
              <a:off x="3433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4" name="Rectangle 162"/>
            <p:cNvSpPr>
              <a:spLocks noChangeArrowheads="1"/>
            </p:cNvSpPr>
            <p:nvPr/>
          </p:nvSpPr>
          <p:spPr bwMode="auto">
            <a:xfrm>
              <a:off x="3077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5" name="Rectangle 163"/>
            <p:cNvSpPr>
              <a:spLocks noChangeArrowheads="1"/>
            </p:cNvSpPr>
            <p:nvPr/>
          </p:nvSpPr>
          <p:spPr bwMode="auto">
            <a:xfrm>
              <a:off x="2721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6" name="Rectangle 164"/>
            <p:cNvSpPr>
              <a:spLocks noChangeArrowheads="1"/>
            </p:cNvSpPr>
            <p:nvPr/>
          </p:nvSpPr>
          <p:spPr bwMode="auto">
            <a:xfrm>
              <a:off x="2364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7" name="Rectangle 165"/>
            <p:cNvSpPr>
              <a:spLocks noChangeArrowheads="1"/>
            </p:cNvSpPr>
            <p:nvPr/>
          </p:nvSpPr>
          <p:spPr bwMode="auto">
            <a:xfrm>
              <a:off x="2008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8" name="Rectangle 166"/>
            <p:cNvSpPr>
              <a:spLocks noChangeArrowheads="1"/>
            </p:cNvSpPr>
            <p:nvPr/>
          </p:nvSpPr>
          <p:spPr bwMode="auto">
            <a:xfrm>
              <a:off x="1651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79" name="Rectangle 167"/>
            <p:cNvSpPr>
              <a:spLocks noChangeArrowheads="1"/>
            </p:cNvSpPr>
            <p:nvPr/>
          </p:nvSpPr>
          <p:spPr bwMode="auto">
            <a:xfrm>
              <a:off x="1295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0" name="Rectangle 168"/>
            <p:cNvSpPr>
              <a:spLocks noChangeArrowheads="1"/>
            </p:cNvSpPr>
            <p:nvPr/>
          </p:nvSpPr>
          <p:spPr bwMode="auto">
            <a:xfrm>
              <a:off x="939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1" name="Rectangle 169"/>
            <p:cNvSpPr>
              <a:spLocks noChangeArrowheads="1"/>
            </p:cNvSpPr>
            <p:nvPr/>
          </p:nvSpPr>
          <p:spPr bwMode="auto">
            <a:xfrm>
              <a:off x="582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X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2" name="Rectangle 170"/>
            <p:cNvSpPr>
              <a:spLocks noChangeArrowheads="1"/>
            </p:cNvSpPr>
            <p:nvPr/>
          </p:nvSpPr>
          <p:spPr bwMode="auto">
            <a:xfrm>
              <a:off x="226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3" name="Rectangle 171"/>
            <p:cNvSpPr>
              <a:spLocks noChangeArrowheads="1"/>
            </p:cNvSpPr>
            <p:nvPr/>
          </p:nvSpPr>
          <p:spPr bwMode="auto">
            <a:xfrm>
              <a:off x="4859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4" name="Rectangle 172"/>
            <p:cNvSpPr>
              <a:spLocks noChangeArrowheads="1"/>
            </p:cNvSpPr>
            <p:nvPr/>
          </p:nvSpPr>
          <p:spPr bwMode="auto">
            <a:xfrm>
              <a:off x="4502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5" name="Rectangle 173"/>
            <p:cNvSpPr>
              <a:spLocks noChangeArrowheads="1"/>
            </p:cNvSpPr>
            <p:nvPr/>
          </p:nvSpPr>
          <p:spPr bwMode="auto">
            <a:xfrm>
              <a:off x="4146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6" name="Rectangle 174"/>
            <p:cNvSpPr>
              <a:spLocks noChangeArrowheads="1"/>
            </p:cNvSpPr>
            <p:nvPr/>
          </p:nvSpPr>
          <p:spPr bwMode="auto">
            <a:xfrm>
              <a:off x="3790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7" name="Rectangle 175"/>
            <p:cNvSpPr>
              <a:spLocks noChangeArrowheads="1"/>
            </p:cNvSpPr>
            <p:nvPr/>
          </p:nvSpPr>
          <p:spPr bwMode="auto">
            <a:xfrm>
              <a:off x="3433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8" name="Rectangle 176"/>
            <p:cNvSpPr>
              <a:spLocks noChangeArrowheads="1"/>
            </p:cNvSpPr>
            <p:nvPr/>
          </p:nvSpPr>
          <p:spPr bwMode="auto">
            <a:xfrm>
              <a:off x="3077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89" name="Rectangle 177"/>
            <p:cNvSpPr>
              <a:spLocks noChangeArrowheads="1"/>
            </p:cNvSpPr>
            <p:nvPr/>
          </p:nvSpPr>
          <p:spPr bwMode="auto">
            <a:xfrm>
              <a:off x="2721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90" name="Rectangle 178"/>
            <p:cNvSpPr>
              <a:spLocks noChangeArrowheads="1"/>
            </p:cNvSpPr>
            <p:nvPr/>
          </p:nvSpPr>
          <p:spPr bwMode="auto">
            <a:xfrm>
              <a:off x="2364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91" name="Rectangle 179"/>
            <p:cNvSpPr>
              <a:spLocks noChangeArrowheads="1"/>
            </p:cNvSpPr>
            <p:nvPr/>
          </p:nvSpPr>
          <p:spPr bwMode="auto">
            <a:xfrm>
              <a:off x="2008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92" name="Rectangle 180"/>
            <p:cNvSpPr>
              <a:spLocks noChangeArrowheads="1"/>
            </p:cNvSpPr>
            <p:nvPr/>
          </p:nvSpPr>
          <p:spPr bwMode="auto">
            <a:xfrm>
              <a:off x="1651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93" name="Rectangle 181"/>
            <p:cNvSpPr>
              <a:spLocks noChangeArrowheads="1"/>
            </p:cNvSpPr>
            <p:nvPr/>
          </p:nvSpPr>
          <p:spPr bwMode="auto">
            <a:xfrm>
              <a:off x="1295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94" name="Rectangle 182"/>
            <p:cNvSpPr>
              <a:spLocks noChangeArrowheads="1"/>
            </p:cNvSpPr>
            <p:nvPr/>
          </p:nvSpPr>
          <p:spPr bwMode="auto">
            <a:xfrm>
              <a:off x="939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95" name="Rectangle 183"/>
            <p:cNvSpPr>
              <a:spLocks noChangeArrowheads="1"/>
            </p:cNvSpPr>
            <p:nvPr/>
          </p:nvSpPr>
          <p:spPr bwMode="auto">
            <a:xfrm>
              <a:off x="582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96" name="Rectangle 184"/>
            <p:cNvSpPr>
              <a:spLocks noChangeArrowheads="1"/>
            </p:cNvSpPr>
            <p:nvPr/>
          </p:nvSpPr>
          <p:spPr bwMode="auto">
            <a:xfrm>
              <a:off x="226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497" name="Rectangle 185"/>
            <p:cNvSpPr>
              <a:spLocks noChangeArrowheads="1"/>
            </p:cNvSpPr>
            <p:nvPr/>
          </p:nvSpPr>
          <p:spPr bwMode="auto">
            <a:xfrm>
              <a:off x="4905" y="1267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498" name="Rectangle 186"/>
            <p:cNvSpPr>
              <a:spLocks noChangeArrowheads="1"/>
            </p:cNvSpPr>
            <p:nvPr/>
          </p:nvSpPr>
          <p:spPr bwMode="auto">
            <a:xfrm>
              <a:off x="4548" y="1267"/>
              <a:ext cx="357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499" name="Rectangle 187"/>
            <p:cNvSpPr>
              <a:spLocks noChangeArrowheads="1"/>
            </p:cNvSpPr>
            <p:nvPr/>
          </p:nvSpPr>
          <p:spPr bwMode="auto">
            <a:xfrm>
              <a:off x="3836" y="1267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00" name="Rectangle 188"/>
            <p:cNvSpPr>
              <a:spLocks noChangeArrowheads="1"/>
            </p:cNvSpPr>
            <p:nvPr/>
          </p:nvSpPr>
          <p:spPr bwMode="auto">
            <a:xfrm>
              <a:off x="3479" y="1267"/>
              <a:ext cx="357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01" name="Rectangle 189"/>
            <p:cNvSpPr>
              <a:spLocks noChangeArrowheads="1"/>
            </p:cNvSpPr>
            <p:nvPr/>
          </p:nvSpPr>
          <p:spPr bwMode="auto">
            <a:xfrm>
              <a:off x="3123" y="1267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02" name="Rectangle 190"/>
            <p:cNvSpPr>
              <a:spLocks noChangeArrowheads="1"/>
            </p:cNvSpPr>
            <p:nvPr/>
          </p:nvSpPr>
          <p:spPr bwMode="auto">
            <a:xfrm>
              <a:off x="2767" y="1267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03" name="Rectangle 191"/>
            <p:cNvSpPr>
              <a:spLocks noChangeArrowheads="1"/>
            </p:cNvSpPr>
            <p:nvPr/>
          </p:nvSpPr>
          <p:spPr bwMode="auto">
            <a:xfrm>
              <a:off x="2410" y="1267"/>
              <a:ext cx="357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04" name="Rectangle 192"/>
            <p:cNvSpPr>
              <a:spLocks noChangeArrowheads="1"/>
            </p:cNvSpPr>
            <p:nvPr/>
          </p:nvSpPr>
          <p:spPr bwMode="auto">
            <a:xfrm>
              <a:off x="1390" y="1425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505" name="Rectangle 193"/>
            <p:cNvSpPr>
              <a:spLocks noChangeArrowheads="1"/>
            </p:cNvSpPr>
            <p:nvPr/>
          </p:nvSpPr>
          <p:spPr bwMode="auto">
            <a:xfrm>
              <a:off x="136" y="1357"/>
              <a:ext cx="590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506" name="Rectangle 194"/>
            <p:cNvSpPr>
              <a:spLocks noChangeArrowheads="1"/>
            </p:cNvSpPr>
            <p:nvPr/>
          </p:nvSpPr>
          <p:spPr bwMode="auto">
            <a:xfrm>
              <a:off x="2410" y="1071"/>
              <a:ext cx="285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输          出</a:t>
              </a:r>
            </a:p>
          </p:txBody>
        </p:sp>
        <p:sp>
          <p:nvSpPr>
            <p:cNvPr id="397507" name="Rectangle 195"/>
            <p:cNvSpPr>
              <a:spLocks noChangeArrowheads="1"/>
            </p:cNvSpPr>
            <p:nvPr/>
          </p:nvSpPr>
          <p:spPr bwMode="auto">
            <a:xfrm>
              <a:off x="272" y="1071"/>
              <a:ext cx="213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输          入</a:t>
              </a:r>
            </a:p>
          </p:txBody>
        </p:sp>
        <p:sp>
          <p:nvSpPr>
            <p:cNvPr id="397508" name="Line 196"/>
            <p:cNvSpPr>
              <a:spLocks noChangeShapeType="1"/>
            </p:cNvSpPr>
            <p:nvPr/>
          </p:nvSpPr>
          <p:spPr bwMode="auto">
            <a:xfrm>
              <a:off x="272" y="1071"/>
              <a:ext cx="498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09" name="Line 197"/>
            <p:cNvSpPr>
              <a:spLocks noChangeShapeType="1"/>
            </p:cNvSpPr>
            <p:nvPr/>
          </p:nvSpPr>
          <p:spPr bwMode="auto">
            <a:xfrm>
              <a:off x="272" y="3838"/>
              <a:ext cx="498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0" name="Line 198"/>
            <p:cNvSpPr>
              <a:spLocks noChangeShapeType="1"/>
            </p:cNvSpPr>
            <p:nvPr/>
          </p:nvSpPr>
          <p:spPr bwMode="auto">
            <a:xfrm>
              <a:off x="272" y="1071"/>
              <a:ext cx="0" cy="27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1" name="Line 199"/>
            <p:cNvSpPr>
              <a:spLocks noChangeShapeType="1"/>
            </p:cNvSpPr>
            <p:nvPr/>
          </p:nvSpPr>
          <p:spPr bwMode="auto">
            <a:xfrm>
              <a:off x="5261" y="1071"/>
              <a:ext cx="0" cy="27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2" name="Line 200"/>
            <p:cNvSpPr>
              <a:spLocks noChangeShapeType="1"/>
            </p:cNvSpPr>
            <p:nvPr/>
          </p:nvSpPr>
          <p:spPr bwMode="auto">
            <a:xfrm>
              <a:off x="272" y="1434"/>
              <a:ext cx="49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3" name="Line 201"/>
            <p:cNvSpPr>
              <a:spLocks noChangeShapeType="1"/>
            </p:cNvSpPr>
            <p:nvPr/>
          </p:nvSpPr>
          <p:spPr bwMode="auto">
            <a:xfrm>
              <a:off x="2410" y="1071"/>
              <a:ext cx="0" cy="27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4" name="Line 202"/>
            <p:cNvSpPr>
              <a:spLocks noChangeShapeType="1"/>
            </p:cNvSpPr>
            <p:nvPr/>
          </p:nvSpPr>
          <p:spPr bwMode="auto">
            <a:xfrm>
              <a:off x="272" y="1684"/>
              <a:ext cx="49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5" name="Line 203"/>
            <p:cNvSpPr>
              <a:spLocks noChangeShapeType="1"/>
            </p:cNvSpPr>
            <p:nvPr/>
          </p:nvSpPr>
          <p:spPr bwMode="auto">
            <a:xfrm>
              <a:off x="628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6" name="Line 204"/>
            <p:cNvSpPr>
              <a:spLocks noChangeShapeType="1"/>
            </p:cNvSpPr>
            <p:nvPr/>
          </p:nvSpPr>
          <p:spPr bwMode="auto">
            <a:xfrm>
              <a:off x="985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7" name="Line 205"/>
            <p:cNvSpPr>
              <a:spLocks noChangeShapeType="1"/>
            </p:cNvSpPr>
            <p:nvPr/>
          </p:nvSpPr>
          <p:spPr bwMode="auto">
            <a:xfrm>
              <a:off x="1341" y="1434"/>
              <a:ext cx="0" cy="240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8" name="Line 206"/>
            <p:cNvSpPr>
              <a:spLocks noChangeShapeType="1"/>
            </p:cNvSpPr>
            <p:nvPr/>
          </p:nvSpPr>
          <p:spPr bwMode="auto">
            <a:xfrm>
              <a:off x="1697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19" name="Line 207"/>
            <p:cNvSpPr>
              <a:spLocks noChangeShapeType="1"/>
            </p:cNvSpPr>
            <p:nvPr/>
          </p:nvSpPr>
          <p:spPr bwMode="auto">
            <a:xfrm>
              <a:off x="2054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0" name="Line 208"/>
            <p:cNvSpPr>
              <a:spLocks noChangeShapeType="1"/>
            </p:cNvSpPr>
            <p:nvPr/>
          </p:nvSpPr>
          <p:spPr bwMode="auto">
            <a:xfrm>
              <a:off x="2767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1" name="Line 209"/>
            <p:cNvSpPr>
              <a:spLocks noChangeShapeType="1"/>
            </p:cNvSpPr>
            <p:nvPr/>
          </p:nvSpPr>
          <p:spPr bwMode="auto">
            <a:xfrm>
              <a:off x="3123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2" name="Line 210"/>
            <p:cNvSpPr>
              <a:spLocks noChangeShapeType="1"/>
            </p:cNvSpPr>
            <p:nvPr/>
          </p:nvSpPr>
          <p:spPr bwMode="auto">
            <a:xfrm>
              <a:off x="3479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3" name="Line 211"/>
            <p:cNvSpPr>
              <a:spLocks noChangeShapeType="1"/>
            </p:cNvSpPr>
            <p:nvPr/>
          </p:nvSpPr>
          <p:spPr bwMode="auto">
            <a:xfrm>
              <a:off x="3836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4" name="Line 212"/>
            <p:cNvSpPr>
              <a:spLocks noChangeShapeType="1"/>
            </p:cNvSpPr>
            <p:nvPr/>
          </p:nvSpPr>
          <p:spPr bwMode="auto">
            <a:xfrm>
              <a:off x="4192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5" name="Line 213"/>
            <p:cNvSpPr>
              <a:spLocks noChangeShapeType="1"/>
            </p:cNvSpPr>
            <p:nvPr/>
          </p:nvSpPr>
          <p:spPr bwMode="auto">
            <a:xfrm>
              <a:off x="4548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6" name="Line 214"/>
            <p:cNvSpPr>
              <a:spLocks noChangeShapeType="1"/>
            </p:cNvSpPr>
            <p:nvPr/>
          </p:nvSpPr>
          <p:spPr bwMode="auto">
            <a:xfrm>
              <a:off x="4905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7" name="Line 215"/>
            <p:cNvSpPr>
              <a:spLocks noChangeShapeType="1"/>
            </p:cNvSpPr>
            <p:nvPr/>
          </p:nvSpPr>
          <p:spPr bwMode="auto">
            <a:xfrm>
              <a:off x="272" y="1880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8" name="Line 216"/>
            <p:cNvSpPr>
              <a:spLocks noChangeShapeType="1"/>
            </p:cNvSpPr>
            <p:nvPr/>
          </p:nvSpPr>
          <p:spPr bwMode="auto">
            <a:xfrm>
              <a:off x="272" y="2076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29" name="Line 217"/>
            <p:cNvSpPr>
              <a:spLocks noChangeShapeType="1"/>
            </p:cNvSpPr>
            <p:nvPr/>
          </p:nvSpPr>
          <p:spPr bwMode="auto">
            <a:xfrm>
              <a:off x="272" y="2272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30" name="Line 218"/>
            <p:cNvSpPr>
              <a:spLocks noChangeShapeType="1"/>
            </p:cNvSpPr>
            <p:nvPr/>
          </p:nvSpPr>
          <p:spPr bwMode="auto">
            <a:xfrm>
              <a:off x="272" y="2467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31" name="Line 219"/>
            <p:cNvSpPr>
              <a:spLocks noChangeShapeType="1"/>
            </p:cNvSpPr>
            <p:nvPr/>
          </p:nvSpPr>
          <p:spPr bwMode="auto">
            <a:xfrm>
              <a:off x="272" y="2663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32" name="Line 220"/>
            <p:cNvSpPr>
              <a:spLocks noChangeShapeType="1"/>
            </p:cNvSpPr>
            <p:nvPr/>
          </p:nvSpPr>
          <p:spPr bwMode="auto">
            <a:xfrm>
              <a:off x="272" y="2859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33" name="Line 221"/>
            <p:cNvSpPr>
              <a:spLocks noChangeShapeType="1"/>
            </p:cNvSpPr>
            <p:nvPr/>
          </p:nvSpPr>
          <p:spPr bwMode="auto">
            <a:xfrm>
              <a:off x="272" y="3055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34" name="Line 222"/>
            <p:cNvSpPr>
              <a:spLocks noChangeShapeType="1"/>
            </p:cNvSpPr>
            <p:nvPr/>
          </p:nvSpPr>
          <p:spPr bwMode="auto">
            <a:xfrm>
              <a:off x="272" y="3251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35" name="Line 223"/>
            <p:cNvSpPr>
              <a:spLocks noChangeShapeType="1"/>
            </p:cNvSpPr>
            <p:nvPr/>
          </p:nvSpPr>
          <p:spPr bwMode="auto">
            <a:xfrm>
              <a:off x="272" y="3446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36" name="Line 224"/>
            <p:cNvSpPr>
              <a:spLocks noChangeShapeType="1"/>
            </p:cNvSpPr>
            <p:nvPr/>
          </p:nvSpPr>
          <p:spPr bwMode="auto">
            <a:xfrm>
              <a:off x="272" y="3642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537" name="Rectangle 225"/>
            <p:cNvSpPr>
              <a:spLocks noChangeArrowheads="1"/>
            </p:cNvSpPr>
            <p:nvPr/>
          </p:nvSpPr>
          <p:spPr bwMode="auto">
            <a:xfrm>
              <a:off x="1753" y="1425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7538" name="Rectangle 226"/>
            <p:cNvSpPr>
              <a:spLocks noChangeArrowheads="1"/>
            </p:cNvSpPr>
            <p:nvPr/>
          </p:nvSpPr>
          <p:spPr bwMode="auto">
            <a:xfrm>
              <a:off x="2093" y="1425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椭圆 215"/>
          <p:cNvSpPr/>
          <p:nvPr/>
        </p:nvSpPr>
        <p:spPr bwMode="auto">
          <a:xfrm>
            <a:off x="3824570" y="3101688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4383140" y="3421678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8" name="椭圆 217"/>
          <p:cNvSpPr/>
          <p:nvPr/>
        </p:nvSpPr>
        <p:spPr bwMode="auto">
          <a:xfrm>
            <a:off x="4980708" y="3737025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" name="椭圆 218"/>
          <p:cNvSpPr/>
          <p:nvPr/>
        </p:nvSpPr>
        <p:spPr bwMode="auto">
          <a:xfrm>
            <a:off x="5538187" y="4007007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0" name="椭圆 219"/>
          <p:cNvSpPr/>
          <p:nvPr/>
        </p:nvSpPr>
        <p:spPr bwMode="auto">
          <a:xfrm>
            <a:off x="6095998" y="4362927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6672187" y="4682182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2" name="椭圆 221"/>
          <p:cNvSpPr/>
          <p:nvPr/>
        </p:nvSpPr>
        <p:spPr bwMode="auto">
          <a:xfrm>
            <a:off x="7232501" y="4971705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" name="椭圆 222"/>
          <p:cNvSpPr/>
          <p:nvPr/>
        </p:nvSpPr>
        <p:spPr bwMode="auto">
          <a:xfrm>
            <a:off x="7794758" y="5316713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3824570" y="3123914"/>
            <a:ext cx="4533048" cy="2501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3840161" y="2198255"/>
            <a:ext cx="4511675" cy="9122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512731" y="5642373"/>
            <a:ext cx="3092513" cy="646331"/>
          </a:xfrm>
          <a:prstGeom prst="rect">
            <a:avLst/>
          </a:prstGeom>
          <a:solidFill>
            <a:srgbClr val="A2EEF8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根据真值表中输出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F=1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的情况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能够写出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的最小项表达式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5" name="矩形 224"/>
              <p:cNvSpPr/>
              <p:nvPr/>
            </p:nvSpPr>
            <p:spPr>
              <a:xfrm>
                <a:off x="5079443" y="5655392"/>
                <a:ext cx="3185487" cy="670761"/>
              </a:xfrm>
              <a:prstGeom prst="rect">
                <a:avLst/>
              </a:prstGeom>
              <a:solidFill>
                <a:srgbClr val="A2EEF8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根据真值表中输出</a:t>
                </a: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F=0</a:t>
                </a:r>
                <a:r>
                  <a:rPr kumimoji="1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的情况</a:t>
                </a:r>
                <a:endPara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能够写出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𝑭</m:t>
                        </m:r>
                      </m:e>
                    </m:acc>
                  </m:oMath>
                </a14:m>
                <a:r>
                  <a:rPr kumimoji="1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的最小项表达式</a:t>
                </a:r>
                <a:r>
                  <a:rPr kumimoji="1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25" name="矩形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43" y="5655392"/>
                <a:ext cx="3185487" cy="670761"/>
              </a:xfrm>
              <a:prstGeom prst="rect">
                <a:avLst/>
              </a:prstGeom>
              <a:blipFill>
                <a:blip r:embed="rId13"/>
                <a:stretch>
                  <a:fillRect l="-191" t="-5455" b="-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圆角矩形标注 225"/>
          <p:cNvSpPr/>
          <p:nvPr/>
        </p:nvSpPr>
        <p:spPr bwMode="auto">
          <a:xfrm>
            <a:off x="6690690" y="476767"/>
            <a:ext cx="1800250" cy="446072"/>
          </a:xfrm>
          <a:prstGeom prst="wedgeRoundRectCallout">
            <a:avLst>
              <a:gd name="adj1" fmla="val 21923"/>
              <a:gd name="adj2" fmla="val 256539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有效标识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" name="圆角矩形标注 226"/>
          <p:cNvSpPr/>
          <p:nvPr/>
        </p:nvSpPr>
        <p:spPr bwMode="auto">
          <a:xfrm>
            <a:off x="269850" y="146058"/>
            <a:ext cx="1800250" cy="446072"/>
          </a:xfrm>
          <a:prstGeom prst="wedgeRoundRectCallout">
            <a:avLst>
              <a:gd name="adj1" fmla="val 36802"/>
              <a:gd name="adj2" fmla="val 333151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有效标识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0508" name="Object 12"/>
          <p:cNvGraphicFramePr>
            <a:graphicFrameLocks noChangeAspect="1"/>
          </p:cNvGraphicFramePr>
          <p:nvPr/>
        </p:nvGraphicFramePr>
        <p:xfrm>
          <a:off x="3214678" y="6296049"/>
          <a:ext cx="2063750" cy="561975"/>
        </p:xfrm>
        <a:graphic>
          <a:graphicData uri="http://schemas.openxmlformats.org/presentationml/2006/ole">
            <p:oleObj spid="_x0000_s490508" name="Equation" r:id="rId14" imgW="990360" imgH="2664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69152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14" grpId="0" animBg="1"/>
      <p:bldP spid="215" grpId="0" animBg="1"/>
      <p:bldP spid="224" grpId="0" animBg="1"/>
      <p:bldP spid="225" grpId="0" animBg="1"/>
      <p:bldP spid="226" grpId="0" animBg="1"/>
      <p:bldP spid="2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0663" y="3717925"/>
            <a:ext cx="4394200" cy="2413000"/>
            <a:chOff x="2426" y="2296"/>
            <a:chExt cx="2768" cy="1520"/>
          </a:xfrm>
        </p:grpSpPr>
        <p:sp>
          <p:nvSpPr>
            <p:cNvPr id="398341" name="Oval 5"/>
            <p:cNvSpPr>
              <a:spLocks noChangeArrowheads="1"/>
            </p:cNvSpPr>
            <p:nvPr/>
          </p:nvSpPr>
          <p:spPr bwMode="auto">
            <a:xfrm>
              <a:off x="4921" y="3657"/>
              <a:ext cx="273" cy="15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342" name="Oval 6"/>
            <p:cNvSpPr>
              <a:spLocks noChangeArrowheads="1"/>
            </p:cNvSpPr>
            <p:nvPr/>
          </p:nvSpPr>
          <p:spPr bwMode="auto">
            <a:xfrm>
              <a:off x="4581" y="3475"/>
              <a:ext cx="273" cy="15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343" name="Oval 7"/>
            <p:cNvSpPr>
              <a:spLocks noChangeArrowheads="1"/>
            </p:cNvSpPr>
            <p:nvPr/>
          </p:nvSpPr>
          <p:spPr bwMode="auto">
            <a:xfrm>
              <a:off x="3129" y="2682"/>
              <a:ext cx="273" cy="15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344" name="Oval 8"/>
            <p:cNvSpPr>
              <a:spLocks noChangeArrowheads="1"/>
            </p:cNvSpPr>
            <p:nvPr/>
          </p:nvSpPr>
          <p:spPr bwMode="auto">
            <a:xfrm>
              <a:off x="3492" y="2863"/>
              <a:ext cx="273" cy="15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345" name="Oval 9"/>
            <p:cNvSpPr>
              <a:spLocks noChangeArrowheads="1"/>
            </p:cNvSpPr>
            <p:nvPr/>
          </p:nvSpPr>
          <p:spPr bwMode="auto">
            <a:xfrm>
              <a:off x="3833" y="3090"/>
              <a:ext cx="273" cy="15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346" name="Oval 10"/>
            <p:cNvSpPr>
              <a:spLocks noChangeArrowheads="1"/>
            </p:cNvSpPr>
            <p:nvPr/>
          </p:nvSpPr>
          <p:spPr bwMode="auto">
            <a:xfrm>
              <a:off x="4195" y="3271"/>
              <a:ext cx="273" cy="15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347" name="Oval 11"/>
            <p:cNvSpPr>
              <a:spLocks noChangeArrowheads="1"/>
            </p:cNvSpPr>
            <p:nvPr/>
          </p:nvSpPr>
          <p:spPr bwMode="auto">
            <a:xfrm>
              <a:off x="2767" y="2500"/>
              <a:ext cx="273" cy="15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348" name="Oval 12"/>
            <p:cNvSpPr>
              <a:spLocks noChangeArrowheads="1"/>
            </p:cNvSpPr>
            <p:nvPr/>
          </p:nvSpPr>
          <p:spPr bwMode="auto">
            <a:xfrm>
              <a:off x="2426" y="2296"/>
              <a:ext cx="273" cy="15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98558" name="Object 222"/>
          <p:cNvGraphicFramePr>
            <a:graphicFrameLocks noChangeAspect="1"/>
          </p:cNvGraphicFramePr>
          <p:nvPr>
            <p:extLst/>
          </p:nvPr>
        </p:nvGraphicFramePr>
        <p:xfrm>
          <a:off x="407988" y="142852"/>
          <a:ext cx="2063750" cy="561975"/>
        </p:xfrm>
        <a:graphic>
          <a:graphicData uri="http://schemas.openxmlformats.org/presentationml/2006/ole">
            <p:oleObj spid="_x0000_s491522" name="Equation" r:id="rId3" imgW="990360" imgH="266400" progId="Equation.DSMT4">
              <p:embed/>
            </p:oleObj>
          </a:graphicData>
        </a:graphic>
      </p:graphicFrame>
      <p:graphicFrame>
        <p:nvGraphicFramePr>
          <p:cNvPr id="398559" name="Object 223"/>
          <p:cNvGraphicFramePr>
            <a:graphicFrameLocks noChangeAspect="1"/>
          </p:cNvGraphicFramePr>
          <p:nvPr>
            <p:extLst/>
          </p:nvPr>
        </p:nvGraphicFramePr>
        <p:xfrm>
          <a:off x="2509838" y="142852"/>
          <a:ext cx="2009775" cy="561975"/>
        </p:xfrm>
        <a:graphic>
          <a:graphicData uri="http://schemas.openxmlformats.org/presentationml/2006/ole">
            <p:oleObj spid="_x0000_s491523" name="Equation" r:id="rId4" imgW="965160" imgH="266400" progId="Equation.DSMT4">
              <p:embed/>
            </p:oleObj>
          </a:graphicData>
        </a:graphic>
      </p:graphicFrame>
      <p:graphicFrame>
        <p:nvGraphicFramePr>
          <p:cNvPr id="398560" name="Object 224"/>
          <p:cNvGraphicFramePr>
            <a:graphicFrameLocks noChangeAspect="1"/>
          </p:cNvGraphicFramePr>
          <p:nvPr>
            <p:extLst/>
          </p:nvPr>
        </p:nvGraphicFramePr>
        <p:xfrm>
          <a:off x="4729163" y="142852"/>
          <a:ext cx="2063750" cy="561975"/>
        </p:xfrm>
        <a:graphic>
          <a:graphicData uri="http://schemas.openxmlformats.org/presentationml/2006/ole">
            <p:oleObj spid="_x0000_s491524" name="Equation" r:id="rId5" imgW="990360" imgH="266400" progId="Equation.DSMT4">
              <p:embed/>
            </p:oleObj>
          </a:graphicData>
        </a:graphic>
      </p:graphicFrame>
      <p:graphicFrame>
        <p:nvGraphicFramePr>
          <p:cNvPr id="398561" name="Object 225"/>
          <p:cNvGraphicFramePr>
            <a:graphicFrameLocks noChangeAspect="1"/>
          </p:cNvGraphicFramePr>
          <p:nvPr>
            <p:extLst/>
          </p:nvPr>
        </p:nvGraphicFramePr>
        <p:xfrm>
          <a:off x="6902450" y="142852"/>
          <a:ext cx="2036763" cy="561975"/>
        </p:xfrm>
        <a:graphic>
          <a:graphicData uri="http://schemas.openxmlformats.org/presentationml/2006/ole">
            <p:oleObj spid="_x0000_s491525" name="Equation" r:id="rId6" imgW="977760" imgH="266400" progId="Equation.DSMT4">
              <p:embed/>
            </p:oleObj>
          </a:graphicData>
        </a:graphic>
      </p:graphicFrame>
      <p:grpSp>
        <p:nvGrpSpPr>
          <p:cNvPr id="3" name="Group 226"/>
          <p:cNvGrpSpPr>
            <a:grpSpLocks/>
          </p:cNvGrpSpPr>
          <p:nvPr/>
        </p:nvGrpSpPr>
        <p:grpSpPr bwMode="auto">
          <a:xfrm>
            <a:off x="336550" y="1071546"/>
            <a:ext cx="8793163" cy="587375"/>
            <a:chOff x="212" y="646"/>
            <a:chExt cx="5539" cy="370"/>
          </a:xfrm>
        </p:grpSpPr>
        <p:graphicFrame>
          <p:nvGraphicFramePr>
            <p:cNvPr id="398563" name="Object 227"/>
            <p:cNvGraphicFramePr>
              <a:graphicFrameLocks noChangeAspect="1"/>
            </p:cNvGraphicFramePr>
            <p:nvPr>
              <p:extLst/>
            </p:nvPr>
          </p:nvGraphicFramePr>
          <p:xfrm>
            <a:off x="1626" y="646"/>
            <a:ext cx="1283" cy="370"/>
          </p:xfrm>
          <a:graphic>
            <a:graphicData uri="http://schemas.openxmlformats.org/presentationml/2006/ole">
              <p:oleObj spid="_x0000_s491526" name="Equation" r:id="rId7" imgW="977760" imgH="279360" progId="Equation.DSMT4">
                <p:embed/>
              </p:oleObj>
            </a:graphicData>
          </a:graphic>
        </p:graphicFrame>
        <p:graphicFrame>
          <p:nvGraphicFramePr>
            <p:cNvPr id="398564" name="Object 228"/>
            <p:cNvGraphicFramePr>
              <a:graphicFrameLocks noChangeAspect="1"/>
            </p:cNvGraphicFramePr>
            <p:nvPr>
              <p:extLst/>
            </p:nvPr>
          </p:nvGraphicFramePr>
          <p:xfrm>
            <a:off x="2979" y="646"/>
            <a:ext cx="1300" cy="370"/>
          </p:xfrm>
          <a:graphic>
            <a:graphicData uri="http://schemas.openxmlformats.org/presentationml/2006/ole">
              <p:oleObj spid="_x0000_s491527" name="Equation" r:id="rId8" imgW="990360" imgH="279360" progId="Equation.DSMT4">
                <p:embed/>
              </p:oleObj>
            </a:graphicData>
          </a:graphic>
        </p:graphicFrame>
        <p:graphicFrame>
          <p:nvGraphicFramePr>
            <p:cNvPr id="398565" name="Object 229"/>
            <p:cNvGraphicFramePr>
              <a:graphicFrameLocks noChangeAspect="1"/>
            </p:cNvGraphicFramePr>
            <p:nvPr>
              <p:extLst/>
            </p:nvPr>
          </p:nvGraphicFramePr>
          <p:xfrm>
            <a:off x="212" y="646"/>
            <a:ext cx="1300" cy="370"/>
          </p:xfrm>
          <a:graphic>
            <a:graphicData uri="http://schemas.openxmlformats.org/presentationml/2006/ole">
              <p:oleObj spid="_x0000_s491528" name="Equation" r:id="rId9" imgW="990360" imgH="279360" progId="Equation.DSMT4">
                <p:embed/>
              </p:oleObj>
            </a:graphicData>
          </a:graphic>
        </p:graphicFrame>
        <p:graphicFrame>
          <p:nvGraphicFramePr>
            <p:cNvPr id="398566" name="Object 230"/>
            <p:cNvGraphicFramePr>
              <a:graphicFrameLocks noChangeAspect="1"/>
            </p:cNvGraphicFramePr>
            <p:nvPr>
              <p:extLst/>
            </p:nvPr>
          </p:nvGraphicFramePr>
          <p:xfrm>
            <a:off x="4452" y="647"/>
            <a:ext cx="1299" cy="336"/>
          </p:xfrm>
          <a:graphic>
            <a:graphicData uri="http://schemas.openxmlformats.org/presentationml/2006/ole">
              <p:oleObj spid="_x0000_s491529" name="Equation" r:id="rId10" imgW="990360" imgH="253800" progId="Equation.DSMT4">
                <p:embed/>
              </p:oleObj>
            </a:graphicData>
          </a:graphic>
        </p:graphicFrame>
      </p:grpSp>
      <p:grpSp>
        <p:nvGrpSpPr>
          <p:cNvPr id="4" name="Group 231"/>
          <p:cNvGrpSpPr>
            <a:grpSpLocks/>
          </p:cNvGrpSpPr>
          <p:nvPr/>
        </p:nvGrpSpPr>
        <p:grpSpPr bwMode="auto">
          <a:xfrm>
            <a:off x="431800" y="1773238"/>
            <a:ext cx="8135938" cy="4392612"/>
            <a:chOff x="136" y="1071"/>
            <a:chExt cx="5125" cy="2767"/>
          </a:xfrm>
        </p:grpSpPr>
        <p:graphicFrame>
          <p:nvGraphicFramePr>
            <p:cNvPr id="398568" name="Object 232"/>
            <p:cNvGraphicFramePr>
              <a:graphicFrameLocks noChangeAspect="1"/>
            </p:cNvGraphicFramePr>
            <p:nvPr/>
          </p:nvGraphicFramePr>
          <p:xfrm>
            <a:off x="726" y="1434"/>
            <a:ext cx="249" cy="245"/>
          </p:xfrm>
          <a:graphic>
            <a:graphicData uri="http://schemas.openxmlformats.org/presentationml/2006/ole">
              <p:oleObj spid="_x0000_s491530" name="公式" r:id="rId11" imgW="203024" imgH="203024" progId="Equation.3">
                <p:embed/>
              </p:oleObj>
            </a:graphicData>
          </a:graphic>
        </p:graphicFrame>
        <p:graphicFrame>
          <p:nvGraphicFramePr>
            <p:cNvPr id="398569" name="Object 233"/>
            <p:cNvGraphicFramePr>
              <a:graphicFrameLocks noChangeAspect="1"/>
            </p:cNvGraphicFramePr>
            <p:nvPr/>
          </p:nvGraphicFramePr>
          <p:xfrm>
            <a:off x="1088" y="1457"/>
            <a:ext cx="209" cy="214"/>
          </p:xfrm>
          <a:graphic>
            <a:graphicData uri="http://schemas.openxmlformats.org/presentationml/2006/ole">
              <p:oleObj spid="_x0000_s491531" name="公式" r:id="rId12" imgW="203024" imgH="203024" progId="Equation.3">
                <p:embed/>
              </p:oleObj>
            </a:graphicData>
          </a:graphic>
        </p:graphicFrame>
        <p:graphicFrame>
          <p:nvGraphicFramePr>
            <p:cNvPr id="398570" name="Object 234"/>
            <p:cNvGraphicFramePr>
              <a:graphicFrameLocks noChangeAspect="1"/>
            </p:cNvGraphicFramePr>
            <p:nvPr/>
          </p:nvGraphicFramePr>
          <p:xfrm>
            <a:off x="2494" y="1457"/>
            <a:ext cx="219" cy="238"/>
          </p:xfrm>
          <a:graphic>
            <a:graphicData uri="http://schemas.openxmlformats.org/presentationml/2006/ole">
              <p:oleObj spid="_x0000_s491532" name="公式" r:id="rId13" imgW="190417" imgH="203112" progId="Equation.3">
                <p:embed/>
              </p:oleObj>
            </a:graphicData>
          </a:graphic>
        </p:graphicFrame>
        <p:graphicFrame>
          <p:nvGraphicFramePr>
            <p:cNvPr id="398571" name="Object 235"/>
            <p:cNvGraphicFramePr>
              <a:graphicFrameLocks noChangeAspect="1"/>
            </p:cNvGraphicFramePr>
            <p:nvPr/>
          </p:nvGraphicFramePr>
          <p:xfrm>
            <a:off x="2835" y="1434"/>
            <a:ext cx="245" cy="261"/>
          </p:xfrm>
          <a:graphic>
            <a:graphicData uri="http://schemas.openxmlformats.org/presentationml/2006/ole">
              <p:oleObj spid="_x0000_s491533" name="公式" r:id="rId14" imgW="190417" imgH="203112" progId="Equation.3">
                <p:embed/>
              </p:oleObj>
            </a:graphicData>
          </a:graphic>
        </p:graphicFrame>
        <p:graphicFrame>
          <p:nvGraphicFramePr>
            <p:cNvPr id="398572" name="Object 236"/>
            <p:cNvGraphicFramePr>
              <a:graphicFrameLocks noChangeAspect="1"/>
            </p:cNvGraphicFramePr>
            <p:nvPr/>
          </p:nvGraphicFramePr>
          <p:xfrm>
            <a:off x="3175" y="1434"/>
            <a:ext cx="239" cy="261"/>
          </p:xfrm>
          <a:graphic>
            <a:graphicData uri="http://schemas.openxmlformats.org/presentationml/2006/ole">
              <p:oleObj spid="_x0000_s491534" name="公式" r:id="rId15" imgW="190417" imgH="203112" progId="Equation.3">
                <p:embed/>
              </p:oleObj>
            </a:graphicData>
          </a:graphic>
        </p:graphicFrame>
        <p:graphicFrame>
          <p:nvGraphicFramePr>
            <p:cNvPr id="398573" name="Object 237"/>
            <p:cNvGraphicFramePr>
              <a:graphicFrameLocks noChangeAspect="1"/>
            </p:cNvGraphicFramePr>
            <p:nvPr/>
          </p:nvGraphicFramePr>
          <p:xfrm>
            <a:off x="3560" y="1434"/>
            <a:ext cx="252" cy="273"/>
          </p:xfrm>
          <a:graphic>
            <a:graphicData uri="http://schemas.openxmlformats.org/presentationml/2006/ole">
              <p:oleObj spid="_x0000_s491535" name="公式" r:id="rId16" imgW="190417" imgH="203112" progId="Equation.3">
                <p:embed/>
              </p:oleObj>
            </a:graphicData>
          </a:graphic>
        </p:graphicFrame>
        <p:graphicFrame>
          <p:nvGraphicFramePr>
            <p:cNvPr id="398574" name="Object 238"/>
            <p:cNvGraphicFramePr>
              <a:graphicFrameLocks noChangeAspect="1"/>
            </p:cNvGraphicFramePr>
            <p:nvPr/>
          </p:nvGraphicFramePr>
          <p:xfrm>
            <a:off x="3878" y="1434"/>
            <a:ext cx="246" cy="268"/>
          </p:xfrm>
          <a:graphic>
            <a:graphicData uri="http://schemas.openxmlformats.org/presentationml/2006/ole">
              <p:oleObj spid="_x0000_s491536" name="公式" r:id="rId17" imgW="190417" imgH="203112" progId="Equation.3">
                <p:embed/>
              </p:oleObj>
            </a:graphicData>
          </a:graphic>
        </p:graphicFrame>
        <p:graphicFrame>
          <p:nvGraphicFramePr>
            <p:cNvPr id="398575" name="Object 239"/>
            <p:cNvGraphicFramePr>
              <a:graphicFrameLocks noChangeAspect="1"/>
            </p:cNvGraphicFramePr>
            <p:nvPr/>
          </p:nvGraphicFramePr>
          <p:xfrm>
            <a:off x="4263" y="1434"/>
            <a:ext cx="217" cy="237"/>
          </p:xfrm>
          <a:graphic>
            <a:graphicData uri="http://schemas.openxmlformats.org/presentationml/2006/ole">
              <p:oleObj spid="_x0000_s491537" name="公式" r:id="rId18" imgW="190417" imgH="203112" progId="Equation.3">
                <p:embed/>
              </p:oleObj>
            </a:graphicData>
          </a:graphic>
        </p:graphicFrame>
        <p:graphicFrame>
          <p:nvGraphicFramePr>
            <p:cNvPr id="398576" name="Object 240"/>
            <p:cNvGraphicFramePr>
              <a:graphicFrameLocks noChangeAspect="1"/>
            </p:cNvGraphicFramePr>
            <p:nvPr/>
          </p:nvGraphicFramePr>
          <p:xfrm>
            <a:off x="4626" y="1457"/>
            <a:ext cx="222" cy="241"/>
          </p:xfrm>
          <a:graphic>
            <a:graphicData uri="http://schemas.openxmlformats.org/presentationml/2006/ole">
              <p:oleObj spid="_x0000_s491538" name="公式" r:id="rId19" imgW="190417" imgH="203112" progId="Equation.3">
                <p:embed/>
              </p:oleObj>
            </a:graphicData>
          </a:graphic>
        </p:graphicFrame>
        <p:graphicFrame>
          <p:nvGraphicFramePr>
            <p:cNvPr id="398577" name="Object 241"/>
            <p:cNvGraphicFramePr>
              <a:graphicFrameLocks noChangeAspect="1"/>
            </p:cNvGraphicFramePr>
            <p:nvPr/>
          </p:nvGraphicFramePr>
          <p:xfrm>
            <a:off x="4975" y="1447"/>
            <a:ext cx="218" cy="237"/>
          </p:xfrm>
          <a:graphic>
            <a:graphicData uri="http://schemas.openxmlformats.org/presentationml/2006/ole">
              <p:oleObj spid="_x0000_s491539" name="公式" r:id="rId20" imgW="190417" imgH="203112" progId="Equation.3">
                <p:embed/>
              </p:oleObj>
            </a:graphicData>
          </a:graphic>
        </p:graphicFrame>
        <p:sp>
          <p:nvSpPr>
            <p:cNvPr id="398578" name="Rectangle 242"/>
            <p:cNvSpPr>
              <a:spLocks noChangeArrowheads="1"/>
            </p:cNvSpPr>
            <p:nvPr/>
          </p:nvSpPr>
          <p:spPr bwMode="auto">
            <a:xfrm>
              <a:off x="4859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79" name="Rectangle 243"/>
            <p:cNvSpPr>
              <a:spLocks noChangeArrowheads="1"/>
            </p:cNvSpPr>
            <p:nvPr/>
          </p:nvSpPr>
          <p:spPr bwMode="auto">
            <a:xfrm>
              <a:off x="4502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0" name="Rectangle 244"/>
            <p:cNvSpPr>
              <a:spLocks noChangeArrowheads="1"/>
            </p:cNvSpPr>
            <p:nvPr/>
          </p:nvSpPr>
          <p:spPr bwMode="auto">
            <a:xfrm>
              <a:off x="4146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1" name="Rectangle 245"/>
            <p:cNvSpPr>
              <a:spLocks noChangeArrowheads="1"/>
            </p:cNvSpPr>
            <p:nvPr/>
          </p:nvSpPr>
          <p:spPr bwMode="auto">
            <a:xfrm>
              <a:off x="3790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2" name="Rectangle 246"/>
            <p:cNvSpPr>
              <a:spLocks noChangeArrowheads="1"/>
            </p:cNvSpPr>
            <p:nvPr/>
          </p:nvSpPr>
          <p:spPr bwMode="auto">
            <a:xfrm>
              <a:off x="3433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3" name="Rectangle 247"/>
            <p:cNvSpPr>
              <a:spLocks noChangeArrowheads="1"/>
            </p:cNvSpPr>
            <p:nvPr/>
          </p:nvSpPr>
          <p:spPr bwMode="auto">
            <a:xfrm>
              <a:off x="3077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4" name="Rectangle 248"/>
            <p:cNvSpPr>
              <a:spLocks noChangeArrowheads="1"/>
            </p:cNvSpPr>
            <p:nvPr/>
          </p:nvSpPr>
          <p:spPr bwMode="auto">
            <a:xfrm>
              <a:off x="2721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5" name="Rectangle 249"/>
            <p:cNvSpPr>
              <a:spLocks noChangeArrowheads="1"/>
            </p:cNvSpPr>
            <p:nvPr/>
          </p:nvSpPr>
          <p:spPr bwMode="auto">
            <a:xfrm>
              <a:off x="2364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6" name="Rectangle 250"/>
            <p:cNvSpPr>
              <a:spLocks noChangeArrowheads="1"/>
            </p:cNvSpPr>
            <p:nvPr/>
          </p:nvSpPr>
          <p:spPr bwMode="auto">
            <a:xfrm>
              <a:off x="2008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7" name="Rectangle 251"/>
            <p:cNvSpPr>
              <a:spLocks noChangeArrowheads="1"/>
            </p:cNvSpPr>
            <p:nvPr/>
          </p:nvSpPr>
          <p:spPr bwMode="auto">
            <a:xfrm>
              <a:off x="1651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8" name="Rectangle 252"/>
            <p:cNvSpPr>
              <a:spLocks noChangeArrowheads="1"/>
            </p:cNvSpPr>
            <p:nvPr/>
          </p:nvSpPr>
          <p:spPr bwMode="auto">
            <a:xfrm>
              <a:off x="1295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89" name="Rectangle 253"/>
            <p:cNvSpPr>
              <a:spLocks noChangeArrowheads="1"/>
            </p:cNvSpPr>
            <p:nvPr/>
          </p:nvSpPr>
          <p:spPr bwMode="auto">
            <a:xfrm>
              <a:off x="939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0" name="Rectangle 254"/>
            <p:cNvSpPr>
              <a:spLocks noChangeArrowheads="1"/>
            </p:cNvSpPr>
            <p:nvPr/>
          </p:nvSpPr>
          <p:spPr bwMode="auto">
            <a:xfrm>
              <a:off x="582" y="3642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1" name="Rectangle 255"/>
            <p:cNvSpPr>
              <a:spLocks noChangeArrowheads="1"/>
            </p:cNvSpPr>
            <p:nvPr/>
          </p:nvSpPr>
          <p:spPr bwMode="auto">
            <a:xfrm>
              <a:off x="226" y="3642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2" name="Rectangle 256"/>
            <p:cNvSpPr>
              <a:spLocks noChangeArrowheads="1"/>
            </p:cNvSpPr>
            <p:nvPr/>
          </p:nvSpPr>
          <p:spPr bwMode="auto">
            <a:xfrm>
              <a:off x="4859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3" name="Rectangle 257"/>
            <p:cNvSpPr>
              <a:spLocks noChangeArrowheads="1"/>
            </p:cNvSpPr>
            <p:nvPr/>
          </p:nvSpPr>
          <p:spPr bwMode="auto">
            <a:xfrm>
              <a:off x="4502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4" name="Rectangle 258"/>
            <p:cNvSpPr>
              <a:spLocks noChangeArrowheads="1"/>
            </p:cNvSpPr>
            <p:nvPr/>
          </p:nvSpPr>
          <p:spPr bwMode="auto">
            <a:xfrm>
              <a:off x="4146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5" name="Rectangle 259"/>
            <p:cNvSpPr>
              <a:spLocks noChangeArrowheads="1"/>
            </p:cNvSpPr>
            <p:nvPr/>
          </p:nvSpPr>
          <p:spPr bwMode="auto">
            <a:xfrm>
              <a:off x="3790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6" name="Rectangle 260"/>
            <p:cNvSpPr>
              <a:spLocks noChangeArrowheads="1"/>
            </p:cNvSpPr>
            <p:nvPr/>
          </p:nvSpPr>
          <p:spPr bwMode="auto">
            <a:xfrm>
              <a:off x="3433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7" name="Rectangle 261"/>
            <p:cNvSpPr>
              <a:spLocks noChangeArrowheads="1"/>
            </p:cNvSpPr>
            <p:nvPr/>
          </p:nvSpPr>
          <p:spPr bwMode="auto">
            <a:xfrm>
              <a:off x="3077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8" name="Rectangle 262"/>
            <p:cNvSpPr>
              <a:spLocks noChangeArrowheads="1"/>
            </p:cNvSpPr>
            <p:nvPr/>
          </p:nvSpPr>
          <p:spPr bwMode="auto">
            <a:xfrm>
              <a:off x="2721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599" name="Rectangle 263"/>
            <p:cNvSpPr>
              <a:spLocks noChangeArrowheads="1"/>
            </p:cNvSpPr>
            <p:nvPr/>
          </p:nvSpPr>
          <p:spPr bwMode="auto">
            <a:xfrm>
              <a:off x="2364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0" name="Rectangle 264"/>
            <p:cNvSpPr>
              <a:spLocks noChangeArrowheads="1"/>
            </p:cNvSpPr>
            <p:nvPr/>
          </p:nvSpPr>
          <p:spPr bwMode="auto">
            <a:xfrm>
              <a:off x="2008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1" name="Rectangle 265"/>
            <p:cNvSpPr>
              <a:spLocks noChangeArrowheads="1"/>
            </p:cNvSpPr>
            <p:nvPr/>
          </p:nvSpPr>
          <p:spPr bwMode="auto">
            <a:xfrm>
              <a:off x="1651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2" name="Rectangle 266"/>
            <p:cNvSpPr>
              <a:spLocks noChangeArrowheads="1"/>
            </p:cNvSpPr>
            <p:nvPr/>
          </p:nvSpPr>
          <p:spPr bwMode="auto">
            <a:xfrm>
              <a:off x="1295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3" name="Rectangle 267"/>
            <p:cNvSpPr>
              <a:spLocks noChangeArrowheads="1"/>
            </p:cNvSpPr>
            <p:nvPr/>
          </p:nvSpPr>
          <p:spPr bwMode="auto">
            <a:xfrm>
              <a:off x="939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4" name="Rectangle 268"/>
            <p:cNvSpPr>
              <a:spLocks noChangeArrowheads="1"/>
            </p:cNvSpPr>
            <p:nvPr/>
          </p:nvSpPr>
          <p:spPr bwMode="auto">
            <a:xfrm>
              <a:off x="582" y="344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5" name="Rectangle 269"/>
            <p:cNvSpPr>
              <a:spLocks noChangeArrowheads="1"/>
            </p:cNvSpPr>
            <p:nvPr/>
          </p:nvSpPr>
          <p:spPr bwMode="auto">
            <a:xfrm>
              <a:off x="226" y="344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6" name="Rectangle 270"/>
            <p:cNvSpPr>
              <a:spLocks noChangeArrowheads="1"/>
            </p:cNvSpPr>
            <p:nvPr/>
          </p:nvSpPr>
          <p:spPr bwMode="auto">
            <a:xfrm>
              <a:off x="4859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7" name="Rectangle 271"/>
            <p:cNvSpPr>
              <a:spLocks noChangeArrowheads="1"/>
            </p:cNvSpPr>
            <p:nvPr/>
          </p:nvSpPr>
          <p:spPr bwMode="auto">
            <a:xfrm>
              <a:off x="4502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8" name="Rectangle 272"/>
            <p:cNvSpPr>
              <a:spLocks noChangeArrowheads="1"/>
            </p:cNvSpPr>
            <p:nvPr/>
          </p:nvSpPr>
          <p:spPr bwMode="auto">
            <a:xfrm>
              <a:off x="4146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09" name="Rectangle 273"/>
            <p:cNvSpPr>
              <a:spLocks noChangeArrowheads="1"/>
            </p:cNvSpPr>
            <p:nvPr/>
          </p:nvSpPr>
          <p:spPr bwMode="auto">
            <a:xfrm>
              <a:off x="3790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10" name="Rectangle 274"/>
            <p:cNvSpPr>
              <a:spLocks noChangeArrowheads="1"/>
            </p:cNvSpPr>
            <p:nvPr/>
          </p:nvSpPr>
          <p:spPr bwMode="auto">
            <a:xfrm>
              <a:off x="3433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11" name="Rectangle 275"/>
            <p:cNvSpPr>
              <a:spLocks noChangeArrowheads="1"/>
            </p:cNvSpPr>
            <p:nvPr/>
          </p:nvSpPr>
          <p:spPr bwMode="auto">
            <a:xfrm>
              <a:off x="3077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12" name="Rectangle 276"/>
            <p:cNvSpPr>
              <a:spLocks noChangeArrowheads="1"/>
            </p:cNvSpPr>
            <p:nvPr/>
          </p:nvSpPr>
          <p:spPr bwMode="auto">
            <a:xfrm>
              <a:off x="2721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13" name="Rectangle 277"/>
            <p:cNvSpPr>
              <a:spLocks noChangeArrowheads="1"/>
            </p:cNvSpPr>
            <p:nvPr/>
          </p:nvSpPr>
          <p:spPr bwMode="auto">
            <a:xfrm>
              <a:off x="2364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14" name="Rectangle 278"/>
            <p:cNvSpPr>
              <a:spLocks noChangeArrowheads="1"/>
            </p:cNvSpPr>
            <p:nvPr/>
          </p:nvSpPr>
          <p:spPr bwMode="auto">
            <a:xfrm>
              <a:off x="2008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15" name="Rectangle 279"/>
            <p:cNvSpPr>
              <a:spLocks noChangeArrowheads="1"/>
            </p:cNvSpPr>
            <p:nvPr/>
          </p:nvSpPr>
          <p:spPr bwMode="auto">
            <a:xfrm>
              <a:off x="1651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16" name="Rectangle 280"/>
            <p:cNvSpPr>
              <a:spLocks noChangeArrowheads="1"/>
            </p:cNvSpPr>
            <p:nvPr/>
          </p:nvSpPr>
          <p:spPr bwMode="auto">
            <a:xfrm>
              <a:off x="1295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17" name="Rectangle 281"/>
            <p:cNvSpPr>
              <a:spLocks noChangeArrowheads="1"/>
            </p:cNvSpPr>
            <p:nvPr/>
          </p:nvSpPr>
          <p:spPr bwMode="auto">
            <a:xfrm>
              <a:off x="939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18" name="Rectangle 282"/>
            <p:cNvSpPr>
              <a:spLocks noChangeArrowheads="1"/>
            </p:cNvSpPr>
            <p:nvPr/>
          </p:nvSpPr>
          <p:spPr bwMode="auto">
            <a:xfrm>
              <a:off x="582" y="3251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619" name="Rectangle 283"/>
            <p:cNvSpPr>
              <a:spLocks noChangeArrowheads="1"/>
            </p:cNvSpPr>
            <p:nvPr/>
          </p:nvSpPr>
          <p:spPr bwMode="auto">
            <a:xfrm>
              <a:off x="226" y="3251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0" name="Rectangle 284"/>
            <p:cNvSpPr>
              <a:spLocks noChangeArrowheads="1"/>
            </p:cNvSpPr>
            <p:nvPr/>
          </p:nvSpPr>
          <p:spPr bwMode="auto">
            <a:xfrm>
              <a:off x="4859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1" name="Rectangle 285"/>
            <p:cNvSpPr>
              <a:spLocks noChangeArrowheads="1"/>
            </p:cNvSpPr>
            <p:nvPr/>
          </p:nvSpPr>
          <p:spPr bwMode="auto">
            <a:xfrm>
              <a:off x="4502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2" name="Rectangle 286"/>
            <p:cNvSpPr>
              <a:spLocks noChangeArrowheads="1"/>
            </p:cNvSpPr>
            <p:nvPr/>
          </p:nvSpPr>
          <p:spPr bwMode="auto">
            <a:xfrm>
              <a:off x="4146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3" name="Rectangle 287"/>
            <p:cNvSpPr>
              <a:spLocks noChangeArrowheads="1"/>
            </p:cNvSpPr>
            <p:nvPr/>
          </p:nvSpPr>
          <p:spPr bwMode="auto">
            <a:xfrm>
              <a:off x="3790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4" name="Rectangle 288"/>
            <p:cNvSpPr>
              <a:spLocks noChangeArrowheads="1"/>
            </p:cNvSpPr>
            <p:nvPr/>
          </p:nvSpPr>
          <p:spPr bwMode="auto">
            <a:xfrm>
              <a:off x="3433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5" name="Rectangle 289"/>
            <p:cNvSpPr>
              <a:spLocks noChangeArrowheads="1"/>
            </p:cNvSpPr>
            <p:nvPr/>
          </p:nvSpPr>
          <p:spPr bwMode="auto">
            <a:xfrm>
              <a:off x="3077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6" name="Rectangle 290"/>
            <p:cNvSpPr>
              <a:spLocks noChangeArrowheads="1"/>
            </p:cNvSpPr>
            <p:nvPr/>
          </p:nvSpPr>
          <p:spPr bwMode="auto">
            <a:xfrm>
              <a:off x="2721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7" name="Rectangle 291"/>
            <p:cNvSpPr>
              <a:spLocks noChangeArrowheads="1"/>
            </p:cNvSpPr>
            <p:nvPr/>
          </p:nvSpPr>
          <p:spPr bwMode="auto">
            <a:xfrm>
              <a:off x="2364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8" name="Rectangle 292"/>
            <p:cNvSpPr>
              <a:spLocks noChangeArrowheads="1"/>
            </p:cNvSpPr>
            <p:nvPr/>
          </p:nvSpPr>
          <p:spPr bwMode="auto">
            <a:xfrm>
              <a:off x="2008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29" name="Rectangle 293"/>
            <p:cNvSpPr>
              <a:spLocks noChangeArrowheads="1"/>
            </p:cNvSpPr>
            <p:nvPr/>
          </p:nvSpPr>
          <p:spPr bwMode="auto">
            <a:xfrm>
              <a:off x="1651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0" name="Rectangle 294"/>
            <p:cNvSpPr>
              <a:spLocks noChangeArrowheads="1"/>
            </p:cNvSpPr>
            <p:nvPr/>
          </p:nvSpPr>
          <p:spPr bwMode="auto">
            <a:xfrm>
              <a:off x="1295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1" name="Rectangle 295"/>
            <p:cNvSpPr>
              <a:spLocks noChangeArrowheads="1"/>
            </p:cNvSpPr>
            <p:nvPr/>
          </p:nvSpPr>
          <p:spPr bwMode="auto">
            <a:xfrm>
              <a:off x="939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2" name="Rectangle 296"/>
            <p:cNvSpPr>
              <a:spLocks noChangeArrowheads="1"/>
            </p:cNvSpPr>
            <p:nvPr/>
          </p:nvSpPr>
          <p:spPr bwMode="auto">
            <a:xfrm>
              <a:off x="582" y="3055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3" name="Rectangle 297"/>
            <p:cNvSpPr>
              <a:spLocks noChangeArrowheads="1"/>
            </p:cNvSpPr>
            <p:nvPr/>
          </p:nvSpPr>
          <p:spPr bwMode="auto">
            <a:xfrm>
              <a:off x="226" y="3055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4" name="Rectangle 298"/>
            <p:cNvSpPr>
              <a:spLocks noChangeArrowheads="1"/>
            </p:cNvSpPr>
            <p:nvPr/>
          </p:nvSpPr>
          <p:spPr bwMode="auto">
            <a:xfrm>
              <a:off x="4859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5" name="Rectangle 299"/>
            <p:cNvSpPr>
              <a:spLocks noChangeArrowheads="1"/>
            </p:cNvSpPr>
            <p:nvPr/>
          </p:nvSpPr>
          <p:spPr bwMode="auto">
            <a:xfrm>
              <a:off x="4502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6" name="Rectangle 300"/>
            <p:cNvSpPr>
              <a:spLocks noChangeArrowheads="1"/>
            </p:cNvSpPr>
            <p:nvPr/>
          </p:nvSpPr>
          <p:spPr bwMode="auto">
            <a:xfrm>
              <a:off x="4146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7" name="Rectangle 301"/>
            <p:cNvSpPr>
              <a:spLocks noChangeArrowheads="1"/>
            </p:cNvSpPr>
            <p:nvPr/>
          </p:nvSpPr>
          <p:spPr bwMode="auto">
            <a:xfrm>
              <a:off x="3790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8" name="Rectangle 302"/>
            <p:cNvSpPr>
              <a:spLocks noChangeArrowheads="1"/>
            </p:cNvSpPr>
            <p:nvPr/>
          </p:nvSpPr>
          <p:spPr bwMode="auto">
            <a:xfrm>
              <a:off x="3433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39" name="Rectangle 303"/>
            <p:cNvSpPr>
              <a:spLocks noChangeArrowheads="1"/>
            </p:cNvSpPr>
            <p:nvPr/>
          </p:nvSpPr>
          <p:spPr bwMode="auto">
            <a:xfrm>
              <a:off x="3077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0" name="Rectangle 304"/>
            <p:cNvSpPr>
              <a:spLocks noChangeArrowheads="1"/>
            </p:cNvSpPr>
            <p:nvPr/>
          </p:nvSpPr>
          <p:spPr bwMode="auto">
            <a:xfrm>
              <a:off x="2721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1" name="Rectangle 305"/>
            <p:cNvSpPr>
              <a:spLocks noChangeArrowheads="1"/>
            </p:cNvSpPr>
            <p:nvPr/>
          </p:nvSpPr>
          <p:spPr bwMode="auto">
            <a:xfrm>
              <a:off x="2364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2" name="Rectangle 306"/>
            <p:cNvSpPr>
              <a:spLocks noChangeArrowheads="1"/>
            </p:cNvSpPr>
            <p:nvPr/>
          </p:nvSpPr>
          <p:spPr bwMode="auto">
            <a:xfrm>
              <a:off x="2008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3" name="Rectangle 307"/>
            <p:cNvSpPr>
              <a:spLocks noChangeArrowheads="1"/>
            </p:cNvSpPr>
            <p:nvPr/>
          </p:nvSpPr>
          <p:spPr bwMode="auto">
            <a:xfrm>
              <a:off x="1651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4" name="Rectangle 308"/>
            <p:cNvSpPr>
              <a:spLocks noChangeArrowheads="1"/>
            </p:cNvSpPr>
            <p:nvPr/>
          </p:nvSpPr>
          <p:spPr bwMode="auto">
            <a:xfrm>
              <a:off x="1295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5" name="Rectangle 309"/>
            <p:cNvSpPr>
              <a:spLocks noChangeArrowheads="1"/>
            </p:cNvSpPr>
            <p:nvPr/>
          </p:nvSpPr>
          <p:spPr bwMode="auto">
            <a:xfrm>
              <a:off x="939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6" name="Rectangle 310"/>
            <p:cNvSpPr>
              <a:spLocks noChangeArrowheads="1"/>
            </p:cNvSpPr>
            <p:nvPr/>
          </p:nvSpPr>
          <p:spPr bwMode="auto">
            <a:xfrm>
              <a:off x="582" y="2859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7" name="Rectangle 311"/>
            <p:cNvSpPr>
              <a:spLocks noChangeArrowheads="1"/>
            </p:cNvSpPr>
            <p:nvPr/>
          </p:nvSpPr>
          <p:spPr bwMode="auto">
            <a:xfrm>
              <a:off x="226" y="2859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8" name="Rectangle 312"/>
            <p:cNvSpPr>
              <a:spLocks noChangeArrowheads="1"/>
            </p:cNvSpPr>
            <p:nvPr/>
          </p:nvSpPr>
          <p:spPr bwMode="auto">
            <a:xfrm>
              <a:off x="4859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49" name="Rectangle 313"/>
            <p:cNvSpPr>
              <a:spLocks noChangeArrowheads="1"/>
            </p:cNvSpPr>
            <p:nvPr/>
          </p:nvSpPr>
          <p:spPr bwMode="auto">
            <a:xfrm>
              <a:off x="4502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0" name="Rectangle 314"/>
            <p:cNvSpPr>
              <a:spLocks noChangeArrowheads="1"/>
            </p:cNvSpPr>
            <p:nvPr/>
          </p:nvSpPr>
          <p:spPr bwMode="auto">
            <a:xfrm>
              <a:off x="4146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1" name="Rectangle 315"/>
            <p:cNvSpPr>
              <a:spLocks noChangeArrowheads="1"/>
            </p:cNvSpPr>
            <p:nvPr/>
          </p:nvSpPr>
          <p:spPr bwMode="auto">
            <a:xfrm>
              <a:off x="3790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2" name="Rectangle 316"/>
            <p:cNvSpPr>
              <a:spLocks noChangeArrowheads="1"/>
            </p:cNvSpPr>
            <p:nvPr/>
          </p:nvSpPr>
          <p:spPr bwMode="auto">
            <a:xfrm>
              <a:off x="3433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3" name="Rectangle 317"/>
            <p:cNvSpPr>
              <a:spLocks noChangeArrowheads="1"/>
            </p:cNvSpPr>
            <p:nvPr/>
          </p:nvSpPr>
          <p:spPr bwMode="auto">
            <a:xfrm>
              <a:off x="3077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4" name="Rectangle 318"/>
            <p:cNvSpPr>
              <a:spLocks noChangeArrowheads="1"/>
            </p:cNvSpPr>
            <p:nvPr/>
          </p:nvSpPr>
          <p:spPr bwMode="auto">
            <a:xfrm>
              <a:off x="2721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5" name="Rectangle 319"/>
            <p:cNvSpPr>
              <a:spLocks noChangeArrowheads="1"/>
            </p:cNvSpPr>
            <p:nvPr/>
          </p:nvSpPr>
          <p:spPr bwMode="auto">
            <a:xfrm>
              <a:off x="2364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6" name="Rectangle 320"/>
            <p:cNvSpPr>
              <a:spLocks noChangeArrowheads="1"/>
            </p:cNvSpPr>
            <p:nvPr/>
          </p:nvSpPr>
          <p:spPr bwMode="auto">
            <a:xfrm>
              <a:off x="2008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7" name="Rectangle 321"/>
            <p:cNvSpPr>
              <a:spLocks noChangeArrowheads="1"/>
            </p:cNvSpPr>
            <p:nvPr/>
          </p:nvSpPr>
          <p:spPr bwMode="auto">
            <a:xfrm>
              <a:off x="1651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8" name="Rectangle 322"/>
            <p:cNvSpPr>
              <a:spLocks noChangeArrowheads="1"/>
            </p:cNvSpPr>
            <p:nvPr/>
          </p:nvSpPr>
          <p:spPr bwMode="auto">
            <a:xfrm>
              <a:off x="1295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59" name="Rectangle 323"/>
            <p:cNvSpPr>
              <a:spLocks noChangeArrowheads="1"/>
            </p:cNvSpPr>
            <p:nvPr/>
          </p:nvSpPr>
          <p:spPr bwMode="auto">
            <a:xfrm>
              <a:off x="939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0" name="Rectangle 324"/>
            <p:cNvSpPr>
              <a:spLocks noChangeArrowheads="1"/>
            </p:cNvSpPr>
            <p:nvPr/>
          </p:nvSpPr>
          <p:spPr bwMode="auto">
            <a:xfrm>
              <a:off x="582" y="2663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1" name="Rectangle 325"/>
            <p:cNvSpPr>
              <a:spLocks noChangeArrowheads="1"/>
            </p:cNvSpPr>
            <p:nvPr/>
          </p:nvSpPr>
          <p:spPr bwMode="auto">
            <a:xfrm>
              <a:off x="226" y="2663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2" name="Rectangle 326"/>
            <p:cNvSpPr>
              <a:spLocks noChangeArrowheads="1"/>
            </p:cNvSpPr>
            <p:nvPr/>
          </p:nvSpPr>
          <p:spPr bwMode="auto">
            <a:xfrm>
              <a:off x="4859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3" name="Rectangle 327"/>
            <p:cNvSpPr>
              <a:spLocks noChangeArrowheads="1"/>
            </p:cNvSpPr>
            <p:nvPr/>
          </p:nvSpPr>
          <p:spPr bwMode="auto">
            <a:xfrm>
              <a:off x="4502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4" name="Rectangle 328"/>
            <p:cNvSpPr>
              <a:spLocks noChangeArrowheads="1"/>
            </p:cNvSpPr>
            <p:nvPr/>
          </p:nvSpPr>
          <p:spPr bwMode="auto">
            <a:xfrm>
              <a:off x="4146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5" name="Rectangle 329"/>
            <p:cNvSpPr>
              <a:spLocks noChangeArrowheads="1"/>
            </p:cNvSpPr>
            <p:nvPr/>
          </p:nvSpPr>
          <p:spPr bwMode="auto">
            <a:xfrm>
              <a:off x="3790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6" name="Rectangle 330"/>
            <p:cNvSpPr>
              <a:spLocks noChangeArrowheads="1"/>
            </p:cNvSpPr>
            <p:nvPr/>
          </p:nvSpPr>
          <p:spPr bwMode="auto">
            <a:xfrm>
              <a:off x="3433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7" name="Rectangle 331"/>
            <p:cNvSpPr>
              <a:spLocks noChangeArrowheads="1"/>
            </p:cNvSpPr>
            <p:nvPr/>
          </p:nvSpPr>
          <p:spPr bwMode="auto">
            <a:xfrm>
              <a:off x="3077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8" name="Rectangle 332"/>
            <p:cNvSpPr>
              <a:spLocks noChangeArrowheads="1"/>
            </p:cNvSpPr>
            <p:nvPr/>
          </p:nvSpPr>
          <p:spPr bwMode="auto">
            <a:xfrm>
              <a:off x="2721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69" name="Rectangle 333"/>
            <p:cNvSpPr>
              <a:spLocks noChangeArrowheads="1"/>
            </p:cNvSpPr>
            <p:nvPr/>
          </p:nvSpPr>
          <p:spPr bwMode="auto">
            <a:xfrm>
              <a:off x="2364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0" name="Rectangle 334"/>
            <p:cNvSpPr>
              <a:spLocks noChangeArrowheads="1"/>
            </p:cNvSpPr>
            <p:nvPr/>
          </p:nvSpPr>
          <p:spPr bwMode="auto">
            <a:xfrm>
              <a:off x="2008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1" name="Rectangle 335"/>
            <p:cNvSpPr>
              <a:spLocks noChangeArrowheads="1"/>
            </p:cNvSpPr>
            <p:nvPr/>
          </p:nvSpPr>
          <p:spPr bwMode="auto">
            <a:xfrm>
              <a:off x="1651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2" name="Rectangle 336"/>
            <p:cNvSpPr>
              <a:spLocks noChangeArrowheads="1"/>
            </p:cNvSpPr>
            <p:nvPr/>
          </p:nvSpPr>
          <p:spPr bwMode="auto">
            <a:xfrm>
              <a:off x="1295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3" name="Rectangle 337"/>
            <p:cNvSpPr>
              <a:spLocks noChangeArrowheads="1"/>
            </p:cNvSpPr>
            <p:nvPr/>
          </p:nvSpPr>
          <p:spPr bwMode="auto">
            <a:xfrm>
              <a:off x="939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4" name="Rectangle 338"/>
            <p:cNvSpPr>
              <a:spLocks noChangeArrowheads="1"/>
            </p:cNvSpPr>
            <p:nvPr/>
          </p:nvSpPr>
          <p:spPr bwMode="auto">
            <a:xfrm>
              <a:off x="582" y="2467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5" name="Rectangle 339"/>
            <p:cNvSpPr>
              <a:spLocks noChangeArrowheads="1"/>
            </p:cNvSpPr>
            <p:nvPr/>
          </p:nvSpPr>
          <p:spPr bwMode="auto">
            <a:xfrm>
              <a:off x="226" y="2467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6" name="Rectangle 340"/>
            <p:cNvSpPr>
              <a:spLocks noChangeArrowheads="1"/>
            </p:cNvSpPr>
            <p:nvPr/>
          </p:nvSpPr>
          <p:spPr bwMode="auto">
            <a:xfrm>
              <a:off x="4859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7" name="Rectangle 341"/>
            <p:cNvSpPr>
              <a:spLocks noChangeArrowheads="1"/>
            </p:cNvSpPr>
            <p:nvPr/>
          </p:nvSpPr>
          <p:spPr bwMode="auto">
            <a:xfrm>
              <a:off x="4502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8" name="Rectangle 342"/>
            <p:cNvSpPr>
              <a:spLocks noChangeArrowheads="1"/>
            </p:cNvSpPr>
            <p:nvPr/>
          </p:nvSpPr>
          <p:spPr bwMode="auto">
            <a:xfrm>
              <a:off x="4146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79" name="Rectangle 343"/>
            <p:cNvSpPr>
              <a:spLocks noChangeArrowheads="1"/>
            </p:cNvSpPr>
            <p:nvPr/>
          </p:nvSpPr>
          <p:spPr bwMode="auto">
            <a:xfrm>
              <a:off x="3790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0" name="Rectangle 344"/>
            <p:cNvSpPr>
              <a:spLocks noChangeArrowheads="1"/>
            </p:cNvSpPr>
            <p:nvPr/>
          </p:nvSpPr>
          <p:spPr bwMode="auto">
            <a:xfrm>
              <a:off x="3433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1" name="Rectangle 345"/>
            <p:cNvSpPr>
              <a:spLocks noChangeArrowheads="1"/>
            </p:cNvSpPr>
            <p:nvPr/>
          </p:nvSpPr>
          <p:spPr bwMode="auto">
            <a:xfrm>
              <a:off x="3077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2" name="Rectangle 346"/>
            <p:cNvSpPr>
              <a:spLocks noChangeArrowheads="1"/>
            </p:cNvSpPr>
            <p:nvPr/>
          </p:nvSpPr>
          <p:spPr bwMode="auto">
            <a:xfrm>
              <a:off x="2721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3" name="Rectangle 347"/>
            <p:cNvSpPr>
              <a:spLocks noChangeArrowheads="1"/>
            </p:cNvSpPr>
            <p:nvPr/>
          </p:nvSpPr>
          <p:spPr bwMode="auto">
            <a:xfrm>
              <a:off x="2364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4" name="Rectangle 348"/>
            <p:cNvSpPr>
              <a:spLocks noChangeArrowheads="1"/>
            </p:cNvSpPr>
            <p:nvPr/>
          </p:nvSpPr>
          <p:spPr bwMode="auto">
            <a:xfrm>
              <a:off x="2008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5" name="Rectangle 349"/>
            <p:cNvSpPr>
              <a:spLocks noChangeArrowheads="1"/>
            </p:cNvSpPr>
            <p:nvPr/>
          </p:nvSpPr>
          <p:spPr bwMode="auto">
            <a:xfrm>
              <a:off x="1651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6" name="Rectangle 350"/>
            <p:cNvSpPr>
              <a:spLocks noChangeArrowheads="1"/>
            </p:cNvSpPr>
            <p:nvPr/>
          </p:nvSpPr>
          <p:spPr bwMode="auto">
            <a:xfrm>
              <a:off x="1295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7" name="Rectangle 351"/>
            <p:cNvSpPr>
              <a:spLocks noChangeArrowheads="1"/>
            </p:cNvSpPr>
            <p:nvPr/>
          </p:nvSpPr>
          <p:spPr bwMode="auto">
            <a:xfrm>
              <a:off x="939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8" name="Rectangle 352"/>
            <p:cNvSpPr>
              <a:spLocks noChangeArrowheads="1"/>
            </p:cNvSpPr>
            <p:nvPr/>
          </p:nvSpPr>
          <p:spPr bwMode="auto">
            <a:xfrm>
              <a:off x="582" y="2272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89" name="Rectangle 353"/>
            <p:cNvSpPr>
              <a:spLocks noChangeArrowheads="1"/>
            </p:cNvSpPr>
            <p:nvPr/>
          </p:nvSpPr>
          <p:spPr bwMode="auto">
            <a:xfrm>
              <a:off x="226" y="2272"/>
              <a:ext cx="35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0" name="Rectangle 354"/>
            <p:cNvSpPr>
              <a:spLocks noChangeArrowheads="1"/>
            </p:cNvSpPr>
            <p:nvPr/>
          </p:nvSpPr>
          <p:spPr bwMode="auto">
            <a:xfrm>
              <a:off x="4859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1" name="Rectangle 355"/>
            <p:cNvSpPr>
              <a:spLocks noChangeArrowheads="1"/>
            </p:cNvSpPr>
            <p:nvPr/>
          </p:nvSpPr>
          <p:spPr bwMode="auto">
            <a:xfrm>
              <a:off x="4502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2" name="Rectangle 356"/>
            <p:cNvSpPr>
              <a:spLocks noChangeArrowheads="1"/>
            </p:cNvSpPr>
            <p:nvPr/>
          </p:nvSpPr>
          <p:spPr bwMode="auto">
            <a:xfrm>
              <a:off x="4146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3" name="Rectangle 357"/>
            <p:cNvSpPr>
              <a:spLocks noChangeArrowheads="1"/>
            </p:cNvSpPr>
            <p:nvPr/>
          </p:nvSpPr>
          <p:spPr bwMode="auto">
            <a:xfrm>
              <a:off x="3790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4" name="Rectangle 358"/>
            <p:cNvSpPr>
              <a:spLocks noChangeArrowheads="1"/>
            </p:cNvSpPr>
            <p:nvPr/>
          </p:nvSpPr>
          <p:spPr bwMode="auto">
            <a:xfrm>
              <a:off x="3433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5" name="Rectangle 359"/>
            <p:cNvSpPr>
              <a:spLocks noChangeArrowheads="1"/>
            </p:cNvSpPr>
            <p:nvPr/>
          </p:nvSpPr>
          <p:spPr bwMode="auto">
            <a:xfrm>
              <a:off x="3077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6" name="Rectangle 360"/>
            <p:cNvSpPr>
              <a:spLocks noChangeArrowheads="1"/>
            </p:cNvSpPr>
            <p:nvPr/>
          </p:nvSpPr>
          <p:spPr bwMode="auto">
            <a:xfrm>
              <a:off x="2721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7" name="Rectangle 361"/>
            <p:cNvSpPr>
              <a:spLocks noChangeArrowheads="1"/>
            </p:cNvSpPr>
            <p:nvPr/>
          </p:nvSpPr>
          <p:spPr bwMode="auto">
            <a:xfrm>
              <a:off x="2364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8" name="Rectangle 362"/>
            <p:cNvSpPr>
              <a:spLocks noChangeArrowheads="1"/>
            </p:cNvSpPr>
            <p:nvPr/>
          </p:nvSpPr>
          <p:spPr bwMode="auto">
            <a:xfrm>
              <a:off x="2008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699" name="Rectangle 363"/>
            <p:cNvSpPr>
              <a:spLocks noChangeArrowheads="1"/>
            </p:cNvSpPr>
            <p:nvPr/>
          </p:nvSpPr>
          <p:spPr bwMode="auto">
            <a:xfrm>
              <a:off x="1651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0" name="Rectangle 364"/>
            <p:cNvSpPr>
              <a:spLocks noChangeArrowheads="1"/>
            </p:cNvSpPr>
            <p:nvPr/>
          </p:nvSpPr>
          <p:spPr bwMode="auto">
            <a:xfrm>
              <a:off x="1295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1" name="Rectangle 365"/>
            <p:cNvSpPr>
              <a:spLocks noChangeArrowheads="1"/>
            </p:cNvSpPr>
            <p:nvPr/>
          </p:nvSpPr>
          <p:spPr bwMode="auto">
            <a:xfrm>
              <a:off x="939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2" name="Rectangle 366"/>
            <p:cNvSpPr>
              <a:spLocks noChangeArrowheads="1"/>
            </p:cNvSpPr>
            <p:nvPr/>
          </p:nvSpPr>
          <p:spPr bwMode="auto">
            <a:xfrm>
              <a:off x="582" y="2076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3" name="Rectangle 367"/>
            <p:cNvSpPr>
              <a:spLocks noChangeArrowheads="1"/>
            </p:cNvSpPr>
            <p:nvPr/>
          </p:nvSpPr>
          <p:spPr bwMode="auto">
            <a:xfrm>
              <a:off x="226" y="2076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4" name="Rectangle 368"/>
            <p:cNvSpPr>
              <a:spLocks noChangeArrowheads="1"/>
            </p:cNvSpPr>
            <p:nvPr/>
          </p:nvSpPr>
          <p:spPr bwMode="auto">
            <a:xfrm>
              <a:off x="4859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5" name="Rectangle 369"/>
            <p:cNvSpPr>
              <a:spLocks noChangeArrowheads="1"/>
            </p:cNvSpPr>
            <p:nvPr/>
          </p:nvSpPr>
          <p:spPr bwMode="auto">
            <a:xfrm>
              <a:off x="4502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6" name="Rectangle 370"/>
            <p:cNvSpPr>
              <a:spLocks noChangeArrowheads="1"/>
            </p:cNvSpPr>
            <p:nvPr/>
          </p:nvSpPr>
          <p:spPr bwMode="auto">
            <a:xfrm>
              <a:off x="4146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7" name="Rectangle 371"/>
            <p:cNvSpPr>
              <a:spLocks noChangeArrowheads="1"/>
            </p:cNvSpPr>
            <p:nvPr/>
          </p:nvSpPr>
          <p:spPr bwMode="auto">
            <a:xfrm>
              <a:off x="3790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8" name="Rectangle 372"/>
            <p:cNvSpPr>
              <a:spLocks noChangeArrowheads="1"/>
            </p:cNvSpPr>
            <p:nvPr/>
          </p:nvSpPr>
          <p:spPr bwMode="auto">
            <a:xfrm>
              <a:off x="3433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09" name="Rectangle 373"/>
            <p:cNvSpPr>
              <a:spLocks noChangeArrowheads="1"/>
            </p:cNvSpPr>
            <p:nvPr/>
          </p:nvSpPr>
          <p:spPr bwMode="auto">
            <a:xfrm>
              <a:off x="3077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0" name="Rectangle 374"/>
            <p:cNvSpPr>
              <a:spLocks noChangeArrowheads="1"/>
            </p:cNvSpPr>
            <p:nvPr/>
          </p:nvSpPr>
          <p:spPr bwMode="auto">
            <a:xfrm>
              <a:off x="2721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1" name="Rectangle 375"/>
            <p:cNvSpPr>
              <a:spLocks noChangeArrowheads="1"/>
            </p:cNvSpPr>
            <p:nvPr/>
          </p:nvSpPr>
          <p:spPr bwMode="auto">
            <a:xfrm>
              <a:off x="2364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2" name="Rectangle 376"/>
            <p:cNvSpPr>
              <a:spLocks noChangeArrowheads="1"/>
            </p:cNvSpPr>
            <p:nvPr/>
          </p:nvSpPr>
          <p:spPr bwMode="auto">
            <a:xfrm>
              <a:off x="2008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3" name="Rectangle 377"/>
            <p:cNvSpPr>
              <a:spLocks noChangeArrowheads="1"/>
            </p:cNvSpPr>
            <p:nvPr/>
          </p:nvSpPr>
          <p:spPr bwMode="auto">
            <a:xfrm>
              <a:off x="1651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4" name="Rectangle 378"/>
            <p:cNvSpPr>
              <a:spLocks noChangeArrowheads="1"/>
            </p:cNvSpPr>
            <p:nvPr/>
          </p:nvSpPr>
          <p:spPr bwMode="auto">
            <a:xfrm>
              <a:off x="1295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5" name="Rectangle 379"/>
            <p:cNvSpPr>
              <a:spLocks noChangeArrowheads="1"/>
            </p:cNvSpPr>
            <p:nvPr/>
          </p:nvSpPr>
          <p:spPr bwMode="auto">
            <a:xfrm>
              <a:off x="939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6" name="Rectangle 380"/>
            <p:cNvSpPr>
              <a:spLocks noChangeArrowheads="1"/>
            </p:cNvSpPr>
            <p:nvPr/>
          </p:nvSpPr>
          <p:spPr bwMode="auto">
            <a:xfrm>
              <a:off x="582" y="1880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X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7" name="Rectangle 381"/>
            <p:cNvSpPr>
              <a:spLocks noChangeArrowheads="1"/>
            </p:cNvSpPr>
            <p:nvPr/>
          </p:nvSpPr>
          <p:spPr bwMode="auto">
            <a:xfrm>
              <a:off x="226" y="1880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8" name="Rectangle 382"/>
            <p:cNvSpPr>
              <a:spLocks noChangeArrowheads="1"/>
            </p:cNvSpPr>
            <p:nvPr/>
          </p:nvSpPr>
          <p:spPr bwMode="auto">
            <a:xfrm>
              <a:off x="4859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19" name="Rectangle 383"/>
            <p:cNvSpPr>
              <a:spLocks noChangeArrowheads="1"/>
            </p:cNvSpPr>
            <p:nvPr/>
          </p:nvSpPr>
          <p:spPr bwMode="auto">
            <a:xfrm>
              <a:off x="4502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0" name="Rectangle 384"/>
            <p:cNvSpPr>
              <a:spLocks noChangeArrowheads="1"/>
            </p:cNvSpPr>
            <p:nvPr/>
          </p:nvSpPr>
          <p:spPr bwMode="auto">
            <a:xfrm>
              <a:off x="4146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1" name="Rectangle 385"/>
            <p:cNvSpPr>
              <a:spLocks noChangeArrowheads="1"/>
            </p:cNvSpPr>
            <p:nvPr/>
          </p:nvSpPr>
          <p:spPr bwMode="auto">
            <a:xfrm>
              <a:off x="3790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2" name="Rectangle 386"/>
            <p:cNvSpPr>
              <a:spLocks noChangeArrowheads="1"/>
            </p:cNvSpPr>
            <p:nvPr/>
          </p:nvSpPr>
          <p:spPr bwMode="auto">
            <a:xfrm>
              <a:off x="3433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3" name="Rectangle 387"/>
            <p:cNvSpPr>
              <a:spLocks noChangeArrowheads="1"/>
            </p:cNvSpPr>
            <p:nvPr/>
          </p:nvSpPr>
          <p:spPr bwMode="auto">
            <a:xfrm>
              <a:off x="3077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4" name="Rectangle 388"/>
            <p:cNvSpPr>
              <a:spLocks noChangeArrowheads="1"/>
            </p:cNvSpPr>
            <p:nvPr/>
          </p:nvSpPr>
          <p:spPr bwMode="auto">
            <a:xfrm>
              <a:off x="2721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5" name="Rectangle 389"/>
            <p:cNvSpPr>
              <a:spLocks noChangeArrowheads="1"/>
            </p:cNvSpPr>
            <p:nvPr/>
          </p:nvSpPr>
          <p:spPr bwMode="auto">
            <a:xfrm>
              <a:off x="2364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6" name="Rectangle 390"/>
            <p:cNvSpPr>
              <a:spLocks noChangeArrowheads="1"/>
            </p:cNvSpPr>
            <p:nvPr/>
          </p:nvSpPr>
          <p:spPr bwMode="auto">
            <a:xfrm>
              <a:off x="2008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7" name="Rectangle 391"/>
            <p:cNvSpPr>
              <a:spLocks noChangeArrowheads="1"/>
            </p:cNvSpPr>
            <p:nvPr/>
          </p:nvSpPr>
          <p:spPr bwMode="auto">
            <a:xfrm>
              <a:off x="1651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8" name="Rectangle 392"/>
            <p:cNvSpPr>
              <a:spLocks noChangeArrowheads="1"/>
            </p:cNvSpPr>
            <p:nvPr/>
          </p:nvSpPr>
          <p:spPr bwMode="auto">
            <a:xfrm>
              <a:off x="1295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29" name="Rectangle 393"/>
            <p:cNvSpPr>
              <a:spLocks noChangeArrowheads="1"/>
            </p:cNvSpPr>
            <p:nvPr/>
          </p:nvSpPr>
          <p:spPr bwMode="auto">
            <a:xfrm>
              <a:off x="939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30" name="Rectangle 394"/>
            <p:cNvSpPr>
              <a:spLocks noChangeArrowheads="1"/>
            </p:cNvSpPr>
            <p:nvPr/>
          </p:nvSpPr>
          <p:spPr bwMode="auto">
            <a:xfrm>
              <a:off x="582" y="1684"/>
              <a:ext cx="3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31" name="Rectangle 395"/>
            <p:cNvSpPr>
              <a:spLocks noChangeArrowheads="1"/>
            </p:cNvSpPr>
            <p:nvPr/>
          </p:nvSpPr>
          <p:spPr bwMode="auto">
            <a:xfrm>
              <a:off x="226" y="1684"/>
              <a:ext cx="3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32" name="Rectangle 396"/>
            <p:cNvSpPr>
              <a:spLocks noChangeArrowheads="1"/>
            </p:cNvSpPr>
            <p:nvPr/>
          </p:nvSpPr>
          <p:spPr bwMode="auto">
            <a:xfrm>
              <a:off x="4905" y="1267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33" name="Rectangle 397"/>
            <p:cNvSpPr>
              <a:spLocks noChangeArrowheads="1"/>
            </p:cNvSpPr>
            <p:nvPr/>
          </p:nvSpPr>
          <p:spPr bwMode="auto">
            <a:xfrm>
              <a:off x="4548" y="1267"/>
              <a:ext cx="357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34" name="Rectangle 398"/>
            <p:cNvSpPr>
              <a:spLocks noChangeArrowheads="1"/>
            </p:cNvSpPr>
            <p:nvPr/>
          </p:nvSpPr>
          <p:spPr bwMode="auto">
            <a:xfrm>
              <a:off x="3836" y="1267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35" name="Rectangle 399"/>
            <p:cNvSpPr>
              <a:spLocks noChangeArrowheads="1"/>
            </p:cNvSpPr>
            <p:nvPr/>
          </p:nvSpPr>
          <p:spPr bwMode="auto">
            <a:xfrm>
              <a:off x="3479" y="1267"/>
              <a:ext cx="357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36" name="Rectangle 400"/>
            <p:cNvSpPr>
              <a:spLocks noChangeArrowheads="1"/>
            </p:cNvSpPr>
            <p:nvPr/>
          </p:nvSpPr>
          <p:spPr bwMode="auto">
            <a:xfrm>
              <a:off x="3123" y="1267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37" name="Rectangle 401"/>
            <p:cNvSpPr>
              <a:spLocks noChangeArrowheads="1"/>
            </p:cNvSpPr>
            <p:nvPr/>
          </p:nvSpPr>
          <p:spPr bwMode="auto">
            <a:xfrm>
              <a:off x="2767" y="1267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38" name="Rectangle 402"/>
            <p:cNvSpPr>
              <a:spLocks noChangeArrowheads="1"/>
            </p:cNvSpPr>
            <p:nvPr/>
          </p:nvSpPr>
          <p:spPr bwMode="auto">
            <a:xfrm>
              <a:off x="2410" y="1267"/>
              <a:ext cx="357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39" name="Rectangle 403"/>
            <p:cNvSpPr>
              <a:spLocks noChangeArrowheads="1"/>
            </p:cNvSpPr>
            <p:nvPr/>
          </p:nvSpPr>
          <p:spPr bwMode="auto">
            <a:xfrm>
              <a:off x="1390" y="1425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40" name="Rectangle 404"/>
            <p:cNvSpPr>
              <a:spLocks noChangeArrowheads="1"/>
            </p:cNvSpPr>
            <p:nvPr/>
          </p:nvSpPr>
          <p:spPr bwMode="auto">
            <a:xfrm>
              <a:off x="136" y="1357"/>
              <a:ext cx="590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41" name="Rectangle 405"/>
            <p:cNvSpPr>
              <a:spLocks noChangeArrowheads="1"/>
            </p:cNvSpPr>
            <p:nvPr/>
          </p:nvSpPr>
          <p:spPr bwMode="auto">
            <a:xfrm>
              <a:off x="2410" y="1071"/>
              <a:ext cx="285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输          出</a:t>
              </a:r>
            </a:p>
          </p:txBody>
        </p:sp>
        <p:sp>
          <p:nvSpPr>
            <p:cNvPr id="398742" name="Rectangle 406"/>
            <p:cNvSpPr>
              <a:spLocks noChangeArrowheads="1"/>
            </p:cNvSpPr>
            <p:nvPr/>
          </p:nvSpPr>
          <p:spPr bwMode="auto">
            <a:xfrm>
              <a:off x="272" y="1071"/>
              <a:ext cx="213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输          入</a:t>
              </a:r>
            </a:p>
          </p:txBody>
        </p:sp>
        <p:sp>
          <p:nvSpPr>
            <p:cNvPr id="398743" name="Line 407"/>
            <p:cNvSpPr>
              <a:spLocks noChangeShapeType="1"/>
            </p:cNvSpPr>
            <p:nvPr/>
          </p:nvSpPr>
          <p:spPr bwMode="auto">
            <a:xfrm>
              <a:off x="272" y="1071"/>
              <a:ext cx="498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44" name="Line 408"/>
            <p:cNvSpPr>
              <a:spLocks noChangeShapeType="1"/>
            </p:cNvSpPr>
            <p:nvPr/>
          </p:nvSpPr>
          <p:spPr bwMode="auto">
            <a:xfrm>
              <a:off x="272" y="3838"/>
              <a:ext cx="498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45" name="Line 409"/>
            <p:cNvSpPr>
              <a:spLocks noChangeShapeType="1"/>
            </p:cNvSpPr>
            <p:nvPr/>
          </p:nvSpPr>
          <p:spPr bwMode="auto">
            <a:xfrm>
              <a:off x="272" y="1071"/>
              <a:ext cx="0" cy="27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46" name="Line 410"/>
            <p:cNvSpPr>
              <a:spLocks noChangeShapeType="1"/>
            </p:cNvSpPr>
            <p:nvPr/>
          </p:nvSpPr>
          <p:spPr bwMode="auto">
            <a:xfrm>
              <a:off x="5261" y="1071"/>
              <a:ext cx="0" cy="27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47" name="Line 411"/>
            <p:cNvSpPr>
              <a:spLocks noChangeShapeType="1"/>
            </p:cNvSpPr>
            <p:nvPr/>
          </p:nvSpPr>
          <p:spPr bwMode="auto">
            <a:xfrm>
              <a:off x="272" y="1434"/>
              <a:ext cx="49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48" name="Line 412"/>
            <p:cNvSpPr>
              <a:spLocks noChangeShapeType="1"/>
            </p:cNvSpPr>
            <p:nvPr/>
          </p:nvSpPr>
          <p:spPr bwMode="auto">
            <a:xfrm>
              <a:off x="2410" y="1071"/>
              <a:ext cx="0" cy="27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49" name="Line 413"/>
            <p:cNvSpPr>
              <a:spLocks noChangeShapeType="1"/>
            </p:cNvSpPr>
            <p:nvPr/>
          </p:nvSpPr>
          <p:spPr bwMode="auto">
            <a:xfrm>
              <a:off x="272" y="1684"/>
              <a:ext cx="49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0" name="Line 414"/>
            <p:cNvSpPr>
              <a:spLocks noChangeShapeType="1"/>
            </p:cNvSpPr>
            <p:nvPr/>
          </p:nvSpPr>
          <p:spPr bwMode="auto">
            <a:xfrm>
              <a:off x="628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1" name="Line 415"/>
            <p:cNvSpPr>
              <a:spLocks noChangeShapeType="1"/>
            </p:cNvSpPr>
            <p:nvPr/>
          </p:nvSpPr>
          <p:spPr bwMode="auto">
            <a:xfrm>
              <a:off x="985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2" name="Line 416"/>
            <p:cNvSpPr>
              <a:spLocks noChangeShapeType="1"/>
            </p:cNvSpPr>
            <p:nvPr/>
          </p:nvSpPr>
          <p:spPr bwMode="auto">
            <a:xfrm>
              <a:off x="1341" y="1434"/>
              <a:ext cx="0" cy="240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3" name="Line 417"/>
            <p:cNvSpPr>
              <a:spLocks noChangeShapeType="1"/>
            </p:cNvSpPr>
            <p:nvPr/>
          </p:nvSpPr>
          <p:spPr bwMode="auto">
            <a:xfrm>
              <a:off x="1697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4" name="Line 418"/>
            <p:cNvSpPr>
              <a:spLocks noChangeShapeType="1"/>
            </p:cNvSpPr>
            <p:nvPr/>
          </p:nvSpPr>
          <p:spPr bwMode="auto">
            <a:xfrm>
              <a:off x="2054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5" name="Line 419"/>
            <p:cNvSpPr>
              <a:spLocks noChangeShapeType="1"/>
            </p:cNvSpPr>
            <p:nvPr/>
          </p:nvSpPr>
          <p:spPr bwMode="auto">
            <a:xfrm>
              <a:off x="2767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6" name="Line 420"/>
            <p:cNvSpPr>
              <a:spLocks noChangeShapeType="1"/>
            </p:cNvSpPr>
            <p:nvPr/>
          </p:nvSpPr>
          <p:spPr bwMode="auto">
            <a:xfrm>
              <a:off x="3123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7" name="Line 421"/>
            <p:cNvSpPr>
              <a:spLocks noChangeShapeType="1"/>
            </p:cNvSpPr>
            <p:nvPr/>
          </p:nvSpPr>
          <p:spPr bwMode="auto">
            <a:xfrm>
              <a:off x="3479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8" name="Line 422"/>
            <p:cNvSpPr>
              <a:spLocks noChangeShapeType="1"/>
            </p:cNvSpPr>
            <p:nvPr/>
          </p:nvSpPr>
          <p:spPr bwMode="auto">
            <a:xfrm>
              <a:off x="3836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59" name="Line 423"/>
            <p:cNvSpPr>
              <a:spLocks noChangeShapeType="1"/>
            </p:cNvSpPr>
            <p:nvPr/>
          </p:nvSpPr>
          <p:spPr bwMode="auto">
            <a:xfrm>
              <a:off x="4192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0" name="Line 424"/>
            <p:cNvSpPr>
              <a:spLocks noChangeShapeType="1"/>
            </p:cNvSpPr>
            <p:nvPr/>
          </p:nvSpPr>
          <p:spPr bwMode="auto">
            <a:xfrm>
              <a:off x="4548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1" name="Line 425"/>
            <p:cNvSpPr>
              <a:spLocks noChangeShapeType="1"/>
            </p:cNvSpPr>
            <p:nvPr/>
          </p:nvSpPr>
          <p:spPr bwMode="auto">
            <a:xfrm>
              <a:off x="4905" y="1434"/>
              <a:ext cx="0" cy="24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2" name="Line 426"/>
            <p:cNvSpPr>
              <a:spLocks noChangeShapeType="1"/>
            </p:cNvSpPr>
            <p:nvPr/>
          </p:nvSpPr>
          <p:spPr bwMode="auto">
            <a:xfrm>
              <a:off x="272" y="1880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3" name="Line 427"/>
            <p:cNvSpPr>
              <a:spLocks noChangeShapeType="1"/>
            </p:cNvSpPr>
            <p:nvPr/>
          </p:nvSpPr>
          <p:spPr bwMode="auto">
            <a:xfrm>
              <a:off x="272" y="2076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4" name="Line 428"/>
            <p:cNvSpPr>
              <a:spLocks noChangeShapeType="1"/>
            </p:cNvSpPr>
            <p:nvPr/>
          </p:nvSpPr>
          <p:spPr bwMode="auto">
            <a:xfrm>
              <a:off x="272" y="2272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5" name="Line 429"/>
            <p:cNvSpPr>
              <a:spLocks noChangeShapeType="1"/>
            </p:cNvSpPr>
            <p:nvPr/>
          </p:nvSpPr>
          <p:spPr bwMode="auto">
            <a:xfrm>
              <a:off x="272" y="2467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6" name="Line 430"/>
            <p:cNvSpPr>
              <a:spLocks noChangeShapeType="1"/>
            </p:cNvSpPr>
            <p:nvPr/>
          </p:nvSpPr>
          <p:spPr bwMode="auto">
            <a:xfrm>
              <a:off x="272" y="2663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7" name="Line 431"/>
            <p:cNvSpPr>
              <a:spLocks noChangeShapeType="1"/>
            </p:cNvSpPr>
            <p:nvPr/>
          </p:nvSpPr>
          <p:spPr bwMode="auto">
            <a:xfrm>
              <a:off x="272" y="2859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8" name="Line 432"/>
            <p:cNvSpPr>
              <a:spLocks noChangeShapeType="1"/>
            </p:cNvSpPr>
            <p:nvPr/>
          </p:nvSpPr>
          <p:spPr bwMode="auto">
            <a:xfrm>
              <a:off x="272" y="3055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69" name="Line 433"/>
            <p:cNvSpPr>
              <a:spLocks noChangeShapeType="1"/>
            </p:cNvSpPr>
            <p:nvPr/>
          </p:nvSpPr>
          <p:spPr bwMode="auto">
            <a:xfrm>
              <a:off x="272" y="3251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70" name="Line 434"/>
            <p:cNvSpPr>
              <a:spLocks noChangeShapeType="1"/>
            </p:cNvSpPr>
            <p:nvPr/>
          </p:nvSpPr>
          <p:spPr bwMode="auto">
            <a:xfrm>
              <a:off x="272" y="3446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71" name="Line 435"/>
            <p:cNvSpPr>
              <a:spLocks noChangeShapeType="1"/>
            </p:cNvSpPr>
            <p:nvPr/>
          </p:nvSpPr>
          <p:spPr bwMode="auto">
            <a:xfrm>
              <a:off x="272" y="3642"/>
              <a:ext cx="49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772" name="Rectangle 436"/>
            <p:cNvSpPr>
              <a:spLocks noChangeArrowheads="1"/>
            </p:cNvSpPr>
            <p:nvPr/>
          </p:nvSpPr>
          <p:spPr bwMode="auto">
            <a:xfrm>
              <a:off x="1753" y="1425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8773" name="Rectangle 437"/>
            <p:cNvSpPr>
              <a:spLocks noChangeArrowheads="1"/>
            </p:cNvSpPr>
            <p:nvPr/>
          </p:nvSpPr>
          <p:spPr bwMode="auto">
            <a:xfrm>
              <a:off x="2093" y="1425"/>
              <a:ext cx="356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28999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32126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388" name="Object 4"/>
          <p:cNvGraphicFramePr>
            <a:graphicFrameLocks noChangeAspect="1"/>
          </p:cNvGraphicFramePr>
          <p:nvPr>
            <p:extLst/>
          </p:nvPr>
        </p:nvGraphicFramePr>
        <p:xfrm>
          <a:off x="853765" y="3862047"/>
          <a:ext cx="622300" cy="222250"/>
        </p:xfrm>
        <a:graphic>
          <a:graphicData uri="http://schemas.openxmlformats.org/presentationml/2006/ole">
            <p:oleObj spid="_x0000_s492546" name="图片" r:id="rId3" imgW="389299" imgH="172016" progId="Word.Picture.8">
              <p:embed/>
            </p:oleObj>
          </a:graphicData>
        </a:graphic>
      </p:graphicFrame>
      <p:graphicFrame>
        <p:nvGraphicFramePr>
          <p:cNvPr id="400389" name="Object 5"/>
          <p:cNvGraphicFramePr>
            <a:graphicFrameLocks noChangeAspect="1"/>
          </p:cNvGraphicFramePr>
          <p:nvPr>
            <p:extLst/>
          </p:nvPr>
        </p:nvGraphicFramePr>
        <p:xfrm>
          <a:off x="755340" y="1988797"/>
          <a:ext cx="3457575" cy="4249738"/>
        </p:xfrm>
        <a:graphic>
          <a:graphicData uri="http://schemas.openxmlformats.org/presentationml/2006/ole">
            <p:oleObj spid="_x0000_s492547" name="图片" r:id="rId4" imgW="2200656" imgH="3532632" progId="Word.Picture.8">
              <p:embed/>
            </p:oleObj>
          </a:graphicData>
        </a:graphic>
      </p:graphicFrame>
      <p:graphicFrame>
        <p:nvGraphicFramePr>
          <p:cNvPr id="400390" name="Object 6"/>
          <p:cNvGraphicFramePr>
            <a:graphicFrameLocks noChangeAspect="1"/>
          </p:cNvGraphicFramePr>
          <p:nvPr>
            <p:extLst/>
          </p:nvPr>
        </p:nvGraphicFramePr>
        <p:xfrm>
          <a:off x="539440" y="1234735"/>
          <a:ext cx="5329238" cy="5146675"/>
        </p:xfrm>
        <a:graphic>
          <a:graphicData uri="http://schemas.openxmlformats.org/presentationml/2006/ole">
            <p:oleObj spid="_x0000_s492548" name="Picture" r:id="rId5" imgW="3533760" imgH="4305240" progId="Word.Picture.8">
              <p:embed/>
            </p:oleObj>
          </a:graphicData>
        </a:graphic>
      </p:graphicFrame>
      <p:sp>
        <p:nvSpPr>
          <p:cNvPr id="400417" name="Rectangle 33"/>
          <p:cNvSpPr>
            <a:spLocks noChangeArrowheads="1"/>
          </p:cNvSpPr>
          <p:nvPr/>
        </p:nvSpPr>
        <p:spPr bwMode="auto">
          <a:xfrm>
            <a:off x="477044" y="-12937"/>
            <a:ext cx="248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译码器的扩展</a:t>
            </a:r>
          </a:p>
        </p:txBody>
      </p:sp>
      <p:sp>
        <p:nvSpPr>
          <p:cNvPr id="400418" name="Rectangle 34"/>
          <p:cNvSpPr>
            <a:spLocks noChangeArrowheads="1"/>
          </p:cNvSpPr>
          <p:nvPr/>
        </p:nvSpPr>
        <p:spPr bwMode="auto">
          <a:xfrm>
            <a:off x="3357554" y="214290"/>
            <a:ext cx="55007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74X139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74X138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构成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-32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线译码器</a:t>
            </a:r>
          </a:p>
        </p:txBody>
      </p:sp>
      <p:sp>
        <p:nvSpPr>
          <p:cNvPr id="2" name="矩形 1"/>
          <p:cNvSpPr/>
          <p:nvPr/>
        </p:nvSpPr>
        <p:spPr>
          <a:xfrm>
            <a:off x="6012200" y="1340710"/>
            <a:ext cx="2630848" cy="369332"/>
          </a:xfrm>
          <a:prstGeom prst="rect">
            <a:avLst/>
          </a:prstGeom>
          <a:solidFill>
            <a:srgbClr val="A2EEF8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74X139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-4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译码器</a:t>
            </a:r>
          </a:p>
        </p:txBody>
      </p:sp>
      <p:sp>
        <p:nvSpPr>
          <p:cNvPr id="8" name="矩形 7"/>
          <p:cNvSpPr/>
          <p:nvPr/>
        </p:nvSpPr>
        <p:spPr>
          <a:xfrm>
            <a:off x="6012200" y="1811825"/>
            <a:ext cx="2630848" cy="369332"/>
          </a:xfrm>
          <a:prstGeom prst="rect">
            <a:avLst/>
          </a:prstGeom>
          <a:solidFill>
            <a:srgbClr val="A2EEF8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74X138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-8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译码器</a:t>
            </a:r>
          </a:p>
        </p:txBody>
      </p:sp>
      <p:sp>
        <p:nvSpPr>
          <p:cNvPr id="3" name="矩形 2"/>
          <p:cNvSpPr/>
          <p:nvPr/>
        </p:nvSpPr>
        <p:spPr>
          <a:xfrm>
            <a:off x="6012200" y="2348850"/>
            <a:ext cx="2786330" cy="646331"/>
          </a:xfrm>
          <a:prstGeom prst="rect">
            <a:avLst/>
          </a:prstGeom>
          <a:solidFill>
            <a:srgbClr val="A2EEF8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5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线中的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线分给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138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芯片，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另外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线分给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139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芯片。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4686" y="3215716"/>
            <a:ext cx="2739853" cy="646331"/>
          </a:xfrm>
          <a:prstGeom prst="rect">
            <a:avLst/>
          </a:prstGeom>
          <a:solidFill>
            <a:srgbClr val="A2EEF8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32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线的输出可以看成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是由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线的输出组成。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004060" y="134071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5004060" y="148473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4932050" y="213282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4932050" y="227684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5004060" y="522925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5004060" y="537327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4932050" y="602136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4932050" y="616538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004060" y="393307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004060" y="407709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4932050" y="472518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4932050" y="486920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5004060" y="263689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5004060" y="278091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4932050" y="342900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4932050" y="3573020"/>
            <a:ext cx="50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883808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66725" y="5240343"/>
            <a:ext cx="7893051" cy="522288"/>
            <a:chOff x="181" y="3437"/>
            <a:chExt cx="4972" cy="329"/>
          </a:xfrm>
        </p:grpSpPr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2018" y="3521"/>
              <a:ext cx="252" cy="120"/>
            </a:xfrm>
            <a:prstGeom prst="rect">
              <a:avLst/>
            </a:prstGeom>
            <a:noFill/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5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</a:t>
              </a:r>
              <a:endParaRPr kumimoji="0" lang="en-US" altLang="zh-CN" sz="25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181" y="3438"/>
              <a:ext cx="4972" cy="29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>
                  <a:alpha val="0"/>
                </a:schemeClr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3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线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8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线译码器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的   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~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含三变量函数的全部最小项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。</a:t>
              </a: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723" y="3437"/>
              <a:ext cx="296" cy="306"/>
              <a:chOff x="5196" y="288"/>
              <a:chExt cx="296" cy="306"/>
            </a:xfrm>
          </p:grpSpPr>
          <p:sp>
            <p:nvSpPr>
              <p:cNvPr id="401416" name="Rectangle 8"/>
              <p:cNvSpPr>
                <a:spLocks noChangeArrowheads="1"/>
              </p:cNvSpPr>
              <p:nvPr/>
            </p:nvSpPr>
            <p:spPr bwMode="auto">
              <a:xfrm>
                <a:off x="5196" y="288"/>
                <a:ext cx="296" cy="306"/>
              </a:xfrm>
              <a:prstGeom prst="rect">
                <a:avLst/>
              </a:prstGeom>
              <a:noFill/>
              <a:ln w="28575">
                <a:solidFill>
                  <a:schemeClr val="tx1">
                    <a:alpha val="0"/>
                  </a:schemeClr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0" lang="en-US" altLang="zh-CN" sz="2400" b="1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0</a:t>
                </a:r>
              </a:p>
            </p:txBody>
          </p:sp>
          <p:sp>
            <p:nvSpPr>
              <p:cNvPr id="401417" name="Line 9"/>
              <p:cNvSpPr>
                <a:spLocks noChangeShapeType="1"/>
              </p:cNvSpPr>
              <p:nvPr/>
            </p:nvSpPr>
            <p:spPr bwMode="auto">
              <a:xfrm>
                <a:off x="5244" y="324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000066">
                    <a:alpha val="0"/>
                  </a:srgbClr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313" y="3460"/>
              <a:ext cx="296" cy="306"/>
              <a:chOff x="5196" y="288"/>
              <a:chExt cx="296" cy="306"/>
            </a:xfrm>
          </p:grpSpPr>
          <p:sp>
            <p:nvSpPr>
              <p:cNvPr id="401419" name="Rectangle 11"/>
              <p:cNvSpPr>
                <a:spLocks noChangeArrowheads="1"/>
              </p:cNvSpPr>
              <p:nvPr/>
            </p:nvSpPr>
            <p:spPr bwMode="auto">
              <a:xfrm>
                <a:off x="5196" y="288"/>
                <a:ext cx="296" cy="306"/>
              </a:xfrm>
              <a:prstGeom prst="rect">
                <a:avLst/>
              </a:prstGeom>
              <a:noFill/>
              <a:ln w="28575">
                <a:solidFill>
                  <a:schemeClr val="tx1">
                    <a:alpha val="0"/>
                  </a:schemeClr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0" lang="en-US" altLang="zh-CN" sz="24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7</a:t>
                </a:r>
              </a:p>
            </p:txBody>
          </p:sp>
          <p:sp>
            <p:nvSpPr>
              <p:cNvPr id="401420" name="Line 12"/>
              <p:cNvSpPr>
                <a:spLocks noChangeShapeType="1"/>
              </p:cNvSpPr>
              <p:nvPr/>
            </p:nvSpPr>
            <p:spPr bwMode="auto">
              <a:xfrm>
                <a:off x="5244" y="324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000066">
                    <a:alpha val="0"/>
                  </a:srgbClr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01421" name="Rectangle 13"/>
          <p:cNvSpPr>
            <a:spLocks noChangeArrowheads="1"/>
          </p:cNvSpPr>
          <p:nvPr/>
        </p:nvSpPr>
        <p:spPr bwMode="auto">
          <a:xfrm>
            <a:off x="466725" y="5878513"/>
            <a:ext cx="8281988" cy="485775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bg1">
                <a:alpha val="0"/>
              </a:schemeClr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基于这一点用该器件能够方便地实现三变量逻辑函数。</a:t>
            </a:r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>
            <a:off x="357158" y="214290"/>
            <a:ext cx="4214842" cy="461665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FFFF">
                <a:alpha val="0"/>
              </a:srgbClr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、用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译码器实现逻辑函数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401423" name="Object 15"/>
          <p:cNvGraphicFramePr>
            <a:graphicFrameLocks noChangeAspect="1"/>
          </p:cNvGraphicFramePr>
          <p:nvPr/>
        </p:nvGraphicFramePr>
        <p:xfrm>
          <a:off x="4714875" y="1917700"/>
          <a:ext cx="1982788" cy="508000"/>
        </p:xfrm>
        <a:graphic>
          <a:graphicData uri="http://schemas.openxmlformats.org/presentationml/2006/ole">
            <p:oleObj spid="_x0000_s493570" name="公式" r:id="rId3" imgW="952087" imgH="241195" progId="Equation.3">
              <p:embed/>
            </p:oleObj>
          </a:graphicData>
        </a:graphic>
      </p:graphicFrame>
      <p:graphicFrame>
        <p:nvGraphicFramePr>
          <p:cNvPr id="401424" name="Object 16"/>
          <p:cNvGraphicFramePr>
            <a:graphicFrameLocks noChangeAspect="1"/>
          </p:cNvGraphicFramePr>
          <p:nvPr/>
        </p:nvGraphicFramePr>
        <p:xfrm>
          <a:off x="6875463" y="1917700"/>
          <a:ext cx="687387" cy="481013"/>
        </p:xfrm>
        <a:graphic>
          <a:graphicData uri="http://schemas.openxmlformats.org/presentationml/2006/ole">
            <p:oleObj spid="_x0000_s493571" name="公式" r:id="rId4" imgW="330200" imgH="228600" progId="Equation.3">
              <p:embed/>
            </p:oleObj>
          </a:graphicData>
        </a:graphic>
      </p:graphicFrame>
      <p:graphicFrame>
        <p:nvGraphicFramePr>
          <p:cNvPr id="401425" name="Object 17"/>
          <p:cNvGraphicFramePr>
            <a:graphicFrameLocks noChangeAspect="1"/>
          </p:cNvGraphicFramePr>
          <p:nvPr/>
        </p:nvGraphicFramePr>
        <p:xfrm>
          <a:off x="609600" y="1989138"/>
          <a:ext cx="3168650" cy="2903537"/>
        </p:xfrm>
        <a:graphic>
          <a:graphicData uri="http://schemas.openxmlformats.org/presentationml/2006/ole">
            <p:oleObj spid="_x0000_s493572" name="图片" r:id="rId5" imgW="1667256" imgH="1277112" progId="Word.Picture.8">
              <p:embed/>
            </p:oleObj>
          </a:graphicData>
        </a:graphic>
      </p:graphicFrame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714875" y="2565400"/>
            <a:ext cx="2260600" cy="2498725"/>
            <a:chOff x="2554" y="1525"/>
            <a:chExt cx="1424" cy="1574"/>
          </a:xfrm>
        </p:grpSpPr>
        <p:graphicFrame>
          <p:nvGraphicFramePr>
            <p:cNvPr id="401427" name="Object 19"/>
            <p:cNvGraphicFramePr>
              <a:graphicFrameLocks noChangeAspect="1"/>
            </p:cNvGraphicFramePr>
            <p:nvPr/>
          </p:nvGraphicFramePr>
          <p:xfrm>
            <a:off x="2562" y="1525"/>
            <a:ext cx="1265" cy="337"/>
          </p:xfrm>
          <a:graphic>
            <a:graphicData uri="http://schemas.openxmlformats.org/presentationml/2006/ole">
              <p:oleObj spid="_x0000_s493573" name="公式" r:id="rId6" imgW="965200" imgH="254000" progId="Equation.3">
                <p:embed/>
              </p:oleObj>
            </a:graphicData>
          </a:graphic>
        </p:graphicFrame>
        <p:graphicFrame>
          <p:nvGraphicFramePr>
            <p:cNvPr id="401428" name="Object 20"/>
            <p:cNvGraphicFramePr>
              <a:graphicFrameLocks noChangeAspect="1"/>
            </p:cNvGraphicFramePr>
            <p:nvPr/>
          </p:nvGraphicFramePr>
          <p:xfrm>
            <a:off x="2562" y="2795"/>
            <a:ext cx="1416" cy="304"/>
          </p:xfrm>
          <a:graphic>
            <a:graphicData uri="http://schemas.openxmlformats.org/presentationml/2006/ole">
              <p:oleObj spid="_x0000_s493574" name="公式" r:id="rId7" imgW="1079500" imgH="228600" progId="Equation.3">
                <p:embed/>
              </p:oleObj>
            </a:graphicData>
          </a:graphic>
        </p:graphicFrame>
        <p:graphicFrame>
          <p:nvGraphicFramePr>
            <p:cNvPr id="401429" name="Object 21"/>
            <p:cNvGraphicFramePr>
              <a:graphicFrameLocks noChangeAspect="1"/>
            </p:cNvGraphicFramePr>
            <p:nvPr/>
          </p:nvGraphicFramePr>
          <p:xfrm>
            <a:off x="2554" y="1888"/>
            <a:ext cx="1281" cy="337"/>
          </p:xfrm>
          <a:graphic>
            <a:graphicData uri="http://schemas.openxmlformats.org/presentationml/2006/ole">
              <p:oleObj spid="_x0000_s493575" name="公式" r:id="rId8" imgW="977476" imgH="253890" progId="Equation.3">
                <p:embed/>
              </p:oleObj>
            </a:graphicData>
          </a:graphic>
        </p:graphicFrame>
        <p:sp>
          <p:nvSpPr>
            <p:cNvPr id="401430" name="Rectangle 22"/>
            <p:cNvSpPr>
              <a:spLocks noChangeArrowheads="1"/>
            </p:cNvSpPr>
            <p:nvPr/>
          </p:nvSpPr>
          <p:spPr bwMode="auto">
            <a:xfrm>
              <a:off x="3243" y="2069"/>
              <a:ext cx="16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.</a:t>
              </a:r>
            </a:p>
          </p:txBody>
        </p:sp>
      </p:grpSp>
      <p:sp>
        <p:nvSpPr>
          <p:cNvPr id="401431" name="Rectangle 23"/>
          <p:cNvSpPr>
            <a:spLocks noChangeArrowheads="1"/>
          </p:cNvSpPr>
          <p:nvPr/>
        </p:nvSpPr>
        <p:spPr bwMode="auto">
          <a:xfrm>
            <a:off x="306388" y="1245394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E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</a:t>
            </a:r>
          </a:p>
        </p:txBody>
      </p:sp>
      <p:sp>
        <p:nvSpPr>
          <p:cNvPr id="2" name="矩形 1"/>
          <p:cNvSpPr/>
          <p:nvPr/>
        </p:nvSpPr>
        <p:spPr>
          <a:xfrm>
            <a:off x="3606767" y="1316871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A2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A1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A0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分别连接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三路信号。则：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627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1" grpId="0" animBg="1"/>
      <p:bldP spid="40143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0" y="2501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4716463" y="2640013"/>
          <a:ext cx="3181350" cy="514350"/>
        </p:xfrm>
        <a:graphic>
          <a:graphicData uri="http://schemas.openxmlformats.org/presentationml/2006/ole">
            <p:oleObj spid="_x0000_s494594" name="公式" r:id="rId3" imgW="1193800" imgH="190500" progId="Equation.3">
              <p:embed/>
            </p:oleObj>
          </a:graphicData>
        </a:graphic>
      </p:graphicFrame>
      <p:graphicFrame>
        <p:nvGraphicFramePr>
          <p:cNvPr id="402438" name="Object 6"/>
          <p:cNvGraphicFramePr>
            <a:graphicFrameLocks noChangeAspect="1"/>
          </p:cNvGraphicFramePr>
          <p:nvPr/>
        </p:nvGraphicFramePr>
        <p:xfrm>
          <a:off x="1187450" y="2276475"/>
          <a:ext cx="1512888" cy="2705100"/>
        </p:xfrm>
        <a:graphic>
          <a:graphicData uri="http://schemas.openxmlformats.org/presentationml/2006/ole">
            <p:oleObj spid="_x0000_s494595" name="图片" r:id="rId4" imgW="838453" imgH="1187809" progId="Word.Picture.8">
              <p:embed/>
            </p:oleObj>
          </a:graphicData>
        </a:graphic>
      </p:graphicFrame>
      <p:graphicFrame>
        <p:nvGraphicFramePr>
          <p:cNvPr id="402439" name="Object 7"/>
          <p:cNvGraphicFramePr>
            <a:graphicFrameLocks noChangeAspect="1"/>
          </p:cNvGraphicFramePr>
          <p:nvPr/>
        </p:nvGraphicFramePr>
        <p:xfrm>
          <a:off x="4787900" y="3216275"/>
          <a:ext cx="2667000" cy="635000"/>
        </p:xfrm>
        <a:graphic>
          <a:graphicData uri="http://schemas.openxmlformats.org/presentationml/2006/ole">
            <p:oleObj spid="_x0000_s494596" name="公式" r:id="rId5" imgW="1054100" imgH="25400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7158" y="214290"/>
            <a:ext cx="7972423" cy="525463"/>
            <a:chOff x="204" y="394"/>
            <a:chExt cx="5022" cy="331"/>
          </a:xfrm>
        </p:grpSpPr>
        <p:graphicFrame>
          <p:nvGraphicFramePr>
            <p:cNvPr id="402441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865" y="394"/>
            <a:ext cx="1361" cy="331"/>
          </p:xfrm>
          <a:graphic>
            <a:graphicData uri="http://schemas.openxmlformats.org/presentationml/2006/ole">
              <p:oleObj spid="_x0000_s494597" name="公式" r:id="rId6" imgW="787400" imgH="190500" progId="Equation.3">
                <p:embed/>
              </p:oleObj>
            </a:graphicData>
          </a:graphic>
        </p:graphicFrame>
        <p:sp>
          <p:nvSpPr>
            <p:cNvPr id="402442" name="Rectangle 10"/>
            <p:cNvSpPr>
              <a:spLocks noChangeArrowheads="1"/>
            </p:cNvSpPr>
            <p:nvPr/>
          </p:nvSpPr>
          <p:spPr bwMode="auto">
            <a:xfrm>
              <a:off x="204" y="412"/>
              <a:ext cx="35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例：用一片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74HC138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和与非门实现函数</a:t>
              </a:r>
            </a:p>
          </p:txBody>
        </p:sp>
      </p:grp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0" y="1410643"/>
            <a:ext cx="6644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解答：首先将函数式变换为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最小项之和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的形式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2444" name="Rectangle 12"/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2445" name="Rectangle 13"/>
          <p:cNvSpPr>
            <a:spLocks noChangeArrowheads="1"/>
          </p:cNvSpPr>
          <p:nvPr/>
        </p:nvSpPr>
        <p:spPr bwMode="auto">
          <a:xfrm>
            <a:off x="0" y="21320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2446" name="Rectangle 14"/>
          <p:cNvSpPr>
            <a:spLocks noChangeArrowheads="1"/>
          </p:cNvSpPr>
          <p:nvPr/>
        </p:nvSpPr>
        <p:spPr bwMode="auto">
          <a:xfrm>
            <a:off x="738187" y="5228063"/>
            <a:ext cx="7667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输出端加一个与非门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，即可实现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给定的组合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逻辑函数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2447" name="Object 15"/>
          <p:cNvGraphicFramePr>
            <a:graphicFrameLocks noChangeAspect="1"/>
          </p:cNvGraphicFramePr>
          <p:nvPr/>
        </p:nvGraphicFramePr>
        <p:xfrm>
          <a:off x="-107950" y="2347913"/>
          <a:ext cx="1417638" cy="2466975"/>
        </p:xfrm>
        <a:graphic>
          <a:graphicData uri="http://schemas.openxmlformats.org/presentationml/2006/ole">
            <p:oleObj spid="_x0000_s494598" name="图片" r:id="rId7" imgW="601499" imgH="1045029" progId="Word.Picture.8">
              <p:embed/>
            </p:oleObj>
          </a:graphicData>
        </a:graphic>
      </p:graphicFrame>
      <p:graphicFrame>
        <p:nvGraphicFramePr>
          <p:cNvPr id="402448" name="Object 16"/>
          <p:cNvGraphicFramePr>
            <a:graphicFrameLocks noChangeAspect="1"/>
          </p:cNvGraphicFramePr>
          <p:nvPr/>
        </p:nvGraphicFramePr>
        <p:xfrm>
          <a:off x="2555875" y="2528888"/>
          <a:ext cx="2160588" cy="2124075"/>
        </p:xfrm>
        <a:graphic>
          <a:graphicData uri="http://schemas.openxmlformats.org/presentationml/2006/ole">
            <p:oleObj spid="_x0000_s494599" name="图片" r:id="rId8" imgW="1096976" imgH="931136" progId="Word.Picture.8">
              <p:embed/>
            </p:oleObj>
          </a:graphicData>
        </a:graphic>
      </p:graphicFrame>
      <p:graphicFrame>
        <p:nvGraphicFramePr>
          <p:cNvPr id="402449" name="Object 17"/>
          <p:cNvGraphicFramePr>
            <a:graphicFrameLocks noChangeAspect="1"/>
          </p:cNvGraphicFramePr>
          <p:nvPr/>
        </p:nvGraphicFramePr>
        <p:xfrm>
          <a:off x="4716463" y="4081463"/>
          <a:ext cx="2570162" cy="571500"/>
        </p:xfrm>
        <a:graphic>
          <a:graphicData uri="http://schemas.openxmlformats.org/presentationml/2006/ole">
            <p:oleObj spid="_x0000_s494600" name="公式" r:id="rId9" imgW="1016000" imgH="228600" progId="Equation.3">
              <p:embed/>
            </p:oleObj>
          </a:graphicData>
        </a:graphic>
      </p:graphicFrame>
      <p:graphicFrame>
        <p:nvGraphicFramePr>
          <p:cNvPr id="402450" name="Object 18"/>
          <p:cNvGraphicFramePr>
            <a:graphicFrameLocks noChangeAspect="1"/>
          </p:cNvGraphicFramePr>
          <p:nvPr>
            <p:extLst/>
          </p:nvPr>
        </p:nvGraphicFramePr>
        <p:xfrm>
          <a:off x="3995738" y="1992313"/>
          <a:ext cx="4772025" cy="514350"/>
        </p:xfrm>
        <a:graphic>
          <a:graphicData uri="http://schemas.openxmlformats.org/presentationml/2006/ole">
            <p:oleObj spid="_x0000_s494601" name="公式" r:id="rId10" imgW="1790700" imgH="1905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79414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3" grpId="0"/>
      <p:bldP spid="4024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250825" y="1412875"/>
            <a:ext cx="8893175" cy="4968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4056063" y="2870200"/>
            <a:ext cx="377825" cy="3603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4597400" y="3265488"/>
            <a:ext cx="377825" cy="360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5208588" y="3662363"/>
            <a:ext cx="377825" cy="360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5784850" y="4057650"/>
            <a:ext cx="377825" cy="3603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5" name="Rectangle 9"/>
          <p:cNvSpPr>
            <a:spLocks noChangeArrowheads="1"/>
          </p:cNvSpPr>
          <p:nvPr/>
        </p:nvSpPr>
        <p:spPr bwMode="auto">
          <a:xfrm>
            <a:off x="6324600" y="4454525"/>
            <a:ext cx="377825" cy="3603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6858000" y="4851400"/>
            <a:ext cx="334963" cy="3603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7" name="Rectangle 11"/>
          <p:cNvSpPr>
            <a:spLocks noChangeArrowheads="1"/>
          </p:cNvSpPr>
          <p:nvPr/>
        </p:nvSpPr>
        <p:spPr bwMode="auto">
          <a:xfrm>
            <a:off x="7358063" y="5253038"/>
            <a:ext cx="414337" cy="360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7961313" y="5603875"/>
            <a:ext cx="414337" cy="3603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9" name="Rectangle 13"/>
          <p:cNvSpPr>
            <a:spLocks noChangeArrowheads="1"/>
          </p:cNvSpPr>
          <p:nvPr/>
        </p:nvSpPr>
        <p:spPr bwMode="auto">
          <a:xfrm>
            <a:off x="8501063" y="6000750"/>
            <a:ext cx="414337" cy="3603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91" name="Line 15"/>
          <p:cNvSpPr>
            <a:spLocks noChangeShapeType="1"/>
          </p:cNvSpPr>
          <p:nvPr/>
        </p:nvSpPr>
        <p:spPr bwMode="auto">
          <a:xfrm>
            <a:off x="228600" y="2357438"/>
            <a:ext cx="877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auto">
          <a:xfrm>
            <a:off x="1143000" y="1422400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93" name="Line 17"/>
          <p:cNvSpPr>
            <a:spLocks noChangeShapeType="1"/>
          </p:cNvSpPr>
          <p:nvPr/>
        </p:nvSpPr>
        <p:spPr bwMode="auto">
          <a:xfrm>
            <a:off x="3429000" y="1384300"/>
            <a:ext cx="0" cy="4991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94" name="Line 18"/>
          <p:cNvSpPr>
            <a:spLocks noChangeShapeType="1"/>
          </p:cNvSpPr>
          <p:nvPr/>
        </p:nvSpPr>
        <p:spPr bwMode="auto">
          <a:xfrm>
            <a:off x="1143000" y="1889125"/>
            <a:ext cx="785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95" name="Rectangle 19"/>
          <p:cNvSpPr>
            <a:spLocks noChangeArrowheads="1"/>
          </p:cNvSpPr>
          <p:nvPr/>
        </p:nvSpPr>
        <p:spPr bwMode="auto">
          <a:xfrm>
            <a:off x="3429000" y="2413000"/>
            <a:ext cx="468313" cy="3603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8596" name="Group 20"/>
          <p:cNvGraphicFramePr>
            <a:graphicFrameLocks noGrp="1"/>
          </p:cNvGraphicFramePr>
          <p:nvPr/>
        </p:nvGraphicFramePr>
        <p:xfrm>
          <a:off x="228600" y="1422400"/>
          <a:ext cx="8772525" cy="4990465"/>
        </p:xfrm>
        <a:graphic>
          <a:graphicData uri="http://schemas.openxmlformats.org/drawingml/2006/table">
            <a:tbl>
              <a:tblPr/>
              <a:tblGrid>
                <a:gridCol w="944563">
                  <a:extLst>
                    <a:ext uri="{9D8B030D-6E8A-4147-A177-3AD203B41FA5}">
                      <a16:colId xmlns="" xmlns:a16="http://schemas.microsoft.com/office/drawing/2014/main" val="1214373259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2346328812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1662678709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28967545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421493816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3806904465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253056352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1296801845"/>
                    </a:ext>
                  </a:extLst>
                </a:gridCol>
                <a:gridCol w="560388">
                  <a:extLst>
                    <a:ext uri="{9D8B030D-6E8A-4147-A177-3AD203B41FA5}">
                      <a16:colId xmlns="" xmlns:a16="http://schemas.microsoft.com/office/drawing/2014/main" val="3798178163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2954001993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3783803624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1129026157"/>
                    </a:ext>
                  </a:extLst>
                </a:gridCol>
                <a:gridCol w="557213">
                  <a:extLst>
                    <a:ext uri="{9D8B030D-6E8A-4147-A177-3AD203B41FA5}">
                      <a16:colId xmlns="" xmlns:a16="http://schemas.microsoft.com/office/drawing/2014/main" val="362358097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368693014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1032167295"/>
                    </a:ext>
                  </a:extLst>
                </a:gridCol>
              </a:tblGrid>
              <a:tr h="323850">
                <a:tc rowSpan="2"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</a:t>
                      </a: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BCD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     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9568936"/>
                  </a:ext>
                </a:extLst>
              </a:tr>
              <a:tr h="631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9875880"/>
                  </a:ext>
                </a:extLst>
              </a:tr>
              <a:tr h="3540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5207060"/>
                  </a:ext>
                </a:extLst>
              </a:tr>
              <a:tr h="3540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033534"/>
                  </a:ext>
                </a:extLst>
              </a:tr>
              <a:tr h="3540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3217931"/>
                  </a:ext>
                </a:extLst>
              </a:tr>
              <a:tr h="3540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9324719"/>
                  </a:ext>
                </a:extLst>
              </a:tr>
              <a:tr h="3540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964002"/>
                  </a:ext>
                </a:extLst>
              </a:tr>
              <a:tr h="3540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0027703"/>
                  </a:ext>
                </a:extLst>
              </a:tr>
              <a:tr h="3540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5922545"/>
                  </a:ext>
                </a:extLst>
              </a:tr>
              <a:tr h="3540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6421421"/>
                  </a:ext>
                </a:extLst>
              </a:tr>
              <a:tr h="38258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8282563"/>
                  </a:ext>
                </a:extLst>
              </a:tr>
              <a:tr h="38258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4450488"/>
                  </a:ext>
                </a:extLst>
              </a:tr>
            </a:tbl>
          </a:graphicData>
        </a:graphic>
      </p:graphicFrame>
      <p:sp>
        <p:nvSpPr>
          <p:cNvPr id="408768" name="Rectangle 192"/>
          <p:cNvSpPr>
            <a:spLocks noChangeArrowheads="1"/>
          </p:cNvSpPr>
          <p:nvPr/>
        </p:nvSpPr>
        <p:spPr bwMode="auto">
          <a:xfrm>
            <a:off x="323850" y="1490663"/>
            <a:ext cx="8610600" cy="822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对于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BCD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代码以外的伪码（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1010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～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1111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这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个代码）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～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均为高电平。 </a:t>
            </a:r>
          </a:p>
        </p:txBody>
      </p:sp>
      <p:sp>
        <p:nvSpPr>
          <p:cNvPr id="408769" name="Rectangle 193"/>
          <p:cNvSpPr>
            <a:spLocks noChangeArrowheads="1"/>
          </p:cNvSpPr>
          <p:nvPr/>
        </p:nvSpPr>
        <p:spPr bwMode="auto">
          <a:xfrm>
            <a:off x="500034" y="214290"/>
            <a:ext cx="454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十进制译码器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的真值表</a:t>
            </a:r>
          </a:p>
        </p:txBody>
      </p:sp>
    </p:spTree>
    <p:extLst>
      <p:ext uri="{BB962C8B-B14F-4D97-AF65-F5344CB8AC3E}">
        <p14:creationId xmlns="" xmlns:p14="http://schemas.microsoft.com/office/powerpoint/2010/main" val="1039154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7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500034" y="214290"/>
            <a:ext cx="30003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十进制译码器</a:t>
            </a:r>
          </a:p>
        </p:txBody>
      </p: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43731" y="1228725"/>
            <a:ext cx="66513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功能：将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8421BCD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码译成为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个状态输出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7566" name="Object 14"/>
          <p:cNvGraphicFramePr>
            <a:graphicFrameLocks noChangeAspect="1"/>
          </p:cNvGraphicFramePr>
          <p:nvPr/>
        </p:nvGraphicFramePr>
        <p:xfrm>
          <a:off x="1116013" y="2060575"/>
          <a:ext cx="5795962" cy="4238625"/>
        </p:xfrm>
        <a:graphic>
          <a:graphicData uri="http://schemas.openxmlformats.org/presentationml/2006/ole">
            <p:oleObj spid="_x0000_s495618" name="图片" r:id="rId3" imgW="2948559" imgH="2117589" progId="Word.Picture.8">
              <p:embed/>
            </p:oleObj>
          </a:graphicData>
        </a:graphic>
      </p:graphicFrame>
      <p:sp>
        <p:nvSpPr>
          <p:cNvPr id="3" name="左大括号 2"/>
          <p:cNvSpPr/>
          <p:nvPr/>
        </p:nvSpPr>
        <p:spPr bwMode="auto">
          <a:xfrm rot="10800000">
            <a:off x="6942100" y="2292350"/>
            <a:ext cx="352992" cy="3873029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2400" y="2924930"/>
            <a:ext cx="442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个可以发光的灯。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528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0" y="1212850"/>
            <a:ext cx="9144000" cy="5024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212850"/>
            <a:ext cx="8424863" cy="3887788"/>
            <a:chOff x="249" y="867"/>
            <a:chExt cx="5398" cy="2064"/>
          </a:xfrm>
        </p:grpSpPr>
        <p:pic>
          <p:nvPicPr>
            <p:cNvPr id="40960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867"/>
              <a:ext cx="5398" cy="1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2018" y="913"/>
              <a:ext cx="3334" cy="20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-180975" y="164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609" name="Object 9"/>
          <p:cNvGraphicFramePr>
            <a:graphicFrameLocks noChangeAspect="1"/>
          </p:cNvGraphicFramePr>
          <p:nvPr/>
        </p:nvGraphicFramePr>
        <p:xfrm>
          <a:off x="2484438" y="1490663"/>
          <a:ext cx="4176712" cy="2819400"/>
        </p:xfrm>
        <a:graphic>
          <a:graphicData uri="http://schemas.openxmlformats.org/presentationml/2006/ole">
            <p:oleObj spid="_x0000_s496642" r:id="rId4" imgW="5304762" imgH="3580952" progId="">
              <p:embed/>
            </p:oleObj>
          </a:graphicData>
        </a:graphic>
      </p:graphicFrame>
      <p:graphicFrame>
        <p:nvGraphicFramePr>
          <p:cNvPr id="409610" name="Object 10"/>
          <p:cNvGraphicFramePr>
            <a:graphicFrameLocks noChangeAspect="1"/>
          </p:cNvGraphicFramePr>
          <p:nvPr/>
        </p:nvGraphicFramePr>
        <p:xfrm>
          <a:off x="6443663" y="1573213"/>
          <a:ext cx="2232025" cy="2713037"/>
        </p:xfrm>
        <a:graphic>
          <a:graphicData uri="http://schemas.openxmlformats.org/presentationml/2006/ole">
            <p:oleObj spid="_x0000_s496643" r:id="rId5" imgW="3371429" imgH="3476190" progId="">
              <p:embed/>
            </p:oleObj>
          </a:graphicData>
        </a:graphic>
      </p:graphicFrame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500034" y="142852"/>
            <a:ext cx="2862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显示译码器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1188" y="4797425"/>
            <a:ext cx="7715250" cy="1352550"/>
            <a:chOff x="1814" y="731"/>
            <a:chExt cx="3674" cy="658"/>
          </a:xfrm>
        </p:grpSpPr>
        <p:sp>
          <p:nvSpPr>
            <p:cNvPr id="409613" name="AutoShape 13"/>
            <p:cNvSpPr>
              <a:spLocks noChangeArrowheads="1"/>
            </p:cNvSpPr>
            <p:nvPr/>
          </p:nvSpPr>
          <p:spPr bwMode="auto">
            <a:xfrm>
              <a:off x="1814" y="731"/>
              <a:ext cx="3674" cy="658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09614" name="Object 14"/>
            <p:cNvGraphicFramePr>
              <a:graphicFrameLocks noChangeAspect="1"/>
            </p:cNvGraphicFramePr>
            <p:nvPr/>
          </p:nvGraphicFramePr>
          <p:xfrm>
            <a:off x="1882" y="823"/>
            <a:ext cx="3538" cy="476"/>
          </p:xfrm>
          <a:graphic>
            <a:graphicData uri="http://schemas.openxmlformats.org/presentationml/2006/ole">
              <p:oleObj spid="_x0000_s496644" name="图片" r:id="rId6" imgW="5199888" imgH="707136" progId="Word.Picture.8">
                <p:embed/>
              </p:oleObj>
            </a:graphicData>
          </a:graphic>
        </p:graphicFrame>
      </p:grpSp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-269875" y="5967413"/>
            <a:ext cx="2914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</a:p>
        </p:txBody>
      </p:sp>
    </p:spTree>
    <p:extLst>
      <p:ext uri="{BB962C8B-B14F-4D97-AF65-F5344CB8AC3E}">
        <p14:creationId xmlns="" xmlns:p14="http://schemas.microsoft.com/office/powerpoint/2010/main" val="2413315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714348" y="142852"/>
            <a:ext cx="33718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七段显示译码器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323850" y="1628775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）最常用的显示器有：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半导体发光二极管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液晶显示器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42988" y="2060575"/>
            <a:ext cx="2148482" cy="3597569"/>
            <a:chOff x="708" y="2154"/>
            <a:chExt cx="1203" cy="191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08" y="2154"/>
              <a:ext cx="1117" cy="1681"/>
              <a:chOff x="589" y="1616"/>
              <a:chExt cx="1225" cy="2132"/>
            </a:xfrm>
          </p:grpSpPr>
          <p:sp>
            <p:nvSpPr>
              <p:cNvPr id="410632" name="AutoShape 8"/>
              <p:cNvSpPr>
                <a:spLocks noChangeArrowheads="1"/>
              </p:cNvSpPr>
              <p:nvPr/>
            </p:nvSpPr>
            <p:spPr bwMode="auto">
              <a:xfrm>
                <a:off x="589" y="1616"/>
                <a:ext cx="1225" cy="213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410633" name="Object 9"/>
              <p:cNvGraphicFramePr>
                <a:graphicFrameLocks noChangeAspect="1"/>
              </p:cNvGraphicFramePr>
              <p:nvPr/>
            </p:nvGraphicFramePr>
            <p:xfrm>
              <a:off x="816" y="1684"/>
              <a:ext cx="818" cy="1996"/>
            </p:xfrm>
            <a:graphic>
              <a:graphicData uri="http://schemas.openxmlformats.org/presentationml/2006/ole">
                <p:oleObj spid="_x0000_s497666" name="图片" r:id="rId3" imgW="800290" imgH="1953560" progId="Word.Picture.8">
                  <p:embed/>
                </p:oleObj>
              </a:graphicData>
            </a:graphic>
          </p:graphicFrame>
        </p:grp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768" y="3822"/>
              <a:ext cx="1143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共阳极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显示器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708400" y="2133600"/>
            <a:ext cx="2039938" cy="3532188"/>
            <a:chOff x="2317" y="2118"/>
            <a:chExt cx="1196" cy="1953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317" y="2118"/>
              <a:ext cx="954" cy="1705"/>
              <a:chOff x="1905" y="1593"/>
              <a:chExt cx="1134" cy="2132"/>
            </a:xfrm>
          </p:grpSpPr>
          <p:sp>
            <p:nvSpPr>
              <p:cNvPr id="410637" name="AutoShape 13"/>
              <p:cNvSpPr>
                <a:spLocks noChangeArrowheads="1"/>
              </p:cNvSpPr>
              <p:nvPr/>
            </p:nvSpPr>
            <p:spPr bwMode="auto">
              <a:xfrm>
                <a:off x="1905" y="1616"/>
                <a:ext cx="1134" cy="210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410638" name="Object 14"/>
              <p:cNvGraphicFramePr>
                <a:graphicFrameLocks noChangeAspect="1"/>
              </p:cNvGraphicFramePr>
              <p:nvPr/>
            </p:nvGraphicFramePr>
            <p:xfrm>
              <a:off x="2109" y="1593"/>
              <a:ext cx="737" cy="2041"/>
            </p:xfrm>
            <a:graphic>
              <a:graphicData uri="http://schemas.openxmlformats.org/presentationml/2006/ole">
                <p:oleObj spid="_x0000_s497667" name="图片" r:id="rId4" imgW="742475" imgH="2085927" progId="Word.Picture.8">
                  <p:embed/>
                </p:oleObj>
              </a:graphicData>
            </a:graphic>
          </p:graphicFrame>
        </p:grpSp>
        <p:sp>
          <p:nvSpPr>
            <p:cNvPr id="410639" name="Rectangle 15"/>
            <p:cNvSpPr>
              <a:spLocks noChangeArrowheads="1"/>
            </p:cNvSpPr>
            <p:nvPr/>
          </p:nvSpPr>
          <p:spPr bwMode="auto">
            <a:xfrm>
              <a:off x="2326" y="3818"/>
              <a:ext cx="118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共阴极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显示器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011863" y="2671763"/>
            <a:ext cx="2635250" cy="2978150"/>
            <a:chOff x="3787" y="2296"/>
            <a:chExt cx="1660" cy="1876"/>
          </a:xfrm>
        </p:grpSpPr>
        <p:sp>
          <p:nvSpPr>
            <p:cNvPr id="410641" name="Text Box 17"/>
            <p:cNvSpPr txBox="1">
              <a:spLocks noChangeArrowheads="1"/>
            </p:cNvSpPr>
            <p:nvPr/>
          </p:nvSpPr>
          <p:spPr bwMode="auto">
            <a:xfrm>
              <a:off x="4273" y="2296"/>
              <a:ext cx="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410642" name="Rectangle 18"/>
            <p:cNvSpPr>
              <a:spLocks noChangeArrowheads="1"/>
            </p:cNvSpPr>
            <p:nvPr/>
          </p:nvSpPr>
          <p:spPr bwMode="auto">
            <a:xfrm>
              <a:off x="4032" y="2671"/>
              <a:ext cx="64" cy="39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43" name="Rectangle 19"/>
            <p:cNvSpPr>
              <a:spLocks noChangeArrowheads="1"/>
            </p:cNvSpPr>
            <p:nvPr/>
          </p:nvSpPr>
          <p:spPr bwMode="auto">
            <a:xfrm>
              <a:off x="4032" y="3130"/>
              <a:ext cx="64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44" name="Rectangle 20"/>
            <p:cNvSpPr>
              <a:spLocks noChangeArrowheads="1"/>
            </p:cNvSpPr>
            <p:nvPr/>
          </p:nvSpPr>
          <p:spPr bwMode="auto">
            <a:xfrm rot="-5400000">
              <a:off x="4323" y="2385"/>
              <a:ext cx="55" cy="459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45" name="Rectangle 21"/>
            <p:cNvSpPr>
              <a:spLocks noChangeArrowheads="1"/>
            </p:cNvSpPr>
            <p:nvPr/>
          </p:nvSpPr>
          <p:spPr bwMode="auto">
            <a:xfrm rot="-5400000">
              <a:off x="4330" y="2859"/>
              <a:ext cx="55" cy="4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46" name="Rectangle 22"/>
            <p:cNvSpPr>
              <a:spLocks noChangeArrowheads="1"/>
            </p:cNvSpPr>
            <p:nvPr/>
          </p:nvSpPr>
          <p:spPr bwMode="auto">
            <a:xfrm rot="-5400000">
              <a:off x="4330" y="3339"/>
              <a:ext cx="55" cy="4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47" name="Rectangle 23"/>
            <p:cNvSpPr>
              <a:spLocks noChangeArrowheads="1"/>
            </p:cNvSpPr>
            <p:nvPr/>
          </p:nvSpPr>
          <p:spPr bwMode="auto">
            <a:xfrm>
              <a:off x="4614" y="2657"/>
              <a:ext cx="64" cy="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48" name="Rectangle 24"/>
            <p:cNvSpPr>
              <a:spLocks noChangeArrowheads="1"/>
            </p:cNvSpPr>
            <p:nvPr/>
          </p:nvSpPr>
          <p:spPr bwMode="auto">
            <a:xfrm>
              <a:off x="4614" y="3127"/>
              <a:ext cx="64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669" y="2753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</a:p>
          </p:txBody>
        </p:sp>
        <p:sp>
          <p:nvSpPr>
            <p:cNvPr id="410650" name="Text Box 26"/>
            <p:cNvSpPr txBox="1">
              <a:spLocks noChangeArrowheads="1"/>
            </p:cNvSpPr>
            <p:nvPr/>
          </p:nvSpPr>
          <p:spPr bwMode="auto">
            <a:xfrm>
              <a:off x="4678" y="3198"/>
              <a:ext cx="21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</a:t>
              </a:r>
            </a:p>
          </p:txBody>
        </p:sp>
        <p:sp>
          <p:nvSpPr>
            <p:cNvPr id="410651" name="Text Box 27"/>
            <p:cNvSpPr txBox="1">
              <a:spLocks noChangeArrowheads="1"/>
            </p:cNvSpPr>
            <p:nvPr/>
          </p:nvSpPr>
          <p:spPr bwMode="auto">
            <a:xfrm>
              <a:off x="4259" y="3569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410652" name="Text Box 28"/>
            <p:cNvSpPr txBox="1">
              <a:spLocks noChangeArrowheads="1"/>
            </p:cNvSpPr>
            <p:nvPr/>
          </p:nvSpPr>
          <p:spPr bwMode="auto">
            <a:xfrm>
              <a:off x="3841" y="2760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f</a:t>
              </a:r>
            </a:p>
          </p:txBody>
        </p: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4282" y="2762"/>
              <a:ext cx="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g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4623" y="2650"/>
              <a:ext cx="64" cy="865"/>
              <a:chOff x="5100" y="1452"/>
              <a:chExt cx="96" cy="1514"/>
            </a:xfrm>
          </p:grpSpPr>
          <p:sp>
            <p:nvSpPr>
              <p:cNvPr id="410655" name="Rectangle 31"/>
              <p:cNvSpPr>
                <a:spLocks noChangeArrowheads="1"/>
              </p:cNvSpPr>
              <p:nvPr/>
            </p:nvSpPr>
            <p:spPr bwMode="auto">
              <a:xfrm>
                <a:off x="5100" y="145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656" name="Rectangle 32"/>
              <p:cNvSpPr>
                <a:spLocks noChangeArrowheads="1"/>
              </p:cNvSpPr>
              <p:nvPr/>
            </p:nvSpPr>
            <p:spPr bwMode="auto">
              <a:xfrm>
                <a:off x="5100" y="2275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4036" y="2585"/>
              <a:ext cx="646" cy="1008"/>
              <a:chOff x="1891" y="2652"/>
              <a:chExt cx="972" cy="1764"/>
            </a:xfrm>
          </p:grpSpPr>
          <p:sp>
            <p:nvSpPr>
              <p:cNvPr id="410658" name="Rectangle 34"/>
              <p:cNvSpPr>
                <a:spLocks noChangeArrowheads="1"/>
              </p:cNvSpPr>
              <p:nvPr/>
            </p:nvSpPr>
            <p:spPr bwMode="auto">
              <a:xfrm>
                <a:off x="1891" y="360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659" name="Rectangle 35"/>
              <p:cNvSpPr>
                <a:spLocks noChangeArrowheads="1"/>
              </p:cNvSpPr>
              <p:nvPr/>
            </p:nvSpPr>
            <p:spPr bwMode="auto">
              <a:xfrm rot="-5400000">
                <a:off x="2323" y="2354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660" name="Rectangle 36"/>
              <p:cNvSpPr>
                <a:spLocks noChangeArrowheads="1"/>
              </p:cNvSpPr>
              <p:nvPr/>
            </p:nvSpPr>
            <p:spPr bwMode="auto">
              <a:xfrm rot="-5400000">
                <a:off x="2335" y="318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661" name="Rectangle 37"/>
              <p:cNvSpPr>
                <a:spLocks noChangeArrowheads="1"/>
              </p:cNvSpPr>
              <p:nvPr/>
            </p:nvSpPr>
            <p:spPr bwMode="auto">
              <a:xfrm rot="-5400000">
                <a:off x="2335" y="402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662" name="Rectangle 38"/>
              <p:cNvSpPr>
                <a:spLocks noChangeArrowheads="1"/>
              </p:cNvSpPr>
              <p:nvPr/>
            </p:nvSpPr>
            <p:spPr bwMode="auto">
              <a:xfrm>
                <a:off x="2767" y="2774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0663" name="Text Box 39"/>
            <p:cNvSpPr txBox="1">
              <a:spLocks noChangeArrowheads="1"/>
            </p:cNvSpPr>
            <p:nvPr/>
          </p:nvSpPr>
          <p:spPr bwMode="auto">
            <a:xfrm>
              <a:off x="3841" y="3253"/>
              <a:ext cx="1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</a:p>
          </p:txBody>
        </p:sp>
        <p:sp>
          <p:nvSpPr>
            <p:cNvPr id="410664" name="Rectangle 40"/>
            <p:cNvSpPr>
              <a:spLocks noChangeArrowheads="1"/>
            </p:cNvSpPr>
            <p:nvPr/>
          </p:nvSpPr>
          <p:spPr bwMode="auto">
            <a:xfrm>
              <a:off x="3787" y="3884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显示器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分段布局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图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3857620" y="214290"/>
            <a:ext cx="4028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The BCD-to-7-Segment Decoder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1285852" y="2285992"/>
            <a:ext cx="357190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rot="5400000">
            <a:off x="1357290" y="2357430"/>
            <a:ext cx="14287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428728" y="19288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4869278" y="5072074"/>
            <a:ext cx="357190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rot="5400000">
            <a:off x="4929984" y="4999842"/>
            <a:ext cx="14287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012154" y="4714884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GND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73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autoUpdateAnimBg="0"/>
      <p:bldP spid="46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433387" y="185718"/>
            <a:ext cx="399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常用的集成七段显示译码器 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2951163" y="1125538"/>
            <a:ext cx="578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----------CMOS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七段显示译码器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74HC4511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26012" name="Object 28"/>
          <p:cNvGraphicFramePr>
            <a:graphicFrameLocks noChangeAspect="1"/>
          </p:cNvGraphicFramePr>
          <p:nvPr>
            <p:extLst/>
          </p:nvPr>
        </p:nvGraphicFramePr>
        <p:xfrm>
          <a:off x="107380" y="2094003"/>
          <a:ext cx="6013450" cy="3127375"/>
        </p:xfrm>
        <a:graphic>
          <a:graphicData uri="http://schemas.openxmlformats.org/presentationml/2006/ole">
            <p:oleObj spid="_x0000_s498690" name="图片" r:id="rId3" imgW="3225201" imgH="1671384" progId="Word.Picture.8">
              <p:embed/>
            </p:oleObj>
          </a:graphicData>
        </a:graphic>
      </p:graphicFrame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683460" y="1582738"/>
            <a:ext cx="462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显示译码器与显示器的连接方式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876" y="3933070"/>
            <a:ext cx="2447138" cy="2312844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3563860" y="5589300"/>
            <a:ext cx="1440200" cy="360050"/>
          </a:xfrm>
          <a:prstGeom prst="wedgeRoundRectCallout">
            <a:avLst>
              <a:gd name="adj1" fmla="val 52920"/>
              <a:gd name="adj2" fmla="val -344944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共阴极连接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804310" y="522925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6804310" y="551729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6804310" y="573332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6804310" y="594935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8604560" y="429312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8604560" y="458116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8604560" y="479719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8604560" y="508523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8604560" y="530126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>
            <a:off x="8604560" y="558930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>
            <a:off x="8604560" y="5805330"/>
            <a:ext cx="4320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/>
          <p:cNvSpPr/>
          <p:nvPr/>
        </p:nvSpPr>
        <p:spPr>
          <a:xfrm>
            <a:off x="6663790" y="3536052"/>
            <a:ext cx="237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74HC4511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输入与输出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1040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1116013" y="1484313"/>
            <a:ext cx="7200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周三收作业。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第三章习题答案已经上传到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群。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4.2.9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4.3.3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4.4.2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4.4.8</a:t>
            </a:r>
            <a:endParaRPr lang="en-US" altLang="zh-CN" sz="32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P218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3373123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3594897" y="-59"/>
            <a:ext cx="5460203" cy="1821919"/>
          </a:xfrm>
          <a:prstGeom prst="roundRect">
            <a:avLst/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426"/>
          <p:cNvGrpSpPr>
            <a:grpSpLocks/>
          </p:cNvGrpSpPr>
          <p:nvPr/>
        </p:nvGrpSpPr>
        <p:grpSpPr bwMode="auto">
          <a:xfrm>
            <a:off x="515940" y="1856922"/>
            <a:ext cx="8353425" cy="4432300"/>
            <a:chOff x="204" y="845"/>
            <a:chExt cx="5262" cy="2792"/>
          </a:xfrm>
        </p:grpSpPr>
        <p:graphicFrame>
          <p:nvGraphicFramePr>
            <p:cNvPr id="430254" name="Object 174"/>
            <p:cNvGraphicFramePr>
              <a:graphicFrameLocks noChangeAspect="1"/>
            </p:cNvGraphicFramePr>
            <p:nvPr/>
          </p:nvGraphicFramePr>
          <p:xfrm>
            <a:off x="5103" y="1571"/>
            <a:ext cx="113" cy="181"/>
          </p:xfrm>
          <a:graphic>
            <a:graphicData uri="http://schemas.openxmlformats.org/presentationml/2006/ole">
              <p:oleObj spid="_x0000_s499714" name="图片" r:id="rId3" imgW="95693" imgH="151894" progId="Word.Picture.8">
                <p:embed/>
              </p:oleObj>
            </a:graphicData>
          </a:graphic>
        </p:graphicFrame>
        <p:graphicFrame>
          <p:nvGraphicFramePr>
            <p:cNvPr id="430253" name="Object 173"/>
            <p:cNvGraphicFramePr>
              <a:graphicFrameLocks noChangeAspect="1"/>
            </p:cNvGraphicFramePr>
            <p:nvPr/>
          </p:nvGraphicFramePr>
          <p:xfrm>
            <a:off x="5057" y="1752"/>
            <a:ext cx="113" cy="181"/>
          </p:xfrm>
          <a:graphic>
            <a:graphicData uri="http://schemas.openxmlformats.org/presentationml/2006/ole">
              <p:oleObj spid="_x0000_s499715" name="图片" r:id="rId4" imgW="95693" imgH="151894" progId="Word.Picture.8">
                <p:embed/>
              </p:oleObj>
            </a:graphicData>
          </a:graphic>
        </p:graphicFrame>
        <p:graphicFrame>
          <p:nvGraphicFramePr>
            <p:cNvPr id="430252" name="Object 172"/>
            <p:cNvGraphicFramePr>
              <a:graphicFrameLocks noChangeAspect="1"/>
            </p:cNvGraphicFramePr>
            <p:nvPr/>
          </p:nvGraphicFramePr>
          <p:xfrm>
            <a:off x="5103" y="1950"/>
            <a:ext cx="132" cy="210"/>
          </p:xfrm>
          <a:graphic>
            <a:graphicData uri="http://schemas.openxmlformats.org/presentationml/2006/ole">
              <p:oleObj spid="_x0000_s499716" name="图片" r:id="rId5" imgW="95693" imgH="151894" progId="Word.Picture.8">
                <p:embed/>
              </p:oleObj>
            </a:graphicData>
          </a:graphic>
        </p:graphicFrame>
        <p:graphicFrame>
          <p:nvGraphicFramePr>
            <p:cNvPr id="430251" name="Object 171"/>
            <p:cNvGraphicFramePr>
              <a:graphicFrameLocks noChangeAspect="1"/>
            </p:cNvGraphicFramePr>
            <p:nvPr/>
          </p:nvGraphicFramePr>
          <p:xfrm>
            <a:off x="5097" y="2160"/>
            <a:ext cx="142" cy="227"/>
          </p:xfrm>
          <a:graphic>
            <a:graphicData uri="http://schemas.openxmlformats.org/presentationml/2006/ole">
              <p:oleObj spid="_x0000_s499717" name="图片" r:id="rId6" imgW="95693" imgH="151894" progId="Word.Picture.8">
                <p:embed/>
              </p:oleObj>
            </a:graphicData>
          </a:graphic>
        </p:graphicFrame>
        <p:graphicFrame>
          <p:nvGraphicFramePr>
            <p:cNvPr id="430250" name="Object 170"/>
            <p:cNvGraphicFramePr>
              <a:graphicFrameLocks noChangeAspect="1"/>
            </p:cNvGraphicFramePr>
            <p:nvPr/>
          </p:nvGraphicFramePr>
          <p:xfrm>
            <a:off x="5123" y="2387"/>
            <a:ext cx="116" cy="186"/>
          </p:xfrm>
          <a:graphic>
            <a:graphicData uri="http://schemas.openxmlformats.org/presentationml/2006/ole">
              <p:oleObj spid="_x0000_s499718" name="图片" r:id="rId7" imgW="95693" imgH="151894" progId="Word.Picture.8">
                <p:embed/>
              </p:oleObj>
            </a:graphicData>
          </a:graphic>
        </p:graphicFrame>
        <p:graphicFrame>
          <p:nvGraphicFramePr>
            <p:cNvPr id="430249" name="Object 169"/>
            <p:cNvGraphicFramePr>
              <a:graphicFrameLocks noChangeAspect="1"/>
            </p:cNvGraphicFramePr>
            <p:nvPr/>
          </p:nvGraphicFramePr>
          <p:xfrm>
            <a:off x="5150" y="2614"/>
            <a:ext cx="113" cy="181"/>
          </p:xfrm>
          <a:graphic>
            <a:graphicData uri="http://schemas.openxmlformats.org/presentationml/2006/ole">
              <p:oleObj spid="_x0000_s499719" name="图片" r:id="rId8" imgW="95693" imgH="151894" progId="Word.Picture.8">
                <p:embed/>
              </p:oleObj>
            </a:graphicData>
          </a:graphic>
        </p:graphicFrame>
        <p:graphicFrame>
          <p:nvGraphicFramePr>
            <p:cNvPr id="430248" name="Object 168"/>
            <p:cNvGraphicFramePr>
              <a:graphicFrameLocks noChangeAspect="1"/>
            </p:cNvGraphicFramePr>
            <p:nvPr/>
          </p:nvGraphicFramePr>
          <p:xfrm>
            <a:off x="5148" y="2795"/>
            <a:ext cx="117" cy="187"/>
          </p:xfrm>
          <a:graphic>
            <a:graphicData uri="http://schemas.openxmlformats.org/presentationml/2006/ole">
              <p:oleObj spid="_x0000_s499720" name="图片" r:id="rId9" imgW="95693" imgH="151894" progId="Word.Picture.8">
                <p:embed/>
              </p:oleObj>
            </a:graphicData>
          </a:graphic>
        </p:graphicFrame>
        <p:graphicFrame>
          <p:nvGraphicFramePr>
            <p:cNvPr id="430247" name="Object 167"/>
            <p:cNvGraphicFramePr>
              <a:graphicFrameLocks noChangeAspect="1"/>
            </p:cNvGraphicFramePr>
            <p:nvPr/>
          </p:nvGraphicFramePr>
          <p:xfrm>
            <a:off x="5142" y="3022"/>
            <a:ext cx="142" cy="227"/>
          </p:xfrm>
          <a:graphic>
            <a:graphicData uri="http://schemas.openxmlformats.org/presentationml/2006/ole">
              <p:oleObj spid="_x0000_s499721" name="图片" r:id="rId10" imgW="95693" imgH="151894" progId="Word.Picture.8">
                <p:embed/>
              </p:oleObj>
            </a:graphicData>
          </a:graphic>
        </p:graphicFrame>
        <p:graphicFrame>
          <p:nvGraphicFramePr>
            <p:cNvPr id="430246" name="Object 166"/>
            <p:cNvGraphicFramePr>
              <a:graphicFrameLocks noChangeAspect="1"/>
            </p:cNvGraphicFramePr>
            <p:nvPr/>
          </p:nvGraphicFramePr>
          <p:xfrm>
            <a:off x="5143" y="3203"/>
            <a:ext cx="141" cy="226"/>
          </p:xfrm>
          <a:graphic>
            <a:graphicData uri="http://schemas.openxmlformats.org/presentationml/2006/ole">
              <p:oleObj spid="_x0000_s499722" name="图片" r:id="rId11" imgW="95693" imgH="151894" progId="Word.Picture.8">
                <p:embed/>
              </p:oleObj>
            </a:graphicData>
          </a:graphic>
        </p:graphicFrame>
        <p:graphicFrame>
          <p:nvGraphicFramePr>
            <p:cNvPr id="430245" name="Object 165"/>
            <p:cNvGraphicFramePr>
              <a:graphicFrameLocks noChangeAspect="1"/>
            </p:cNvGraphicFramePr>
            <p:nvPr/>
          </p:nvGraphicFramePr>
          <p:xfrm>
            <a:off x="5148" y="3430"/>
            <a:ext cx="117" cy="187"/>
          </p:xfrm>
          <a:graphic>
            <a:graphicData uri="http://schemas.openxmlformats.org/presentationml/2006/ole">
              <p:oleObj spid="_x0000_s499723" name="图片" r:id="rId12" imgW="95693" imgH="151894" progId="Word.Picture.8">
                <p:embed/>
              </p:oleObj>
            </a:graphicData>
          </a:graphic>
        </p:graphicFrame>
        <p:sp>
          <p:nvSpPr>
            <p:cNvPr id="430465" name="Rectangle 385"/>
            <p:cNvSpPr>
              <a:spLocks noChangeArrowheads="1"/>
            </p:cNvSpPr>
            <p:nvPr/>
          </p:nvSpPr>
          <p:spPr bwMode="auto">
            <a:xfrm>
              <a:off x="1292" y="1117"/>
              <a:ext cx="622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LT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39" name="Rectangle 559"/>
            <p:cNvSpPr>
              <a:spLocks noChangeArrowheads="1"/>
            </p:cNvSpPr>
            <p:nvPr/>
          </p:nvSpPr>
          <p:spPr bwMode="auto">
            <a:xfrm>
              <a:off x="4964" y="3426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638" name="Rectangle 558"/>
            <p:cNvSpPr>
              <a:spLocks noChangeArrowheads="1"/>
            </p:cNvSpPr>
            <p:nvPr/>
          </p:nvSpPr>
          <p:spPr bwMode="auto">
            <a:xfrm>
              <a:off x="4667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37" name="Rectangle 557"/>
            <p:cNvSpPr>
              <a:spLocks noChangeArrowheads="1"/>
            </p:cNvSpPr>
            <p:nvPr/>
          </p:nvSpPr>
          <p:spPr bwMode="auto">
            <a:xfrm>
              <a:off x="4370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36" name="Rectangle 556"/>
            <p:cNvSpPr>
              <a:spLocks noChangeArrowheads="1"/>
            </p:cNvSpPr>
            <p:nvPr/>
          </p:nvSpPr>
          <p:spPr bwMode="auto">
            <a:xfrm>
              <a:off x="4074" y="3426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35" name="Rectangle 555"/>
            <p:cNvSpPr>
              <a:spLocks noChangeArrowheads="1"/>
            </p:cNvSpPr>
            <p:nvPr/>
          </p:nvSpPr>
          <p:spPr bwMode="auto">
            <a:xfrm>
              <a:off x="3777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34" name="Rectangle 554"/>
            <p:cNvSpPr>
              <a:spLocks noChangeArrowheads="1"/>
            </p:cNvSpPr>
            <p:nvPr/>
          </p:nvSpPr>
          <p:spPr bwMode="auto">
            <a:xfrm>
              <a:off x="3480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33" name="Rectangle 553"/>
            <p:cNvSpPr>
              <a:spLocks noChangeArrowheads="1"/>
            </p:cNvSpPr>
            <p:nvPr/>
          </p:nvSpPr>
          <p:spPr bwMode="auto">
            <a:xfrm>
              <a:off x="3183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32" name="Rectangle 552"/>
            <p:cNvSpPr>
              <a:spLocks noChangeArrowheads="1"/>
            </p:cNvSpPr>
            <p:nvPr/>
          </p:nvSpPr>
          <p:spPr bwMode="auto">
            <a:xfrm>
              <a:off x="2886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31" name="Rectangle 551"/>
            <p:cNvSpPr>
              <a:spLocks noChangeArrowheads="1"/>
            </p:cNvSpPr>
            <p:nvPr/>
          </p:nvSpPr>
          <p:spPr bwMode="auto">
            <a:xfrm>
              <a:off x="2589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30" name="Rectangle 550"/>
            <p:cNvSpPr>
              <a:spLocks noChangeArrowheads="1"/>
            </p:cNvSpPr>
            <p:nvPr/>
          </p:nvSpPr>
          <p:spPr bwMode="auto">
            <a:xfrm>
              <a:off x="2292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29" name="Rectangle 549"/>
            <p:cNvSpPr>
              <a:spLocks noChangeArrowheads="1"/>
            </p:cNvSpPr>
            <p:nvPr/>
          </p:nvSpPr>
          <p:spPr bwMode="auto">
            <a:xfrm>
              <a:off x="1995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28" name="Rectangle 548"/>
            <p:cNvSpPr>
              <a:spLocks noChangeArrowheads="1"/>
            </p:cNvSpPr>
            <p:nvPr/>
          </p:nvSpPr>
          <p:spPr bwMode="auto">
            <a:xfrm>
              <a:off x="1698" y="3426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27" name="Rectangle 547"/>
            <p:cNvSpPr>
              <a:spLocks noChangeArrowheads="1"/>
            </p:cNvSpPr>
            <p:nvPr/>
          </p:nvSpPr>
          <p:spPr bwMode="auto">
            <a:xfrm>
              <a:off x="1400" y="342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26" name="Rectangle 546"/>
            <p:cNvSpPr>
              <a:spLocks noChangeArrowheads="1"/>
            </p:cNvSpPr>
            <p:nvPr/>
          </p:nvSpPr>
          <p:spPr bwMode="auto">
            <a:xfrm>
              <a:off x="1156" y="3426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25" name="Rectangle 545"/>
            <p:cNvSpPr>
              <a:spLocks noChangeArrowheads="1"/>
            </p:cNvSpPr>
            <p:nvPr/>
          </p:nvSpPr>
          <p:spPr bwMode="auto">
            <a:xfrm>
              <a:off x="838" y="3426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24" name="Rectangle 544"/>
            <p:cNvSpPr>
              <a:spLocks noChangeArrowheads="1"/>
            </p:cNvSpPr>
            <p:nvPr/>
          </p:nvSpPr>
          <p:spPr bwMode="auto">
            <a:xfrm>
              <a:off x="205" y="3426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30623" name="Rectangle 543"/>
            <p:cNvSpPr>
              <a:spLocks noChangeArrowheads="1"/>
            </p:cNvSpPr>
            <p:nvPr/>
          </p:nvSpPr>
          <p:spPr bwMode="auto">
            <a:xfrm>
              <a:off x="4964" y="3215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622" name="Rectangle 542"/>
            <p:cNvSpPr>
              <a:spLocks noChangeArrowheads="1"/>
            </p:cNvSpPr>
            <p:nvPr/>
          </p:nvSpPr>
          <p:spPr bwMode="auto">
            <a:xfrm>
              <a:off x="4667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21" name="Rectangle 541"/>
            <p:cNvSpPr>
              <a:spLocks noChangeArrowheads="1"/>
            </p:cNvSpPr>
            <p:nvPr/>
          </p:nvSpPr>
          <p:spPr bwMode="auto">
            <a:xfrm>
              <a:off x="4370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20" name="Rectangle 540"/>
            <p:cNvSpPr>
              <a:spLocks noChangeArrowheads="1"/>
            </p:cNvSpPr>
            <p:nvPr/>
          </p:nvSpPr>
          <p:spPr bwMode="auto">
            <a:xfrm>
              <a:off x="4074" y="3215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19" name="Rectangle 539"/>
            <p:cNvSpPr>
              <a:spLocks noChangeArrowheads="1"/>
            </p:cNvSpPr>
            <p:nvPr/>
          </p:nvSpPr>
          <p:spPr bwMode="auto">
            <a:xfrm>
              <a:off x="3777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18" name="Rectangle 538"/>
            <p:cNvSpPr>
              <a:spLocks noChangeArrowheads="1"/>
            </p:cNvSpPr>
            <p:nvPr/>
          </p:nvSpPr>
          <p:spPr bwMode="auto">
            <a:xfrm>
              <a:off x="3480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17" name="Rectangle 537"/>
            <p:cNvSpPr>
              <a:spLocks noChangeArrowheads="1"/>
            </p:cNvSpPr>
            <p:nvPr/>
          </p:nvSpPr>
          <p:spPr bwMode="auto">
            <a:xfrm>
              <a:off x="3183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16" name="Rectangle 536"/>
            <p:cNvSpPr>
              <a:spLocks noChangeArrowheads="1"/>
            </p:cNvSpPr>
            <p:nvPr/>
          </p:nvSpPr>
          <p:spPr bwMode="auto">
            <a:xfrm>
              <a:off x="2886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15" name="Rectangle 535"/>
            <p:cNvSpPr>
              <a:spLocks noChangeArrowheads="1"/>
            </p:cNvSpPr>
            <p:nvPr/>
          </p:nvSpPr>
          <p:spPr bwMode="auto">
            <a:xfrm>
              <a:off x="2589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14" name="Rectangle 534"/>
            <p:cNvSpPr>
              <a:spLocks noChangeArrowheads="1"/>
            </p:cNvSpPr>
            <p:nvPr/>
          </p:nvSpPr>
          <p:spPr bwMode="auto">
            <a:xfrm>
              <a:off x="2292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13" name="Rectangle 533"/>
            <p:cNvSpPr>
              <a:spLocks noChangeArrowheads="1"/>
            </p:cNvSpPr>
            <p:nvPr/>
          </p:nvSpPr>
          <p:spPr bwMode="auto">
            <a:xfrm>
              <a:off x="1995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12" name="Rectangle 532"/>
            <p:cNvSpPr>
              <a:spLocks noChangeArrowheads="1"/>
            </p:cNvSpPr>
            <p:nvPr/>
          </p:nvSpPr>
          <p:spPr bwMode="auto">
            <a:xfrm>
              <a:off x="1698" y="3215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11" name="Rectangle 531"/>
            <p:cNvSpPr>
              <a:spLocks noChangeArrowheads="1"/>
            </p:cNvSpPr>
            <p:nvPr/>
          </p:nvSpPr>
          <p:spPr bwMode="auto">
            <a:xfrm>
              <a:off x="1400" y="321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10" name="Rectangle 530"/>
            <p:cNvSpPr>
              <a:spLocks noChangeArrowheads="1"/>
            </p:cNvSpPr>
            <p:nvPr/>
          </p:nvSpPr>
          <p:spPr bwMode="auto">
            <a:xfrm>
              <a:off x="1156" y="3215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09" name="Rectangle 529"/>
            <p:cNvSpPr>
              <a:spLocks noChangeArrowheads="1"/>
            </p:cNvSpPr>
            <p:nvPr/>
          </p:nvSpPr>
          <p:spPr bwMode="auto">
            <a:xfrm>
              <a:off x="838" y="3215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08" name="Rectangle 528"/>
            <p:cNvSpPr>
              <a:spLocks noChangeArrowheads="1"/>
            </p:cNvSpPr>
            <p:nvPr/>
          </p:nvSpPr>
          <p:spPr bwMode="auto">
            <a:xfrm>
              <a:off x="205" y="3215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30607" name="Rectangle 527"/>
            <p:cNvSpPr>
              <a:spLocks noChangeArrowheads="1"/>
            </p:cNvSpPr>
            <p:nvPr/>
          </p:nvSpPr>
          <p:spPr bwMode="auto">
            <a:xfrm>
              <a:off x="4964" y="3004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606" name="Rectangle 526"/>
            <p:cNvSpPr>
              <a:spLocks noChangeArrowheads="1"/>
            </p:cNvSpPr>
            <p:nvPr/>
          </p:nvSpPr>
          <p:spPr bwMode="auto">
            <a:xfrm>
              <a:off x="4667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05" name="Rectangle 525"/>
            <p:cNvSpPr>
              <a:spLocks noChangeArrowheads="1"/>
            </p:cNvSpPr>
            <p:nvPr/>
          </p:nvSpPr>
          <p:spPr bwMode="auto">
            <a:xfrm>
              <a:off x="4370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04" name="Rectangle 524"/>
            <p:cNvSpPr>
              <a:spLocks noChangeArrowheads="1"/>
            </p:cNvSpPr>
            <p:nvPr/>
          </p:nvSpPr>
          <p:spPr bwMode="auto">
            <a:xfrm>
              <a:off x="4074" y="3004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03" name="Rectangle 523"/>
            <p:cNvSpPr>
              <a:spLocks noChangeArrowheads="1"/>
            </p:cNvSpPr>
            <p:nvPr/>
          </p:nvSpPr>
          <p:spPr bwMode="auto">
            <a:xfrm>
              <a:off x="3777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602" name="Rectangle 522"/>
            <p:cNvSpPr>
              <a:spLocks noChangeArrowheads="1"/>
            </p:cNvSpPr>
            <p:nvPr/>
          </p:nvSpPr>
          <p:spPr bwMode="auto">
            <a:xfrm>
              <a:off x="3480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01" name="Rectangle 521"/>
            <p:cNvSpPr>
              <a:spLocks noChangeArrowheads="1"/>
            </p:cNvSpPr>
            <p:nvPr/>
          </p:nvSpPr>
          <p:spPr bwMode="auto">
            <a:xfrm>
              <a:off x="3183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00" name="Rectangle 520"/>
            <p:cNvSpPr>
              <a:spLocks noChangeArrowheads="1"/>
            </p:cNvSpPr>
            <p:nvPr/>
          </p:nvSpPr>
          <p:spPr bwMode="auto">
            <a:xfrm>
              <a:off x="2886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99" name="Rectangle 519"/>
            <p:cNvSpPr>
              <a:spLocks noChangeArrowheads="1"/>
            </p:cNvSpPr>
            <p:nvPr/>
          </p:nvSpPr>
          <p:spPr bwMode="auto">
            <a:xfrm>
              <a:off x="2589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98" name="Rectangle 518"/>
            <p:cNvSpPr>
              <a:spLocks noChangeArrowheads="1"/>
            </p:cNvSpPr>
            <p:nvPr/>
          </p:nvSpPr>
          <p:spPr bwMode="auto">
            <a:xfrm>
              <a:off x="2292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97" name="Rectangle 517"/>
            <p:cNvSpPr>
              <a:spLocks noChangeArrowheads="1"/>
            </p:cNvSpPr>
            <p:nvPr/>
          </p:nvSpPr>
          <p:spPr bwMode="auto">
            <a:xfrm>
              <a:off x="1995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96" name="Rectangle 516"/>
            <p:cNvSpPr>
              <a:spLocks noChangeArrowheads="1"/>
            </p:cNvSpPr>
            <p:nvPr/>
          </p:nvSpPr>
          <p:spPr bwMode="auto">
            <a:xfrm>
              <a:off x="1698" y="3004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95" name="Rectangle 515"/>
            <p:cNvSpPr>
              <a:spLocks noChangeArrowheads="1"/>
            </p:cNvSpPr>
            <p:nvPr/>
          </p:nvSpPr>
          <p:spPr bwMode="auto">
            <a:xfrm>
              <a:off x="1400" y="300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94" name="Rectangle 514"/>
            <p:cNvSpPr>
              <a:spLocks noChangeArrowheads="1"/>
            </p:cNvSpPr>
            <p:nvPr/>
          </p:nvSpPr>
          <p:spPr bwMode="auto">
            <a:xfrm>
              <a:off x="1156" y="3004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93" name="Rectangle 513"/>
            <p:cNvSpPr>
              <a:spLocks noChangeArrowheads="1"/>
            </p:cNvSpPr>
            <p:nvPr/>
          </p:nvSpPr>
          <p:spPr bwMode="auto">
            <a:xfrm>
              <a:off x="838" y="3004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92" name="Rectangle 512"/>
            <p:cNvSpPr>
              <a:spLocks noChangeArrowheads="1"/>
            </p:cNvSpPr>
            <p:nvPr/>
          </p:nvSpPr>
          <p:spPr bwMode="auto">
            <a:xfrm>
              <a:off x="205" y="3004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30591" name="Rectangle 511"/>
            <p:cNvSpPr>
              <a:spLocks noChangeArrowheads="1"/>
            </p:cNvSpPr>
            <p:nvPr/>
          </p:nvSpPr>
          <p:spPr bwMode="auto">
            <a:xfrm>
              <a:off x="4964" y="2793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590" name="Rectangle 510"/>
            <p:cNvSpPr>
              <a:spLocks noChangeArrowheads="1"/>
            </p:cNvSpPr>
            <p:nvPr/>
          </p:nvSpPr>
          <p:spPr bwMode="auto">
            <a:xfrm>
              <a:off x="4667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9" name="Rectangle 509"/>
            <p:cNvSpPr>
              <a:spLocks noChangeArrowheads="1"/>
            </p:cNvSpPr>
            <p:nvPr/>
          </p:nvSpPr>
          <p:spPr bwMode="auto">
            <a:xfrm>
              <a:off x="4370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8" name="Rectangle 508"/>
            <p:cNvSpPr>
              <a:spLocks noChangeArrowheads="1"/>
            </p:cNvSpPr>
            <p:nvPr/>
          </p:nvSpPr>
          <p:spPr bwMode="auto">
            <a:xfrm>
              <a:off x="4074" y="2793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7" name="Rectangle 507"/>
            <p:cNvSpPr>
              <a:spLocks noChangeArrowheads="1"/>
            </p:cNvSpPr>
            <p:nvPr/>
          </p:nvSpPr>
          <p:spPr bwMode="auto">
            <a:xfrm>
              <a:off x="3777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6" name="Rectangle 506"/>
            <p:cNvSpPr>
              <a:spLocks noChangeArrowheads="1"/>
            </p:cNvSpPr>
            <p:nvPr/>
          </p:nvSpPr>
          <p:spPr bwMode="auto">
            <a:xfrm>
              <a:off x="3480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5" name="Rectangle 505"/>
            <p:cNvSpPr>
              <a:spLocks noChangeArrowheads="1"/>
            </p:cNvSpPr>
            <p:nvPr/>
          </p:nvSpPr>
          <p:spPr bwMode="auto">
            <a:xfrm>
              <a:off x="3183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84" name="Rectangle 504"/>
            <p:cNvSpPr>
              <a:spLocks noChangeArrowheads="1"/>
            </p:cNvSpPr>
            <p:nvPr/>
          </p:nvSpPr>
          <p:spPr bwMode="auto">
            <a:xfrm>
              <a:off x="2886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83" name="Rectangle 503"/>
            <p:cNvSpPr>
              <a:spLocks noChangeArrowheads="1"/>
            </p:cNvSpPr>
            <p:nvPr/>
          </p:nvSpPr>
          <p:spPr bwMode="auto">
            <a:xfrm>
              <a:off x="2589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82" name="Rectangle 502"/>
            <p:cNvSpPr>
              <a:spLocks noChangeArrowheads="1"/>
            </p:cNvSpPr>
            <p:nvPr/>
          </p:nvSpPr>
          <p:spPr bwMode="auto">
            <a:xfrm>
              <a:off x="2292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1" name="Rectangle 501"/>
            <p:cNvSpPr>
              <a:spLocks noChangeArrowheads="1"/>
            </p:cNvSpPr>
            <p:nvPr/>
          </p:nvSpPr>
          <p:spPr bwMode="auto">
            <a:xfrm>
              <a:off x="1995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0" name="Rectangle 500"/>
            <p:cNvSpPr>
              <a:spLocks noChangeArrowheads="1"/>
            </p:cNvSpPr>
            <p:nvPr/>
          </p:nvSpPr>
          <p:spPr bwMode="auto">
            <a:xfrm>
              <a:off x="1698" y="2793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79" name="Rectangle 499"/>
            <p:cNvSpPr>
              <a:spLocks noChangeArrowheads="1"/>
            </p:cNvSpPr>
            <p:nvPr/>
          </p:nvSpPr>
          <p:spPr bwMode="auto">
            <a:xfrm>
              <a:off x="1400" y="279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78" name="Rectangle 498"/>
            <p:cNvSpPr>
              <a:spLocks noChangeArrowheads="1"/>
            </p:cNvSpPr>
            <p:nvPr/>
          </p:nvSpPr>
          <p:spPr bwMode="auto">
            <a:xfrm>
              <a:off x="1156" y="2793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77" name="Rectangle 497"/>
            <p:cNvSpPr>
              <a:spLocks noChangeArrowheads="1"/>
            </p:cNvSpPr>
            <p:nvPr/>
          </p:nvSpPr>
          <p:spPr bwMode="auto">
            <a:xfrm>
              <a:off x="838" y="2793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76" name="Rectangle 496"/>
            <p:cNvSpPr>
              <a:spLocks noChangeArrowheads="1"/>
            </p:cNvSpPr>
            <p:nvPr/>
          </p:nvSpPr>
          <p:spPr bwMode="auto">
            <a:xfrm>
              <a:off x="205" y="2793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30575" name="Rectangle 495"/>
            <p:cNvSpPr>
              <a:spLocks noChangeArrowheads="1"/>
            </p:cNvSpPr>
            <p:nvPr/>
          </p:nvSpPr>
          <p:spPr bwMode="auto">
            <a:xfrm>
              <a:off x="4964" y="2582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574" name="Rectangle 494"/>
            <p:cNvSpPr>
              <a:spLocks noChangeArrowheads="1"/>
            </p:cNvSpPr>
            <p:nvPr/>
          </p:nvSpPr>
          <p:spPr bwMode="auto">
            <a:xfrm>
              <a:off x="4667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73" name="Rectangle 493"/>
            <p:cNvSpPr>
              <a:spLocks noChangeArrowheads="1"/>
            </p:cNvSpPr>
            <p:nvPr/>
          </p:nvSpPr>
          <p:spPr bwMode="auto">
            <a:xfrm>
              <a:off x="4370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72" name="Rectangle 492"/>
            <p:cNvSpPr>
              <a:spLocks noChangeArrowheads="1"/>
            </p:cNvSpPr>
            <p:nvPr/>
          </p:nvSpPr>
          <p:spPr bwMode="auto">
            <a:xfrm>
              <a:off x="4074" y="2582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71" name="Rectangle 491"/>
            <p:cNvSpPr>
              <a:spLocks noChangeArrowheads="1"/>
            </p:cNvSpPr>
            <p:nvPr/>
          </p:nvSpPr>
          <p:spPr bwMode="auto">
            <a:xfrm>
              <a:off x="3777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70" name="Rectangle 490"/>
            <p:cNvSpPr>
              <a:spLocks noChangeArrowheads="1"/>
            </p:cNvSpPr>
            <p:nvPr/>
          </p:nvSpPr>
          <p:spPr bwMode="auto">
            <a:xfrm>
              <a:off x="3480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69" name="Rectangle 489"/>
            <p:cNvSpPr>
              <a:spLocks noChangeArrowheads="1"/>
            </p:cNvSpPr>
            <p:nvPr/>
          </p:nvSpPr>
          <p:spPr bwMode="auto">
            <a:xfrm>
              <a:off x="3183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68" name="Rectangle 488"/>
            <p:cNvSpPr>
              <a:spLocks noChangeArrowheads="1"/>
            </p:cNvSpPr>
            <p:nvPr/>
          </p:nvSpPr>
          <p:spPr bwMode="auto">
            <a:xfrm>
              <a:off x="2886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67" name="Rectangle 487"/>
            <p:cNvSpPr>
              <a:spLocks noChangeArrowheads="1"/>
            </p:cNvSpPr>
            <p:nvPr/>
          </p:nvSpPr>
          <p:spPr bwMode="auto">
            <a:xfrm>
              <a:off x="2589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66" name="Rectangle 486"/>
            <p:cNvSpPr>
              <a:spLocks noChangeArrowheads="1"/>
            </p:cNvSpPr>
            <p:nvPr/>
          </p:nvSpPr>
          <p:spPr bwMode="auto">
            <a:xfrm>
              <a:off x="2292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65" name="Rectangle 485"/>
            <p:cNvSpPr>
              <a:spLocks noChangeArrowheads="1"/>
            </p:cNvSpPr>
            <p:nvPr/>
          </p:nvSpPr>
          <p:spPr bwMode="auto">
            <a:xfrm>
              <a:off x="1995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64" name="Rectangle 484"/>
            <p:cNvSpPr>
              <a:spLocks noChangeArrowheads="1"/>
            </p:cNvSpPr>
            <p:nvPr/>
          </p:nvSpPr>
          <p:spPr bwMode="auto">
            <a:xfrm>
              <a:off x="1698" y="2582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63" name="Rectangle 483"/>
            <p:cNvSpPr>
              <a:spLocks noChangeArrowheads="1"/>
            </p:cNvSpPr>
            <p:nvPr/>
          </p:nvSpPr>
          <p:spPr bwMode="auto">
            <a:xfrm>
              <a:off x="1400" y="258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62" name="Rectangle 482"/>
            <p:cNvSpPr>
              <a:spLocks noChangeArrowheads="1"/>
            </p:cNvSpPr>
            <p:nvPr/>
          </p:nvSpPr>
          <p:spPr bwMode="auto">
            <a:xfrm>
              <a:off x="1156" y="2582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61" name="Rectangle 481"/>
            <p:cNvSpPr>
              <a:spLocks noChangeArrowheads="1"/>
            </p:cNvSpPr>
            <p:nvPr/>
          </p:nvSpPr>
          <p:spPr bwMode="auto">
            <a:xfrm>
              <a:off x="838" y="2582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60" name="Rectangle 480"/>
            <p:cNvSpPr>
              <a:spLocks noChangeArrowheads="1"/>
            </p:cNvSpPr>
            <p:nvPr/>
          </p:nvSpPr>
          <p:spPr bwMode="auto">
            <a:xfrm>
              <a:off x="205" y="2582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30559" name="Rectangle 479"/>
            <p:cNvSpPr>
              <a:spLocks noChangeArrowheads="1"/>
            </p:cNvSpPr>
            <p:nvPr/>
          </p:nvSpPr>
          <p:spPr bwMode="auto">
            <a:xfrm>
              <a:off x="4964" y="2371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558" name="Rectangle 478"/>
            <p:cNvSpPr>
              <a:spLocks noChangeArrowheads="1"/>
            </p:cNvSpPr>
            <p:nvPr/>
          </p:nvSpPr>
          <p:spPr bwMode="auto">
            <a:xfrm>
              <a:off x="4667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57" name="Rectangle 477"/>
            <p:cNvSpPr>
              <a:spLocks noChangeArrowheads="1"/>
            </p:cNvSpPr>
            <p:nvPr/>
          </p:nvSpPr>
          <p:spPr bwMode="auto">
            <a:xfrm>
              <a:off x="4370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56" name="Rectangle 476"/>
            <p:cNvSpPr>
              <a:spLocks noChangeArrowheads="1"/>
            </p:cNvSpPr>
            <p:nvPr/>
          </p:nvSpPr>
          <p:spPr bwMode="auto">
            <a:xfrm>
              <a:off x="4074" y="2371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55" name="Rectangle 475"/>
            <p:cNvSpPr>
              <a:spLocks noChangeArrowheads="1"/>
            </p:cNvSpPr>
            <p:nvPr/>
          </p:nvSpPr>
          <p:spPr bwMode="auto">
            <a:xfrm>
              <a:off x="3777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54" name="Rectangle 474"/>
            <p:cNvSpPr>
              <a:spLocks noChangeArrowheads="1"/>
            </p:cNvSpPr>
            <p:nvPr/>
          </p:nvSpPr>
          <p:spPr bwMode="auto">
            <a:xfrm>
              <a:off x="3480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53" name="Rectangle 473"/>
            <p:cNvSpPr>
              <a:spLocks noChangeArrowheads="1"/>
            </p:cNvSpPr>
            <p:nvPr/>
          </p:nvSpPr>
          <p:spPr bwMode="auto">
            <a:xfrm>
              <a:off x="3183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52" name="Rectangle 472"/>
            <p:cNvSpPr>
              <a:spLocks noChangeArrowheads="1"/>
            </p:cNvSpPr>
            <p:nvPr/>
          </p:nvSpPr>
          <p:spPr bwMode="auto">
            <a:xfrm>
              <a:off x="2886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51" name="Rectangle 471"/>
            <p:cNvSpPr>
              <a:spLocks noChangeArrowheads="1"/>
            </p:cNvSpPr>
            <p:nvPr/>
          </p:nvSpPr>
          <p:spPr bwMode="auto">
            <a:xfrm>
              <a:off x="2589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50" name="Rectangle 470"/>
            <p:cNvSpPr>
              <a:spLocks noChangeArrowheads="1"/>
            </p:cNvSpPr>
            <p:nvPr/>
          </p:nvSpPr>
          <p:spPr bwMode="auto">
            <a:xfrm>
              <a:off x="2292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49" name="Rectangle 469"/>
            <p:cNvSpPr>
              <a:spLocks noChangeArrowheads="1"/>
            </p:cNvSpPr>
            <p:nvPr/>
          </p:nvSpPr>
          <p:spPr bwMode="auto">
            <a:xfrm>
              <a:off x="1995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48" name="Rectangle 468"/>
            <p:cNvSpPr>
              <a:spLocks noChangeArrowheads="1"/>
            </p:cNvSpPr>
            <p:nvPr/>
          </p:nvSpPr>
          <p:spPr bwMode="auto">
            <a:xfrm>
              <a:off x="1698" y="2371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47" name="Rectangle 467"/>
            <p:cNvSpPr>
              <a:spLocks noChangeArrowheads="1"/>
            </p:cNvSpPr>
            <p:nvPr/>
          </p:nvSpPr>
          <p:spPr bwMode="auto">
            <a:xfrm>
              <a:off x="1400" y="2371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46" name="Rectangle 466"/>
            <p:cNvSpPr>
              <a:spLocks noChangeArrowheads="1"/>
            </p:cNvSpPr>
            <p:nvPr/>
          </p:nvSpPr>
          <p:spPr bwMode="auto">
            <a:xfrm>
              <a:off x="1156" y="2371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45" name="Rectangle 465"/>
            <p:cNvSpPr>
              <a:spLocks noChangeArrowheads="1"/>
            </p:cNvSpPr>
            <p:nvPr/>
          </p:nvSpPr>
          <p:spPr bwMode="auto">
            <a:xfrm>
              <a:off x="838" y="2371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44" name="Rectangle 464"/>
            <p:cNvSpPr>
              <a:spLocks noChangeArrowheads="1"/>
            </p:cNvSpPr>
            <p:nvPr/>
          </p:nvSpPr>
          <p:spPr bwMode="auto">
            <a:xfrm>
              <a:off x="205" y="2371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543" name="Rectangle 463"/>
            <p:cNvSpPr>
              <a:spLocks noChangeArrowheads="1"/>
            </p:cNvSpPr>
            <p:nvPr/>
          </p:nvSpPr>
          <p:spPr bwMode="auto">
            <a:xfrm>
              <a:off x="4964" y="2160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542" name="Rectangle 462"/>
            <p:cNvSpPr>
              <a:spLocks noChangeArrowheads="1"/>
            </p:cNvSpPr>
            <p:nvPr/>
          </p:nvSpPr>
          <p:spPr bwMode="auto">
            <a:xfrm>
              <a:off x="4667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41" name="Rectangle 461"/>
            <p:cNvSpPr>
              <a:spLocks noChangeArrowheads="1"/>
            </p:cNvSpPr>
            <p:nvPr/>
          </p:nvSpPr>
          <p:spPr bwMode="auto">
            <a:xfrm>
              <a:off x="4370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40" name="Rectangle 460"/>
            <p:cNvSpPr>
              <a:spLocks noChangeArrowheads="1"/>
            </p:cNvSpPr>
            <p:nvPr/>
          </p:nvSpPr>
          <p:spPr bwMode="auto">
            <a:xfrm>
              <a:off x="4074" y="2160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39" name="Rectangle 459"/>
            <p:cNvSpPr>
              <a:spLocks noChangeArrowheads="1"/>
            </p:cNvSpPr>
            <p:nvPr/>
          </p:nvSpPr>
          <p:spPr bwMode="auto">
            <a:xfrm>
              <a:off x="3777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38" name="Rectangle 458"/>
            <p:cNvSpPr>
              <a:spLocks noChangeArrowheads="1"/>
            </p:cNvSpPr>
            <p:nvPr/>
          </p:nvSpPr>
          <p:spPr bwMode="auto">
            <a:xfrm>
              <a:off x="3480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37" name="Rectangle 457"/>
            <p:cNvSpPr>
              <a:spLocks noChangeArrowheads="1"/>
            </p:cNvSpPr>
            <p:nvPr/>
          </p:nvSpPr>
          <p:spPr bwMode="auto">
            <a:xfrm>
              <a:off x="3183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36" name="Rectangle 456"/>
            <p:cNvSpPr>
              <a:spLocks noChangeArrowheads="1"/>
            </p:cNvSpPr>
            <p:nvPr/>
          </p:nvSpPr>
          <p:spPr bwMode="auto">
            <a:xfrm>
              <a:off x="2886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35" name="Rectangle 455"/>
            <p:cNvSpPr>
              <a:spLocks noChangeArrowheads="1"/>
            </p:cNvSpPr>
            <p:nvPr/>
          </p:nvSpPr>
          <p:spPr bwMode="auto">
            <a:xfrm>
              <a:off x="2589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34" name="Rectangle 454"/>
            <p:cNvSpPr>
              <a:spLocks noChangeArrowheads="1"/>
            </p:cNvSpPr>
            <p:nvPr/>
          </p:nvSpPr>
          <p:spPr bwMode="auto">
            <a:xfrm>
              <a:off x="2292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33" name="Rectangle 453"/>
            <p:cNvSpPr>
              <a:spLocks noChangeArrowheads="1"/>
            </p:cNvSpPr>
            <p:nvPr/>
          </p:nvSpPr>
          <p:spPr bwMode="auto">
            <a:xfrm>
              <a:off x="1995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32" name="Rectangle 452"/>
            <p:cNvSpPr>
              <a:spLocks noChangeArrowheads="1"/>
            </p:cNvSpPr>
            <p:nvPr/>
          </p:nvSpPr>
          <p:spPr bwMode="auto">
            <a:xfrm>
              <a:off x="1698" y="2160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31" name="Rectangle 451"/>
            <p:cNvSpPr>
              <a:spLocks noChangeArrowheads="1"/>
            </p:cNvSpPr>
            <p:nvPr/>
          </p:nvSpPr>
          <p:spPr bwMode="auto">
            <a:xfrm>
              <a:off x="1400" y="2160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30" name="Rectangle 450"/>
            <p:cNvSpPr>
              <a:spLocks noChangeArrowheads="1"/>
            </p:cNvSpPr>
            <p:nvPr/>
          </p:nvSpPr>
          <p:spPr bwMode="auto">
            <a:xfrm>
              <a:off x="1156" y="2160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29" name="Rectangle 449"/>
            <p:cNvSpPr>
              <a:spLocks noChangeArrowheads="1"/>
            </p:cNvSpPr>
            <p:nvPr/>
          </p:nvSpPr>
          <p:spPr bwMode="auto">
            <a:xfrm>
              <a:off x="838" y="2160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28" name="Rectangle 448"/>
            <p:cNvSpPr>
              <a:spLocks noChangeArrowheads="1"/>
            </p:cNvSpPr>
            <p:nvPr/>
          </p:nvSpPr>
          <p:spPr bwMode="auto">
            <a:xfrm>
              <a:off x="205" y="2160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527" name="Rectangle 447"/>
            <p:cNvSpPr>
              <a:spLocks noChangeArrowheads="1"/>
            </p:cNvSpPr>
            <p:nvPr/>
          </p:nvSpPr>
          <p:spPr bwMode="auto">
            <a:xfrm>
              <a:off x="4964" y="1949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526" name="Rectangle 446"/>
            <p:cNvSpPr>
              <a:spLocks noChangeArrowheads="1"/>
            </p:cNvSpPr>
            <p:nvPr/>
          </p:nvSpPr>
          <p:spPr bwMode="auto">
            <a:xfrm>
              <a:off x="4667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25" name="Rectangle 445"/>
            <p:cNvSpPr>
              <a:spLocks noChangeArrowheads="1"/>
            </p:cNvSpPr>
            <p:nvPr/>
          </p:nvSpPr>
          <p:spPr bwMode="auto">
            <a:xfrm>
              <a:off x="4370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24" name="Rectangle 444"/>
            <p:cNvSpPr>
              <a:spLocks noChangeArrowheads="1"/>
            </p:cNvSpPr>
            <p:nvPr/>
          </p:nvSpPr>
          <p:spPr bwMode="auto">
            <a:xfrm>
              <a:off x="4074" y="1949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23" name="Rectangle 443"/>
            <p:cNvSpPr>
              <a:spLocks noChangeArrowheads="1"/>
            </p:cNvSpPr>
            <p:nvPr/>
          </p:nvSpPr>
          <p:spPr bwMode="auto">
            <a:xfrm>
              <a:off x="3777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22" name="Rectangle 442"/>
            <p:cNvSpPr>
              <a:spLocks noChangeArrowheads="1"/>
            </p:cNvSpPr>
            <p:nvPr/>
          </p:nvSpPr>
          <p:spPr bwMode="auto">
            <a:xfrm>
              <a:off x="3480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21" name="Rectangle 441"/>
            <p:cNvSpPr>
              <a:spLocks noChangeArrowheads="1"/>
            </p:cNvSpPr>
            <p:nvPr/>
          </p:nvSpPr>
          <p:spPr bwMode="auto">
            <a:xfrm>
              <a:off x="3183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20" name="Rectangle 440"/>
            <p:cNvSpPr>
              <a:spLocks noChangeArrowheads="1"/>
            </p:cNvSpPr>
            <p:nvPr/>
          </p:nvSpPr>
          <p:spPr bwMode="auto">
            <a:xfrm>
              <a:off x="2886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19" name="Rectangle 439"/>
            <p:cNvSpPr>
              <a:spLocks noChangeArrowheads="1"/>
            </p:cNvSpPr>
            <p:nvPr/>
          </p:nvSpPr>
          <p:spPr bwMode="auto">
            <a:xfrm>
              <a:off x="2589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18" name="Rectangle 438"/>
            <p:cNvSpPr>
              <a:spLocks noChangeArrowheads="1"/>
            </p:cNvSpPr>
            <p:nvPr/>
          </p:nvSpPr>
          <p:spPr bwMode="auto">
            <a:xfrm>
              <a:off x="2292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17" name="Rectangle 437"/>
            <p:cNvSpPr>
              <a:spLocks noChangeArrowheads="1"/>
            </p:cNvSpPr>
            <p:nvPr/>
          </p:nvSpPr>
          <p:spPr bwMode="auto">
            <a:xfrm>
              <a:off x="1995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16" name="Rectangle 436"/>
            <p:cNvSpPr>
              <a:spLocks noChangeArrowheads="1"/>
            </p:cNvSpPr>
            <p:nvPr/>
          </p:nvSpPr>
          <p:spPr bwMode="auto">
            <a:xfrm>
              <a:off x="1698" y="1949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15" name="Rectangle 435"/>
            <p:cNvSpPr>
              <a:spLocks noChangeArrowheads="1"/>
            </p:cNvSpPr>
            <p:nvPr/>
          </p:nvSpPr>
          <p:spPr bwMode="auto">
            <a:xfrm>
              <a:off x="1400" y="1949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14" name="Rectangle 434"/>
            <p:cNvSpPr>
              <a:spLocks noChangeArrowheads="1"/>
            </p:cNvSpPr>
            <p:nvPr/>
          </p:nvSpPr>
          <p:spPr bwMode="auto">
            <a:xfrm>
              <a:off x="1134" y="1949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13" name="Rectangle 433"/>
            <p:cNvSpPr>
              <a:spLocks noChangeArrowheads="1"/>
            </p:cNvSpPr>
            <p:nvPr/>
          </p:nvSpPr>
          <p:spPr bwMode="auto">
            <a:xfrm>
              <a:off x="838" y="1949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12" name="Rectangle 432"/>
            <p:cNvSpPr>
              <a:spLocks noChangeArrowheads="1"/>
            </p:cNvSpPr>
            <p:nvPr/>
          </p:nvSpPr>
          <p:spPr bwMode="auto">
            <a:xfrm>
              <a:off x="205" y="1949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511" name="Rectangle 431"/>
            <p:cNvSpPr>
              <a:spLocks noChangeArrowheads="1"/>
            </p:cNvSpPr>
            <p:nvPr/>
          </p:nvSpPr>
          <p:spPr bwMode="auto">
            <a:xfrm>
              <a:off x="4964" y="1738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510" name="Rectangle 430"/>
            <p:cNvSpPr>
              <a:spLocks noChangeArrowheads="1"/>
            </p:cNvSpPr>
            <p:nvPr/>
          </p:nvSpPr>
          <p:spPr bwMode="auto">
            <a:xfrm>
              <a:off x="4667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09" name="Rectangle 429"/>
            <p:cNvSpPr>
              <a:spLocks noChangeArrowheads="1"/>
            </p:cNvSpPr>
            <p:nvPr/>
          </p:nvSpPr>
          <p:spPr bwMode="auto">
            <a:xfrm>
              <a:off x="4370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08" name="Rectangle 428"/>
            <p:cNvSpPr>
              <a:spLocks noChangeArrowheads="1"/>
            </p:cNvSpPr>
            <p:nvPr/>
          </p:nvSpPr>
          <p:spPr bwMode="auto">
            <a:xfrm>
              <a:off x="4074" y="1738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07" name="Rectangle 427"/>
            <p:cNvSpPr>
              <a:spLocks noChangeArrowheads="1"/>
            </p:cNvSpPr>
            <p:nvPr/>
          </p:nvSpPr>
          <p:spPr bwMode="auto">
            <a:xfrm>
              <a:off x="3777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06" name="Rectangle 426"/>
            <p:cNvSpPr>
              <a:spLocks noChangeArrowheads="1"/>
            </p:cNvSpPr>
            <p:nvPr/>
          </p:nvSpPr>
          <p:spPr bwMode="auto">
            <a:xfrm>
              <a:off x="3480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05" name="Rectangle 425"/>
            <p:cNvSpPr>
              <a:spLocks noChangeArrowheads="1"/>
            </p:cNvSpPr>
            <p:nvPr/>
          </p:nvSpPr>
          <p:spPr bwMode="auto">
            <a:xfrm>
              <a:off x="3183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04" name="Rectangle 424"/>
            <p:cNvSpPr>
              <a:spLocks noChangeArrowheads="1"/>
            </p:cNvSpPr>
            <p:nvPr/>
          </p:nvSpPr>
          <p:spPr bwMode="auto">
            <a:xfrm>
              <a:off x="2886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03" name="Rectangle 423"/>
            <p:cNvSpPr>
              <a:spLocks noChangeArrowheads="1"/>
            </p:cNvSpPr>
            <p:nvPr/>
          </p:nvSpPr>
          <p:spPr bwMode="auto">
            <a:xfrm>
              <a:off x="2589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02" name="Rectangle 422"/>
            <p:cNvSpPr>
              <a:spLocks noChangeArrowheads="1"/>
            </p:cNvSpPr>
            <p:nvPr/>
          </p:nvSpPr>
          <p:spPr bwMode="auto">
            <a:xfrm>
              <a:off x="2292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01" name="Rectangle 421"/>
            <p:cNvSpPr>
              <a:spLocks noChangeArrowheads="1"/>
            </p:cNvSpPr>
            <p:nvPr/>
          </p:nvSpPr>
          <p:spPr bwMode="auto">
            <a:xfrm>
              <a:off x="1995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00" name="Rectangle 420"/>
            <p:cNvSpPr>
              <a:spLocks noChangeArrowheads="1"/>
            </p:cNvSpPr>
            <p:nvPr/>
          </p:nvSpPr>
          <p:spPr bwMode="auto">
            <a:xfrm>
              <a:off x="1698" y="1738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499" name="Rectangle 419"/>
            <p:cNvSpPr>
              <a:spLocks noChangeArrowheads="1"/>
            </p:cNvSpPr>
            <p:nvPr/>
          </p:nvSpPr>
          <p:spPr bwMode="auto">
            <a:xfrm>
              <a:off x="1400" y="17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98" name="Rectangle 418"/>
            <p:cNvSpPr>
              <a:spLocks noChangeArrowheads="1"/>
            </p:cNvSpPr>
            <p:nvPr/>
          </p:nvSpPr>
          <p:spPr bwMode="auto">
            <a:xfrm>
              <a:off x="1134" y="1738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97" name="Rectangle 417"/>
            <p:cNvSpPr>
              <a:spLocks noChangeArrowheads="1"/>
            </p:cNvSpPr>
            <p:nvPr/>
          </p:nvSpPr>
          <p:spPr bwMode="auto">
            <a:xfrm>
              <a:off x="860" y="1738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496" name="Rectangle 416"/>
            <p:cNvSpPr>
              <a:spLocks noChangeArrowheads="1"/>
            </p:cNvSpPr>
            <p:nvPr/>
          </p:nvSpPr>
          <p:spPr bwMode="auto">
            <a:xfrm>
              <a:off x="205" y="1738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95" name="Rectangle 415"/>
            <p:cNvSpPr>
              <a:spLocks noChangeArrowheads="1"/>
            </p:cNvSpPr>
            <p:nvPr/>
          </p:nvSpPr>
          <p:spPr bwMode="auto">
            <a:xfrm>
              <a:off x="4964" y="1527"/>
              <a:ext cx="4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494" name="Rectangle 414"/>
            <p:cNvSpPr>
              <a:spLocks noChangeArrowheads="1"/>
            </p:cNvSpPr>
            <p:nvPr/>
          </p:nvSpPr>
          <p:spPr bwMode="auto">
            <a:xfrm>
              <a:off x="4667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493" name="Rectangle 413"/>
            <p:cNvSpPr>
              <a:spLocks noChangeArrowheads="1"/>
            </p:cNvSpPr>
            <p:nvPr/>
          </p:nvSpPr>
          <p:spPr bwMode="auto">
            <a:xfrm>
              <a:off x="4370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92" name="Rectangle 412"/>
            <p:cNvSpPr>
              <a:spLocks noChangeArrowheads="1"/>
            </p:cNvSpPr>
            <p:nvPr/>
          </p:nvSpPr>
          <p:spPr bwMode="auto">
            <a:xfrm>
              <a:off x="4074" y="1527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91" name="Rectangle 411"/>
            <p:cNvSpPr>
              <a:spLocks noChangeArrowheads="1"/>
            </p:cNvSpPr>
            <p:nvPr/>
          </p:nvSpPr>
          <p:spPr bwMode="auto">
            <a:xfrm>
              <a:off x="3777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90" name="Rectangle 410"/>
            <p:cNvSpPr>
              <a:spLocks noChangeArrowheads="1"/>
            </p:cNvSpPr>
            <p:nvPr/>
          </p:nvSpPr>
          <p:spPr bwMode="auto">
            <a:xfrm>
              <a:off x="3480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89" name="Rectangle 409"/>
            <p:cNvSpPr>
              <a:spLocks noChangeArrowheads="1"/>
            </p:cNvSpPr>
            <p:nvPr/>
          </p:nvSpPr>
          <p:spPr bwMode="auto">
            <a:xfrm>
              <a:off x="3183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88" name="Rectangle 408"/>
            <p:cNvSpPr>
              <a:spLocks noChangeArrowheads="1"/>
            </p:cNvSpPr>
            <p:nvPr/>
          </p:nvSpPr>
          <p:spPr bwMode="auto">
            <a:xfrm>
              <a:off x="2886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87" name="Rectangle 407"/>
            <p:cNvSpPr>
              <a:spLocks noChangeArrowheads="1"/>
            </p:cNvSpPr>
            <p:nvPr/>
          </p:nvSpPr>
          <p:spPr bwMode="auto">
            <a:xfrm>
              <a:off x="2589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486" name="Rectangle 406"/>
            <p:cNvSpPr>
              <a:spLocks noChangeArrowheads="1"/>
            </p:cNvSpPr>
            <p:nvPr/>
          </p:nvSpPr>
          <p:spPr bwMode="auto">
            <a:xfrm>
              <a:off x="2292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485" name="Rectangle 405"/>
            <p:cNvSpPr>
              <a:spLocks noChangeArrowheads="1"/>
            </p:cNvSpPr>
            <p:nvPr/>
          </p:nvSpPr>
          <p:spPr bwMode="auto">
            <a:xfrm>
              <a:off x="1995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484" name="Rectangle 404"/>
            <p:cNvSpPr>
              <a:spLocks noChangeArrowheads="1"/>
            </p:cNvSpPr>
            <p:nvPr/>
          </p:nvSpPr>
          <p:spPr bwMode="auto">
            <a:xfrm>
              <a:off x="1698" y="1527"/>
              <a:ext cx="29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483" name="Rectangle 403"/>
            <p:cNvSpPr>
              <a:spLocks noChangeArrowheads="1"/>
            </p:cNvSpPr>
            <p:nvPr/>
          </p:nvSpPr>
          <p:spPr bwMode="auto">
            <a:xfrm>
              <a:off x="1400" y="152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82" name="Rectangle 402"/>
            <p:cNvSpPr>
              <a:spLocks noChangeArrowheads="1"/>
            </p:cNvSpPr>
            <p:nvPr/>
          </p:nvSpPr>
          <p:spPr bwMode="auto">
            <a:xfrm>
              <a:off x="1132" y="1527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81" name="Rectangle 401"/>
            <p:cNvSpPr>
              <a:spLocks noChangeArrowheads="1"/>
            </p:cNvSpPr>
            <p:nvPr/>
          </p:nvSpPr>
          <p:spPr bwMode="auto">
            <a:xfrm>
              <a:off x="860" y="1527"/>
              <a:ext cx="2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480" name="Rectangle 400"/>
            <p:cNvSpPr>
              <a:spLocks noChangeArrowheads="1"/>
            </p:cNvSpPr>
            <p:nvPr/>
          </p:nvSpPr>
          <p:spPr bwMode="auto">
            <a:xfrm>
              <a:off x="205" y="1527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478" name="Rectangle 398"/>
            <p:cNvSpPr>
              <a:spLocks noChangeArrowheads="1"/>
            </p:cNvSpPr>
            <p:nvPr/>
          </p:nvSpPr>
          <p:spPr bwMode="auto">
            <a:xfrm>
              <a:off x="4670" y="1065"/>
              <a:ext cx="29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77" name="Rectangle 397"/>
            <p:cNvSpPr>
              <a:spLocks noChangeArrowheads="1"/>
            </p:cNvSpPr>
            <p:nvPr/>
          </p:nvSpPr>
          <p:spPr bwMode="auto">
            <a:xfrm>
              <a:off x="4373" y="1065"/>
              <a:ext cx="29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76" name="Rectangle 396"/>
            <p:cNvSpPr>
              <a:spLocks noChangeArrowheads="1"/>
            </p:cNvSpPr>
            <p:nvPr/>
          </p:nvSpPr>
          <p:spPr bwMode="auto">
            <a:xfrm>
              <a:off x="4077" y="1065"/>
              <a:ext cx="296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e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75" name="Rectangle 395"/>
            <p:cNvSpPr>
              <a:spLocks noChangeArrowheads="1"/>
            </p:cNvSpPr>
            <p:nvPr/>
          </p:nvSpPr>
          <p:spPr bwMode="auto">
            <a:xfrm>
              <a:off x="3780" y="1065"/>
              <a:ext cx="29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74" name="Rectangle 394"/>
            <p:cNvSpPr>
              <a:spLocks noChangeArrowheads="1"/>
            </p:cNvSpPr>
            <p:nvPr/>
          </p:nvSpPr>
          <p:spPr bwMode="auto">
            <a:xfrm>
              <a:off x="3483" y="1065"/>
              <a:ext cx="29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73" name="Rectangle 393"/>
            <p:cNvSpPr>
              <a:spLocks noChangeArrowheads="1"/>
            </p:cNvSpPr>
            <p:nvPr/>
          </p:nvSpPr>
          <p:spPr bwMode="auto">
            <a:xfrm>
              <a:off x="3186" y="1065"/>
              <a:ext cx="29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72" name="Rectangle 392"/>
            <p:cNvSpPr>
              <a:spLocks noChangeArrowheads="1"/>
            </p:cNvSpPr>
            <p:nvPr/>
          </p:nvSpPr>
          <p:spPr bwMode="auto">
            <a:xfrm>
              <a:off x="2889" y="1065"/>
              <a:ext cx="29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66" name="Rectangle 386"/>
            <p:cNvSpPr>
              <a:spLocks noChangeArrowheads="1"/>
            </p:cNvSpPr>
            <p:nvPr/>
          </p:nvSpPr>
          <p:spPr bwMode="auto">
            <a:xfrm>
              <a:off x="1103" y="1065"/>
              <a:ext cx="296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0463" name="Rectangle 383"/>
            <p:cNvSpPr>
              <a:spLocks noChangeArrowheads="1"/>
            </p:cNvSpPr>
            <p:nvPr/>
          </p:nvSpPr>
          <p:spPr bwMode="auto">
            <a:xfrm>
              <a:off x="4918" y="854"/>
              <a:ext cx="548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字形</a:t>
              </a:r>
            </a:p>
          </p:txBody>
        </p:sp>
        <p:sp>
          <p:nvSpPr>
            <p:cNvPr id="430456" name="Rectangle 376"/>
            <p:cNvSpPr>
              <a:spLocks noChangeArrowheads="1"/>
            </p:cNvSpPr>
            <p:nvPr/>
          </p:nvSpPr>
          <p:spPr bwMode="auto">
            <a:xfrm>
              <a:off x="2885" y="854"/>
              <a:ext cx="207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输  出</a:t>
              </a:r>
            </a:p>
          </p:txBody>
        </p:sp>
        <p:sp>
          <p:nvSpPr>
            <p:cNvPr id="430449" name="Rectangle 369"/>
            <p:cNvSpPr>
              <a:spLocks noChangeArrowheads="1"/>
            </p:cNvSpPr>
            <p:nvPr/>
          </p:nvSpPr>
          <p:spPr bwMode="auto">
            <a:xfrm>
              <a:off x="794" y="845"/>
              <a:ext cx="207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输  入</a:t>
              </a:r>
            </a:p>
          </p:txBody>
        </p:sp>
        <p:sp>
          <p:nvSpPr>
            <p:cNvPr id="430448" name="Rectangle 368"/>
            <p:cNvSpPr>
              <a:spLocks noChangeArrowheads="1"/>
            </p:cNvSpPr>
            <p:nvPr/>
          </p:nvSpPr>
          <p:spPr bwMode="auto">
            <a:xfrm>
              <a:off x="204" y="854"/>
              <a:ext cx="603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indent="269875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十进制或功能</a:t>
              </a:r>
            </a:p>
          </p:txBody>
        </p:sp>
        <p:sp>
          <p:nvSpPr>
            <p:cNvPr id="430640" name="Line 560"/>
            <p:cNvSpPr>
              <a:spLocks noChangeShapeType="1"/>
            </p:cNvSpPr>
            <p:nvPr/>
          </p:nvSpPr>
          <p:spPr bwMode="auto">
            <a:xfrm>
              <a:off x="250" y="854"/>
              <a:ext cx="512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41" name="Line 561"/>
            <p:cNvSpPr>
              <a:spLocks noChangeShapeType="1"/>
            </p:cNvSpPr>
            <p:nvPr/>
          </p:nvSpPr>
          <p:spPr bwMode="auto">
            <a:xfrm>
              <a:off x="250" y="3637"/>
              <a:ext cx="513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42" name="Line 562"/>
            <p:cNvSpPr>
              <a:spLocks noChangeShapeType="1"/>
            </p:cNvSpPr>
            <p:nvPr/>
          </p:nvSpPr>
          <p:spPr bwMode="auto">
            <a:xfrm>
              <a:off x="250" y="854"/>
              <a:ext cx="0" cy="27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43" name="Line 563"/>
            <p:cNvSpPr>
              <a:spLocks noChangeShapeType="1"/>
            </p:cNvSpPr>
            <p:nvPr/>
          </p:nvSpPr>
          <p:spPr bwMode="auto">
            <a:xfrm>
              <a:off x="5379" y="854"/>
              <a:ext cx="0" cy="67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46" name="Line 566"/>
            <p:cNvSpPr>
              <a:spLocks noChangeShapeType="1"/>
            </p:cNvSpPr>
            <p:nvPr/>
          </p:nvSpPr>
          <p:spPr bwMode="auto">
            <a:xfrm>
              <a:off x="250" y="1505"/>
              <a:ext cx="5084" cy="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48" name="Line 568"/>
            <p:cNvSpPr>
              <a:spLocks noChangeShapeType="1"/>
            </p:cNvSpPr>
            <p:nvPr/>
          </p:nvSpPr>
          <p:spPr bwMode="auto">
            <a:xfrm>
              <a:off x="853" y="854"/>
              <a:ext cx="0" cy="27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50" name="Line 570"/>
            <p:cNvSpPr>
              <a:spLocks noChangeShapeType="1"/>
            </p:cNvSpPr>
            <p:nvPr/>
          </p:nvSpPr>
          <p:spPr bwMode="auto">
            <a:xfrm>
              <a:off x="1149" y="1065"/>
              <a:ext cx="0" cy="25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52" name="Line 572"/>
            <p:cNvSpPr>
              <a:spLocks noChangeShapeType="1"/>
            </p:cNvSpPr>
            <p:nvPr/>
          </p:nvSpPr>
          <p:spPr bwMode="auto">
            <a:xfrm>
              <a:off x="856" y="1065"/>
              <a:ext cx="415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65" name="Line 585"/>
            <p:cNvSpPr>
              <a:spLocks noChangeShapeType="1"/>
            </p:cNvSpPr>
            <p:nvPr/>
          </p:nvSpPr>
          <p:spPr bwMode="auto">
            <a:xfrm>
              <a:off x="2931" y="854"/>
              <a:ext cx="0" cy="2783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80" name="Line 600"/>
            <p:cNvSpPr>
              <a:spLocks noChangeShapeType="1"/>
            </p:cNvSpPr>
            <p:nvPr/>
          </p:nvSpPr>
          <p:spPr bwMode="auto">
            <a:xfrm>
              <a:off x="5009" y="854"/>
              <a:ext cx="0" cy="2783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82" name="Line 602"/>
            <p:cNvSpPr>
              <a:spLocks noChangeShapeType="1"/>
            </p:cNvSpPr>
            <p:nvPr/>
          </p:nvSpPr>
          <p:spPr bwMode="auto">
            <a:xfrm>
              <a:off x="5380" y="1527"/>
              <a:ext cx="0" cy="21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87" name="Line 607"/>
            <p:cNvSpPr>
              <a:spLocks noChangeShapeType="1"/>
            </p:cNvSpPr>
            <p:nvPr/>
          </p:nvSpPr>
          <p:spPr bwMode="auto">
            <a:xfrm>
              <a:off x="1445" y="1065"/>
              <a:ext cx="0" cy="25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90" name="Line 610"/>
            <p:cNvSpPr>
              <a:spLocks noChangeShapeType="1"/>
            </p:cNvSpPr>
            <p:nvPr/>
          </p:nvSpPr>
          <p:spPr bwMode="auto">
            <a:xfrm>
              <a:off x="1743" y="1065"/>
              <a:ext cx="0" cy="25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93" name="Line 613"/>
            <p:cNvSpPr>
              <a:spLocks noChangeShapeType="1"/>
            </p:cNvSpPr>
            <p:nvPr/>
          </p:nvSpPr>
          <p:spPr bwMode="auto">
            <a:xfrm>
              <a:off x="2040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96" name="Line 616"/>
            <p:cNvSpPr>
              <a:spLocks noChangeShapeType="1"/>
            </p:cNvSpPr>
            <p:nvPr/>
          </p:nvSpPr>
          <p:spPr bwMode="auto">
            <a:xfrm>
              <a:off x="2337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99" name="Line 619"/>
            <p:cNvSpPr>
              <a:spLocks noChangeShapeType="1"/>
            </p:cNvSpPr>
            <p:nvPr/>
          </p:nvSpPr>
          <p:spPr bwMode="auto">
            <a:xfrm>
              <a:off x="2634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06" name="Line 626"/>
            <p:cNvSpPr>
              <a:spLocks noChangeShapeType="1"/>
            </p:cNvSpPr>
            <p:nvPr/>
          </p:nvSpPr>
          <p:spPr bwMode="auto">
            <a:xfrm>
              <a:off x="3228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09" name="Line 629"/>
            <p:cNvSpPr>
              <a:spLocks noChangeShapeType="1"/>
            </p:cNvSpPr>
            <p:nvPr/>
          </p:nvSpPr>
          <p:spPr bwMode="auto">
            <a:xfrm>
              <a:off x="3525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12" name="Line 632"/>
            <p:cNvSpPr>
              <a:spLocks noChangeShapeType="1"/>
            </p:cNvSpPr>
            <p:nvPr/>
          </p:nvSpPr>
          <p:spPr bwMode="auto">
            <a:xfrm>
              <a:off x="3822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15" name="Line 635"/>
            <p:cNvSpPr>
              <a:spLocks noChangeShapeType="1"/>
            </p:cNvSpPr>
            <p:nvPr/>
          </p:nvSpPr>
          <p:spPr bwMode="auto">
            <a:xfrm>
              <a:off x="4119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18" name="Line 638"/>
            <p:cNvSpPr>
              <a:spLocks noChangeShapeType="1"/>
            </p:cNvSpPr>
            <p:nvPr/>
          </p:nvSpPr>
          <p:spPr bwMode="auto">
            <a:xfrm>
              <a:off x="4415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21" name="Line 641"/>
            <p:cNvSpPr>
              <a:spLocks noChangeShapeType="1"/>
            </p:cNvSpPr>
            <p:nvPr/>
          </p:nvSpPr>
          <p:spPr bwMode="auto">
            <a:xfrm>
              <a:off x="4712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24" name="Line 644"/>
            <p:cNvSpPr>
              <a:spLocks noChangeShapeType="1"/>
            </p:cNvSpPr>
            <p:nvPr/>
          </p:nvSpPr>
          <p:spPr bwMode="auto">
            <a:xfrm>
              <a:off x="250" y="1738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93" name="Line 713"/>
            <p:cNvSpPr>
              <a:spLocks noChangeShapeType="1"/>
            </p:cNvSpPr>
            <p:nvPr/>
          </p:nvSpPr>
          <p:spPr bwMode="auto">
            <a:xfrm>
              <a:off x="250" y="1949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71" name="Line 791"/>
            <p:cNvSpPr>
              <a:spLocks noChangeShapeType="1"/>
            </p:cNvSpPr>
            <p:nvPr/>
          </p:nvSpPr>
          <p:spPr bwMode="auto">
            <a:xfrm>
              <a:off x="250" y="2160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949" name="Line 869"/>
            <p:cNvSpPr>
              <a:spLocks noChangeShapeType="1"/>
            </p:cNvSpPr>
            <p:nvPr/>
          </p:nvSpPr>
          <p:spPr bwMode="auto">
            <a:xfrm>
              <a:off x="250" y="2371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027" name="Line 947"/>
            <p:cNvSpPr>
              <a:spLocks noChangeShapeType="1"/>
            </p:cNvSpPr>
            <p:nvPr/>
          </p:nvSpPr>
          <p:spPr bwMode="auto">
            <a:xfrm>
              <a:off x="250" y="2582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249" name="Line 1025"/>
            <p:cNvSpPr>
              <a:spLocks noChangeShapeType="1"/>
            </p:cNvSpPr>
            <p:nvPr/>
          </p:nvSpPr>
          <p:spPr bwMode="auto">
            <a:xfrm>
              <a:off x="250" y="2793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327" name="Line 1103"/>
            <p:cNvSpPr>
              <a:spLocks noChangeShapeType="1"/>
            </p:cNvSpPr>
            <p:nvPr/>
          </p:nvSpPr>
          <p:spPr bwMode="auto">
            <a:xfrm>
              <a:off x="250" y="3004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405" name="Line 1181"/>
            <p:cNvSpPr>
              <a:spLocks noChangeShapeType="1"/>
            </p:cNvSpPr>
            <p:nvPr/>
          </p:nvSpPr>
          <p:spPr bwMode="auto">
            <a:xfrm>
              <a:off x="250" y="3215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483" name="Line 1259"/>
            <p:cNvSpPr>
              <a:spLocks noChangeShapeType="1"/>
            </p:cNvSpPr>
            <p:nvPr/>
          </p:nvSpPr>
          <p:spPr bwMode="auto">
            <a:xfrm>
              <a:off x="250" y="3426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639" name="Rectangle 1415"/>
            <p:cNvSpPr>
              <a:spLocks noChangeArrowheads="1"/>
            </p:cNvSpPr>
            <p:nvPr/>
          </p:nvSpPr>
          <p:spPr bwMode="auto">
            <a:xfrm>
              <a:off x="1656" y="1117"/>
              <a:ext cx="45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640" name="Rectangle 1416"/>
            <p:cNvSpPr>
              <a:spLocks noChangeArrowheads="1"/>
            </p:cNvSpPr>
            <p:nvPr/>
          </p:nvSpPr>
          <p:spPr bwMode="auto">
            <a:xfrm>
              <a:off x="1973" y="1108"/>
              <a:ext cx="45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641" name="Rectangle 1417"/>
            <p:cNvSpPr>
              <a:spLocks noChangeArrowheads="1"/>
            </p:cNvSpPr>
            <p:nvPr/>
          </p:nvSpPr>
          <p:spPr bwMode="auto">
            <a:xfrm>
              <a:off x="2246" y="1108"/>
              <a:ext cx="45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642" name="Rectangle 1418"/>
            <p:cNvSpPr>
              <a:spLocks noChangeArrowheads="1"/>
            </p:cNvSpPr>
            <p:nvPr/>
          </p:nvSpPr>
          <p:spPr bwMode="auto">
            <a:xfrm>
              <a:off x="2518" y="1108"/>
              <a:ext cx="45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643" name="Rectangle 1419"/>
            <p:cNvSpPr>
              <a:spLocks noChangeArrowheads="1"/>
            </p:cNvSpPr>
            <p:nvPr/>
          </p:nvSpPr>
          <p:spPr bwMode="auto">
            <a:xfrm>
              <a:off x="975" y="1117"/>
              <a:ext cx="622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BL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645" name="Rectangle 1421"/>
            <p:cNvSpPr>
              <a:spLocks noChangeArrowheads="1"/>
            </p:cNvSpPr>
            <p:nvPr/>
          </p:nvSpPr>
          <p:spPr bwMode="auto">
            <a:xfrm>
              <a:off x="670" y="1108"/>
              <a:ext cx="622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LE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646" name="Line 1422"/>
            <p:cNvSpPr>
              <a:spLocks noChangeShapeType="1"/>
            </p:cNvSpPr>
            <p:nvPr/>
          </p:nvSpPr>
          <p:spPr bwMode="auto">
            <a:xfrm>
              <a:off x="1565" y="1253"/>
              <a:ext cx="136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647" name="Line 1423"/>
            <p:cNvSpPr>
              <a:spLocks noChangeShapeType="1"/>
            </p:cNvSpPr>
            <p:nvPr/>
          </p:nvSpPr>
          <p:spPr bwMode="auto">
            <a:xfrm>
              <a:off x="1202" y="1253"/>
              <a:ext cx="136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7651" name="Rectangle 1427"/>
          <p:cNvSpPr>
            <a:spLocks noChangeArrowheads="1"/>
          </p:cNvSpPr>
          <p:nvPr/>
        </p:nvSpPr>
        <p:spPr bwMode="auto">
          <a:xfrm>
            <a:off x="285720" y="928670"/>
            <a:ext cx="31905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七段显示译码器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74HC4511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功能表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964973" y="-167575"/>
            <a:ext cx="1318834" cy="1995923"/>
            <a:chOff x="3641" y="2135"/>
            <a:chExt cx="1540" cy="2039"/>
          </a:xfrm>
        </p:grpSpPr>
        <p:sp>
          <p:nvSpPr>
            <p:cNvPr id="227" name="Text Box 17"/>
            <p:cNvSpPr txBox="1">
              <a:spLocks noChangeArrowheads="1"/>
            </p:cNvSpPr>
            <p:nvPr/>
          </p:nvSpPr>
          <p:spPr bwMode="auto">
            <a:xfrm>
              <a:off x="4112" y="2135"/>
              <a:ext cx="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228" name="Rectangle 18"/>
            <p:cNvSpPr>
              <a:spLocks noChangeArrowheads="1"/>
            </p:cNvSpPr>
            <p:nvPr/>
          </p:nvSpPr>
          <p:spPr bwMode="auto">
            <a:xfrm>
              <a:off x="4032" y="2671"/>
              <a:ext cx="64" cy="39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Rectangle 19"/>
            <p:cNvSpPr>
              <a:spLocks noChangeArrowheads="1"/>
            </p:cNvSpPr>
            <p:nvPr/>
          </p:nvSpPr>
          <p:spPr bwMode="auto">
            <a:xfrm>
              <a:off x="4032" y="3130"/>
              <a:ext cx="64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Rectangle 20"/>
            <p:cNvSpPr>
              <a:spLocks noChangeArrowheads="1"/>
            </p:cNvSpPr>
            <p:nvPr/>
          </p:nvSpPr>
          <p:spPr bwMode="auto">
            <a:xfrm rot="-5400000">
              <a:off x="4323" y="2385"/>
              <a:ext cx="55" cy="459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Rectangle 21"/>
            <p:cNvSpPr>
              <a:spLocks noChangeArrowheads="1"/>
            </p:cNvSpPr>
            <p:nvPr/>
          </p:nvSpPr>
          <p:spPr bwMode="auto">
            <a:xfrm rot="-5400000">
              <a:off x="4330" y="2859"/>
              <a:ext cx="55" cy="4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Rectangle 22"/>
            <p:cNvSpPr>
              <a:spLocks noChangeArrowheads="1"/>
            </p:cNvSpPr>
            <p:nvPr/>
          </p:nvSpPr>
          <p:spPr bwMode="auto">
            <a:xfrm rot="-5400000">
              <a:off x="4330" y="3339"/>
              <a:ext cx="55" cy="4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Rectangle 23"/>
            <p:cNvSpPr>
              <a:spLocks noChangeArrowheads="1"/>
            </p:cNvSpPr>
            <p:nvPr/>
          </p:nvSpPr>
          <p:spPr bwMode="auto">
            <a:xfrm>
              <a:off x="4614" y="2657"/>
              <a:ext cx="64" cy="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Rectangle 24"/>
            <p:cNvSpPr>
              <a:spLocks noChangeArrowheads="1"/>
            </p:cNvSpPr>
            <p:nvPr/>
          </p:nvSpPr>
          <p:spPr bwMode="auto">
            <a:xfrm>
              <a:off x="4614" y="3127"/>
              <a:ext cx="64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Text Box 25"/>
            <p:cNvSpPr txBox="1">
              <a:spLocks noChangeArrowheads="1"/>
            </p:cNvSpPr>
            <p:nvPr/>
          </p:nvSpPr>
          <p:spPr bwMode="auto">
            <a:xfrm>
              <a:off x="4678" y="258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</a:p>
          </p:txBody>
        </p:sp>
        <p:sp>
          <p:nvSpPr>
            <p:cNvPr id="236" name="Text Box 26"/>
            <p:cNvSpPr txBox="1">
              <a:spLocks noChangeArrowheads="1"/>
            </p:cNvSpPr>
            <p:nvPr/>
          </p:nvSpPr>
          <p:spPr bwMode="auto">
            <a:xfrm>
              <a:off x="4655" y="2980"/>
              <a:ext cx="21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</a:t>
              </a:r>
            </a:p>
          </p:txBody>
        </p:sp>
        <p:sp>
          <p:nvSpPr>
            <p:cNvPr id="237" name="Text Box 27"/>
            <p:cNvSpPr txBox="1">
              <a:spLocks noChangeArrowheads="1"/>
            </p:cNvSpPr>
            <p:nvPr/>
          </p:nvSpPr>
          <p:spPr bwMode="auto">
            <a:xfrm>
              <a:off x="4178" y="3511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238" name="Text Box 28"/>
            <p:cNvSpPr txBox="1">
              <a:spLocks noChangeArrowheads="1"/>
            </p:cNvSpPr>
            <p:nvPr/>
          </p:nvSpPr>
          <p:spPr bwMode="auto">
            <a:xfrm>
              <a:off x="3641" y="2622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f</a:t>
              </a:r>
            </a:p>
          </p:txBody>
        </p:sp>
        <p:sp>
          <p:nvSpPr>
            <p:cNvPr id="239" name="Text Box 29"/>
            <p:cNvSpPr txBox="1">
              <a:spLocks noChangeArrowheads="1"/>
            </p:cNvSpPr>
            <p:nvPr/>
          </p:nvSpPr>
          <p:spPr bwMode="auto">
            <a:xfrm>
              <a:off x="4205" y="2612"/>
              <a:ext cx="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g</a:t>
              </a:r>
            </a:p>
          </p:txBody>
        </p: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623" y="2650"/>
              <a:ext cx="64" cy="865"/>
              <a:chOff x="5100" y="1452"/>
              <a:chExt cx="96" cy="1514"/>
            </a:xfrm>
          </p:grpSpPr>
          <p:sp>
            <p:nvSpPr>
              <p:cNvPr id="249" name="Rectangle 31"/>
              <p:cNvSpPr>
                <a:spLocks noChangeArrowheads="1"/>
              </p:cNvSpPr>
              <p:nvPr/>
            </p:nvSpPr>
            <p:spPr bwMode="auto">
              <a:xfrm>
                <a:off x="5100" y="145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32"/>
              <p:cNvSpPr>
                <a:spLocks noChangeArrowheads="1"/>
              </p:cNvSpPr>
              <p:nvPr/>
            </p:nvSpPr>
            <p:spPr bwMode="auto">
              <a:xfrm>
                <a:off x="5100" y="2275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036" y="2585"/>
              <a:ext cx="646" cy="1008"/>
              <a:chOff x="1891" y="2652"/>
              <a:chExt cx="972" cy="1764"/>
            </a:xfrm>
          </p:grpSpPr>
          <p:sp>
            <p:nvSpPr>
              <p:cNvPr id="244" name="Rectangle 34"/>
              <p:cNvSpPr>
                <a:spLocks noChangeArrowheads="1"/>
              </p:cNvSpPr>
              <p:nvPr/>
            </p:nvSpPr>
            <p:spPr bwMode="auto">
              <a:xfrm>
                <a:off x="1891" y="360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35"/>
              <p:cNvSpPr>
                <a:spLocks noChangeArrowheads="1"/>
              </p:cNvSpPr>
              <p:nvPr/>
            </p:nvSpPr>
            <p:spPr bwMode="auto">
              <a:xfrm rot="-5400000">
                <a:off x="2323" y="2354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36"/>
              <p:cNvSpPr>
                <a:spLocks noChangeArrowheads="1"/>
              </p:cNvSpPr>
              <p:nvPr/>
            </p:nvSpPr>
            <p:spPr bwMode="auto">
              <a:xfrm rot="-5400000">
                <a:off x="2335" y="318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37"/>
              <p:cNvSpPr>
                <a:spLocks noChangeArrowheads="1"/>
              </p:cNvSpPr>
              <p:nvPr/>
            </p:nvSpPr>
            <p:spPr bwMode="auto">
              <a:xfrm rot="-5400000">
                <a:off x="2335" y="402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38"/>
              <p:cNvSpPr>
                <a:spLocks noChangeArrowheads="1"/>
              </p:cNvSpPr>
              <p:nvPr/>
            </p:nvSpPr>
            <p:spPr bwMode="auto">
              <a:xfrm>
                <a:off x="2767" y="2774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2" name="Text Box 39"/>
            <p:cNvSpPr txBox="1">
              <a:spLocks noChangeArrowheads="1"/>
            </p:cNvSpPr>
            <p:nvPr/>
          </p:nvSpPr>
          <p:spPr bwMode="auto">
            <a:xfrm>
              <a:off x="3665" y="3103"/>
              <a:ext cx="1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</a:p>
          </p:txBody>
        </p:sp>
        <p:sp>
          <p:nvSpPr>
            <p:cNvPr id="243" name="Rectangle 40"/>
            <p:cNvSpPr>
              <a:spLocks noChangeArrowheads="1"/>
            </p:cNvSpPr>
            <p:nvPr/>
          </p:nvSpPr>
          <p:spPr bwMode="auto">
            <a:xfrm>
              <a:off x="3787" y="3883"/>
              <a:ext cx="13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显示“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0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”字形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6659566" y="-161174"/>
            <a:ext cx="2337077" cy="2085000"/>
            <a:chOff x="3641" y="2135"/>
            <a:chExt cx="2729" cy="2130"/>
          </a:xfrm>
        </p:grpSpPr>
        <p:sp>
          <p:nvSpPr>
            <p:cNvPr id="253" name="Text Box 17"/>
            <p:cNvSpPr txBox="1">
              <a:spLocks noChangeArrowheads="1"/>
            </p:cNvSpPr>
            <p:nvPr/>
          </p:nvSpPr>
          <p:spPr bwMode="auto">
            <a:xfrm>
              <a:off x="4112" y="2135"/>
              <a:ext cx="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254" name="Rectangle 18"/>
            <p:cNvSpPr>
              <a:spLocks noChangeArrowheads="1"/>
            </p:cNvSpPr>
            <p:nvPr/>
          </p:nvSpPr>
          <p:spPr bwMode="auto">
            <a:xfrm>
              <a:off x="4032" y="2671"/>
              <a:ext cx="64" cy="39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Rectangle 19"/>
            <p:cNvSpPr>
              <a:spLocks noChangeArrowheads="1"/>
            </p:cNvSpPr>
            <p:nvPr/>
          </p:nvSpPr>
          <p:spPr bwMode="auto">
            <a:xfrm>
              <a:off x="4032" y="3130"/>
              <a:ext cx="64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Rectangle 20"/>
            <p:cNvSpPr>
              <a:spLocks noChangeArrowheads="1"/>
            </p:cNvSpPr>
            <p:nvPr/>
          </p:nvSpPr>
          <p:spPr bwMode="auto">
            <a:xfrm rot="-5400000">
              <a:off x="4323" y="2385"/>
              <a:ext cx="55" cy="459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Rectangle 21"/>
            <p:cNvSpPr>
              <a:spLocks noChangeArrowheads="1"/>
            </p:cNvSpPr>
            <p:nvPr/>
          </p:nvSpPr>
          <p:spPr bwMode="auto">
            <a:xfrm rot="-5400000">
              <a:off x="4330" y="2859"/>
              <a:ext cx="55" cy="4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Rectangle 22"/>
            <p:cNvSpPr>
              <a:spLocks noChangeArrowheads="1"/>
            </p:cNvSpPr>
            <p:nvPr/>
          </p:nvSpPr>
          <p:spPr bwMode="auto">
            <a:xfrm rot="-5400000">
              <a:off x="4330" y="3339"/>
              <a:ext cx="55" cy="4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Rectangle 23"/>
            <p:cNvSpPr>
              <a:spLocks noChangeArrowheads="1"/>
            </p:cNvSpPr>
            <p:nvPr/>
          </p:nvSpPr>
          <p:spPr bwMode="auto">
            <a:xfrm>
              <a:off x="4614" y="2657"/>
              <a:ext cx="64" cy="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Rectangle 24"/>
            <p:cNvSpPr>
              <a:spLocks noChangeArrowheads="1"/>
            </p:cNvSpPr>
            <p:nvPr/>
          </p:nvSpPr>
          <p:spPr bwMode="auto">
            <a:xfrm>
              <a:off x="4614" y="3127"/>
              <a:ext cx="64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Text Box 25"/>
            <p:cNvSpPr txBox="1">
              <a:spLocks noChangeArrowheads="1"/>
            </p:cNvSpPr>
            <p:nvPr/>
          </p:nvSpPr>
          <p:spPr bwMode="auto">
            <a:xfrm>
              <a:off x="4678" y="258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</a:p>
          </p:txBody>
        </p:sp>
        <p:sp>
          <p:nvSpPr>
            <p:cNvPr id="262" name="Text Box 26"/>
            <p:cNvSpPr txBox="1">
              <a:spLocks noChangeArrowheads="1"/>
            </p:cNvSpPr>
            <p:nvPr/>
          </p:nvSpPr>
          <p:spPr bwMode="auto">
            <a:xfrm>
              <a:off x="4655" y="2980"/>
              <a:ext cx="21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</a:t>
              </a:r>
            </a:p>
          </p:txBody>
        </p:sp>
        <p:sp>
          <p:nvSpPr>
            <p:cNvPr id="263" name="Text Box 27"/>
            <p:cNvSpPr txBox="1">
              <a:spLocks noChangeArrowheads="1"/>
            </p:cNvSpPr>
            <p:nvPr/>
          </p:nvSpPr>
          <p:spPr bwMode="auto">
            <a:xfrm>
              <a:off x="4178" y="3511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264" name="Text Box 28"/>
            <p:cNvSpPr txBox="1">
              <a:spLocks noChangeArrowheads="1"/>
            </p:cNvSpPr>
            <p:nvPr/>
          </p:nvSpPr>
          <p:spPr bwMode="auto">
            <a:xfrm>
              <a:off x="3641" y="2622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f</a:t>
              </a:r>
            </a:p>
          </p:txBody>
        </p:sp>
        <p:sp>
          <p:nvSpPr>
            <p:cNvPr id="265" name="Text Box 29"/>
            <p:cNvSpPr txBox="1">
              <a:spLocks noChangeArrowheads="1"/>
            </p:cNvSpPr>
            <p:nvPr/>
          </p:nvSpPr>
          <p:spPr bwMode="auto">
            <a:xfrm>
              <a:off x="4205" y="2612"/>
              <a:ext cx="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g</a:t>
              </a:r>
            </a:p>
          </p:txBody>
        </p: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4623" y="2650"/>
              <a:ext cx="64" cy="865"/>
              <a:chOff x="5100" y="1452"/>
              <a:chExt cx="96" cy="1514"/>
            </a:xfrm>
          </p:grpSpPr>
          <p:sp>
            <p:nvSpPr>
              <p:cNvPr id="275" name="Rectangle 31"/>
              <p:cNvSpPr>
                <a:spLocks noChangeArrowheads="1"/>
              </p:cNvSpPr>
              <p:nvPr/>
            </p:nvSpPr>
            <p:spPr bwMode="auto">
              <a:xfrm>
                <a:off x="5100" y="145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Rectangle 32"/>
              <p:cNvSpPr>
                <a:spLocks noChangeArrowheads="1"/>
              </p:cNvSpPr>
              <p:nvPr/>
            </p:nvSpPr>
            <p:spPr bwMode="auto">
              <a:xfrm>
                <a:off x="5100" y="2275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4036" y="2585"/>
              <a:ext cx="646" cy="1008"/>
              <a:chOff x="1891" y="2652"/>
              <a:chExt cx="972" cy="1764"/>
            </a:xfrm>
          </p:grpSpPr>
          <p:sp>
            <p:nvSpPr>
              <p:cNvPr id="270" name="Rectangle 34"/>
              <p:cNvSpPr>
                <a:spLocks noChangeArrowheads="1"/>
              </p:cNvSpPr>
              <p:nvPr/>
            </p:nvSpPr>
            <p:spPr bwMode="auto">
              <a:xfrm>
                <a:off x="1891" y="360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Rectangle 35"/>
              <p:cNvSpPr>
                <a:spLocks noChangeArrowheads="1"/>
              </p:cNvSpPr>
              <p:nvPr/>
            </p:nvSpPr>
            <p:spPr bwMode="auto">
              <a:xfrm rot="-5400000">
                <a:off x="2323" y="2354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Rectangle 36"/>
              <p:cNvSpPr>
                <a:spLocks noChangeArrowheads="1"/>
              </p:cNvSpPr>
              <p:nvPr/>
            </p:nvSpPr>
            <p:spPr bwMode="auto">
              <a:xfrm rot="-5400000">
                <a:off x="2335" y="318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Rectangle 37"/>
              <p:cNvSpPr>
                <a:spLocks noChangeArrowheads="1"/>
              </p:cNvSpPr>
              <p:nvPr/>
            </p:nvSpPr>
            <p:spPr bwMode="auto">
              <a:xfrm rot="-5400000">
                <a:off x="2335" y="402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Rectangle 38"/>
              <p:cNvSpPr>
                <a:spLocks noChangeArrowheads="1"/>
              </p:cNvSpPr>
              <p:nvPr/>
            </p:nvSpPr>
            <p:spPr bwMode="auto">
              <a:xfrm>
                <a:off x="2767" y="2774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8" name="Text Box 39"/>
            <p:cNvSpPr txBox="1">
              <a:spLocks noChangeArrowheads="1"/>
            </p:cNvSpPr>
            <p:nvPr/>
          </p:nvSpPr>
          <p:spPr bwMode="auto">
            <a:xfrm>
              <a:off x="3665" y="3103"/>
              <a:ext cx="1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</a:p>
          </p:txBody>
        </p:sp>
        <p:sp>
          <p:nvSpPr>
            <p:cNvPr id="269" name="Rectangle 40"/>
            <p:cNvSpPr>
              <a:spLocks noChangeArrowheads="1"/>
            </p:cNvSpPr>
            <p:nvPr/>
          </p:nvSpPr>
          <p:spPr bwMode="auto">
            <a:xfrm>
              <a:off x="3787" y="3793"/>
              <a:ext cx="258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显示“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”字形</a:t>
              </a:r>
            </a:p>
          </p:txBody>
        </p:sp>
      </p:grpSp>
      <p:sp>
        <p:nvSpPr>
          <p:cNvPr id="277" name="Rectangle 35"/>
          <p:cNvSpPr>
            <a:spLocks noChangeArrowheads="1"/>
          </p:cNvSpPr>
          <p:nvPr/>
        </p:nvSpPr>
        <p:spPr bwMode="auto">
          <a:xfrm rot="16200000">
            <a:off x="4569026" y="564721"/>
            <a:ext cx="53698" cy="39329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8" name="Rectangle 35"/>
          <p:cNvSpPr>
            <a:spLocks noChangeArrowheads="1"/>
          </p:cNvSpPr>
          <p:nvPr/>
        </p:nvSpPr>
        <p:spPr bwMode="auto">
          <a:xfrm rot="16200000">
            <a:off x="7251016" y="109102"/>
            <a:ext cx="53698" cy="39329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" name="Rectangle 35"/>
          <p:cNvSpPr>
            <a:spLocks noChangeArrowheads="1"/>
          </p:cNvSpPr>
          <p:nvPr/>
        </p:nvSpPr>
        <p:spPr bwMode="auto">
          <a:xfrm rot="16200000">
            <a:off x="7244993" y="571551"/>
            <a:ext cx="53698" cy="39329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0" name="Rectangle 35"/>
          <p:cNvSpPr>
            <a:spLocks noChangeArrowheads="1"/>
          </p:cNvSpPr>
          <p:nvPr/>
        </p:nvSpPr>
        <p:spPr bwMode="auto">
          <a:xfrm rot="16200000">
            <a:off x="7262147" y="1045205"/>
            <a:ext cx="53698" cy="39329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1" name="Rectangle 35"/>
          <p:cNvSpPr>
            <a:spLocks noChangeArrowheads="1"/>
          </p:cNvSpPr>
          <p:nvPr/>
        </p:nvSpPr>
        <p:spPr bwMode="auto">
          <a:xfrm rot="16200000" flipH="1">
            <a:off x="6816462" y="488288"/>
            <a:ext cx="380831" cy="8552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2" name="Rectangle 35"/>
          <p:cNvSpPr>
            <a:spLocks noChangeArrowheads="1"/>
          </p:cNvSpPr>
          <p:nvPr/>
        </p:nvSpPr>
        <p:spPr bwMode="auto">
          <a:xfrm rot="16200000" flipH="1">
            <a:off x="6826086" y="958830"/>
            <a:ext cx="380831" cy="8552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894975" y="2936422"/>
            <a:ext cx="3222627" cy="303212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" name="圆角矩形 286"/>
          <p:cNvSpPr/>
          <p:nvPr/>
        </p:nvSpPr>
        <p:spPr bwMode="auto">
          <a:xfrm>
            <a:off x="4891089" y="3301548"/>
            <a:ext cx="3222627" cy="303212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904510" y="2964872"/>
            <a:ext cx="3169520" cy="329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975125" y="2932324"/>
            <a:ext cx="1817396" cy="28700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lgDashDot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9" name="圆角矩形 288"/>
          <p:cNvSpPr/>
          <p:nvPr/>
        </p:nvSpPr>
        <p:spPr bwMode="auto">
          <a:xfrm>
            <a:off x="2960982" y="3296952"/>
            <a:ext cx="1817396" cy="287003"/>
          </a:xfrm>
          <a:prstGeom prst="roundRect">
            <a:avLst/>
          </a:prstGeom>
          <a:noFill/>
          <a:ln w="28575" cap="flat" cmpd="sng" algn="ctr">
            <a:solidFill>
              <a:srgbClr val="FF00FF"/>
            </a:solidFill>
            <a:prstDash val="lgDashDot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4904509" y="3371903"/>
            <a:ext cx="3193332" cy="28855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1" name="矩形 290"/>
          <p:cNvSpPr/>
          <p:nvPr/>
        </p:nvSpPr>
        <p:spPr bwMode="auto">
          <a:xfrm>
            <a:off x="4894975" y="3569834"/>
            <a:ext cx="3202866" cy="26876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0484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5" grpId="0" animBg="1"/>
      <p:bldP spid="287" grpId="0" animBg="1"/>
      <p:bldP spid="4" grpId="0" animBg="1"/>
      <p:bldP spid="6" grpId="0" animBg="1"/>
      <p:bldP spid="289" grpId="0" animBg="1"/>
      <p:bldP spid="290" grpId="0" animBg="1"/>
      <p:bldP spid="2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69"/>
          <p:cNvGrpSpPr>
            <a:grpSpLocks/>
          </p:cNvGrpSpPr>
          <p:nvPr/>
        </p:nvGrpSpPr>
        <p:grpSpPr bwMode="auto">
          <a:xfrm>
            <a:off x="0" y="1181100"/>
            <a:ext cx="9072563" cy="5056188"/>
            <a:chOff x="0" y="744"/>
            <a:chExt cx="5715" cy="3185"/>
          </a:xfrm>
        </p:grpSpPr>
        <p:sp>
          <p:nvSpPr>
            <p:cNvPr id="436672" name="Rectangle 2496"/>
            <p:cNvSpPr>
              <a:spLocks noChangeArrowheads="1"/>
            </p:cNvSpPr>
            <p:nvPr/>
          </p:nvSpPr>
          <p:spPr bwMode="auto">
            <a:xfrm>
              <a:off x="654" y="752"/>
              <a:ext cx="23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44" name="Rectangle 2668"/>
            <p:cNvSpPr>
              <a:spLocks noChangeArrowheads="1"/>
            </p:cNvSpPr>
            <p:nvPr/>
          </p:nvSpPr>
          <p:spPr bwMode="auto">
            <a:xfrm>
              <a:off x="5248" y="3650"/>
              <a:ext cx="46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36837" name="Rectangle 2661"/>
            <p:cNvSpPr>
              <a:spLocks noChangeArrowheads="1"/>
            </p:cNvSpPr>
            <p:nvPr/>
          </p:nvSpPr>
          <p:spPr bwMode="auto">
            <a:xfrm>
              <a:off x="2934" y="3650"/>
              <a:ext cx="231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36836" name="Rectangle 2660"/>
            <p:cNvSpPr>
              <a:spLocks noChangeArrowheads="1"/>
            </p:cNvSpPr>
            <p:nvPr/>
          </p:nvSpPr>
          <p:spPr bwMode="auto">
            <a:xfrm>
              <a:off x="2603" y="3650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35" name="Rectangle 2659"/>
            <p:cNvSpPr>
              <a:spLocks noChangeArrowheads="1"/>
            </p:cNvSpPr>
            <p:nvPr/>
          </p:nvSpPr>
          <p:spPr bwMode="auto">
            <a:xfrm>
              <a:off x="2272" y="3650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34" name="Rectangle 2658"/>
            <p:cNvSpPr>
              <a:spLocks noChangeArrowheads="1"/>
            </p:cNvSpPr>
            <p:nvPr/>
          </p:nvSpPr>
          <p:spPr bwMode="auto">
            <a:xfrm>
              <a:off x="1942" y="3650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33" name="Rectangle 2657"/>
            <p:cNvSpPr>
              <a:spLocks noChangeArrowheads="1"/>
            </p:cNvSpPr>
            <p:nvPr/>
          </p:nvSpPr>
          <p:spPr bwMode="auto">
            <a:xfrm>
              <a:off x="1611" y="3650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32" name="Rectangle 2656"/>
            <p:cNvSpPr>
              <a:spLocks noChangeArrowheads="1"/>
            </p:cNvSpPr>
            <p:nvPr/>
          </p:nvSpPr>
          <p:spPr bwMode="auto">
            <a:xfrm>
              <a:off x="1279" y="3650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31" name="Rectangle 2655"/>
            <p:cNvSpPr>
              <a:spLocks noChangeArrowheads="1"/>
            </p:cNvSpPr>
            <p:nvPr/>
          </p:nvSpPr>
          <p:spPr bwMode="auto">
            <a:xfrm>
              <a:off x="950" y="3650"/>
              <a:ext cx="3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30" name="Rectangle 2654"/>
            <p:cNvSpPr>
              <a:spLocks noChangeArrowheads="1"/>
            </p:cNvSpPr>
            <p:nvPr/>
          </p:nvSpPr>
          <p:spPr bwMode="auto">
            <a:xfrm>
              <a:off x="619" y="3650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29" name="Rectangle 2653"/>
            <p:cNvSpPr>
              <a:spLocks noChangeArrowheads="1"/>
            </p:cNvSpPr>
            <p:nvPr/>
          </p:nvSpPr>
          <p:spPr bwMode="auto">
            <a:xfrm>
              <a:off x="113" y="3650"/>
              <a:ext cx="50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锁    存</a:t>
              </a:r>
            </a:p>
          </p:txBody>
        </p:sp>
        <p:sp>
          <p:nvSpPr>
            <p:cNvPr id="436828" name="Rectangle 2652"/>
            <p:cNvSpPr>
              <a:spLocks noChangeArrowheads="1"/>
            </p:cNvSpPr>
            <p:nvPr/>
          </p:nvSpPr>
          <p:spPr bwMode="auto">
            <a:xfrm>
              <a:off x="5248" y="3371"/>
              <a:ext cx="46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36827" name="Rectangle 2651"/>
            <p:cNvSpPr>
              <a:spLocks noChangeArrowheads="1"/>
            </p:cNvSpPr>
            <p:nvPr/>
          </p:nvSpPr>
          <p:spPr bwMode="auto">
            <a:xfrm>
              <a:off x="4918" y="3371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826" name="Rectangle 2650"/>
            <p:cNvSpPr>
              <a:spLocks noChangeArrowheads="1"/>
            </p:cNvSpPr>
            <p:nvPr/>
          </p:nvSpPr>
          <p:spPr bwMode="auto">
            <a:xfrm>
              <a:off x="4586" y="3371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825" name="Rectangle 2649"/>
            <p:cNvSpPr>
              <a:spLocks noChangeArrowheads="1"/>
            </p:cNvSpPr>
            <p:nvPr/>
          </p:nvSpPr>
          <p:spPr bwMode="auto">
            <a:xfrm>
              <a:off x="4256" y="3371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824" name="Rectangle 2648"/>
            <p:cNvSpPr>
              <a:spLocks noChangeArrowheads="1"/>
            </p:cNvSpPr>
            <p:nvPr/>
          </p:nvSpPr>
          <p:spPr bwMode="auto">
            <a:xfrm>
              <a:off x="3926" y="3371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823" name="Rectangle 2647"/>
            <p:cNvSpPr>
              <a:spLocks noChangeArrowheads="1"/>
            </p:cNvSpPr>
            <p:nvPr/>
          </p:nvSpPr>
          <p:spPr bwMode="auto">
            <a:xfrm>
              <a:off x="3595" y="3371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822" name="Rectangle 2646"/>
            <p:cNvSpPr>
              <a:spLocks noChangeArrowheads="1"/>
            </p:cNvSpPr>
            <p:nvPr/>
          </p:nvSpPr>
          <p:spPr bwMode="auto">
            <a:xfrm>
              <a:off x="3264" y="3371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821" name="Rectangle 2645"/>
            <p:cNvSpPr>
              <a:spLocks noChangeArrowheads="1"/>
            </p:cNvSpPr>
            <p:nvPr/>
          </p:nvSpPr>
          <p:spPr bwMode="auto">
            <a:xfrm>
              <a:off x="2934" y="3371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820" name="Rectangle 2644"/>
            <p:cNvSpPr>
              <a:spLocks noChangeArrowheads="1"/>
            </p:cNvSpPr>
            <p:nvPr/>
          </p:nvSpPr>
          <p:spPr bwMode="auto">
            <a:xfrm>
              <a:off x="2603" y="3371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19" name="Rectangle 2643"/>
            <p:cNvSpPr>
              <a:spLocks noChangeArrowheads="1"/>
            </p:cNvSpPr>
            <p:nvPr/>
          </p:nvSpPr>
          <p:spPr bwMode="auto">
            <a:xfrm>
              <a:off x="2272" y="3371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18" name="Rectangle 2642"/>
            <p:cNvSpPr>
              <a:spLocks noChangeArrowheads="1"/>
            </p:cNvSpPr>
            <p:nvPr/>
          </p:nvSpPr>
          <p:spPr bwMode="auto">
            <a:xfrm>
              <a:off x="1942" y="3371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17" name="Rectangle 2641"/>
            <p:cNvSpPr>
              <a:spLocks noChangeArrowheads="1"/>
            </p:cNvSpPr>
            <p:nvPr/>
          </p:nvSpPr>
          <p:spPr bwMode="auto">
            <a:xfrm>
              <a:off x="1611" y="3371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16" name="Rectangle 2640"/>
            <p:cNvSpPr>
              <a:spLocks noChangeArrowheads="1"/>
            </p:cNvSpPr>
            <p:nvPr/>
          </p:nvSpPr>
          <p:spPr bwMode="auto">
            <a:xfrm>
              <a:off x="1279" y="3371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15" name="Rectangle 2639"/>
            <p:cNvSpPr>
              <a:spLocks noChangeArrowheads="1"/>
            </p:cNvSpPr>
            <p:nvPr/>
          </p:nvSpPr>
          <p:spPr bwMode="auto">
            <a:xfrm>
              <a:off x="950" y="3371"/>
              <a:ext cx="3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814" name="Rectangle 2638"/>
            <p:cNvSpPr>
              <a:spLocks noChangeArrowheads="1"/>
            </p:cNvSpPr>
            <p:nvPr/>
          </p:nvSpPr>
          <p:spPr bwMode="auto">
            <a:xfrm>
              <a:off x="619" y="3371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13" name="Rectangle 2637"/>
            <p:cNvSpPr>
              <a:spLocks noChangeArrowheads="1"/>
            </p:cNvSpPr>
            <p:nvPr/>
          </p:nvSpPr>
          <p:spPr bwMode="auto">
            <a:xfrm>
              <a:off x="113" y="3371"/>
              <a:ext cx="50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灭    灯</a:t>
              </a:r>
            </a:p>
          </p:txBody>
        </p:sp>
        <p:sp>
          <p:nvSpPr>
            <p:cNvPr id="436812" name="Rectangle 2636"/>
            <p:cNvSpPr>
              <a:spLocks noChangeArrowheads="1"/>
            </p:cNvSpPr>
            <p:nvPr/>
          </p:nvSpPr>
          <p:spPr bwMode="auto">
            <a:xfrm>
              <a:off x="5248" y="3044"/>
              <a:ext cx="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6811" name="Rectangle 2635"/>
            <p:cNvSpPr>
              <a:spLocks noChangeArrowheads="1"/>
            </p:cNvSpPr>
            <p:nvPr/>
          </p:nvSpPr>
          <p:spPr bwMode="auto">
            <a:xfrm>
              <a:off x="4918" y="3044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10" name="Rectangle 2634"/>
            <p:cNvSpPr>
              <a:spLocks noChangeArrowheads="1"/>
            </p:cNvSpPr>
            <p:nvPr/>
          </p:nvSpPr>
          <p:spPr bwMode="auto">
            <a:xfrm>
              <a:off x="4586" y="3044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09" name="Rectangle 2633"/>
            <p:cNvSpPr>
              <a:spLocks noChangeArrowheads="1"/>
            </p:cNvSpPr>
            <p:nvPr/>
          </p:nvSpPr>
          <p:spPr bwMode="auto">
            <a:xfrm>
              <a:off x="4256" y="3044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08" name="Rectangle 2632"/>
            <p:cNvSpPr>
              <a:spLocks noChangeArrowheads="1"/>
            </p:cNvSpPr>
            <p:nvPr/>
          </p:nvSpPr>
          <p:spPr bwMode="auto">
            <a:xfrm>
              <a:off x="3926" y="3044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07" name="Rectangle 2631"/>
            <p:cNvSpPr>
              <a:spLocks noChangeArrowheads="1"/>
            </p:cNvSpPr>
            <p:nvPr/>
          </p:nvSpPr>
          <p:spPr bwMode="auto">
            <a:xfrm>
              <a:off x="3595" y="3044"/>
              <a:ext cx="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06" name="Rectangle 2630"/>
            <p:cNvSpPr>
              <a:spLocks noChangeArrowheads="1"/>
            </p:cNvSpPr>
            <p:nvPr/>
          </p:nvSpPr>
          <p:spPr bwMode="auto">
            <a:xfrm>
              <a:off x="3264" y="3044"/>
              <a:ext cx="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05" name="Rectangle 2629"/>
            <p:cNvSpPr>
              <a:spLocks noChangeArrowheads="1"/>
            </p:cNvSpPr>
            <p:nvPr/>
          </p:nvSpPr>
          <p:spPr bwMode="auto">
            <a:xfrm>
              <a:off x="2934" y="3044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804" name="Rectangle 2628"/>
            <p:cNvSpPr>
              <a:spLocks noChangeArrowheads="1"/>
            </p:cNvSpPr>
            <p:nvPr/>
          </p:nvSpPr>
          <p:spPr bwMode="auto">
            <a:xfrm>
              <a:off x="2603" y="3044"/>
              <a:ext cx="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03" name="Rectangle 2627"/>
            <p:cNvSpPr>
              <a:spLocks noChangeArrowheads="1"/>
            </p:cNvSpPr>
            <p:nvPr/>
          </p:nvSpPr>
          <p:spPr bwMode="auto">
            <a:xfrm>
              <a:off x="2272" y="3044"/>
              <a:ext cx="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02" name="Rectangle 2626"/>
            <p:cNvSpPr>
              <a:spLocks noChangeArrowheads="1"/>
            </p:cNvSpPr>
            <p:nvPr/>
          </p:nvSpPr>
          <p:spPr bwMode="auto">
            <a:xfrm>
              <a:off x="1942" y="3044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01" name="Rectangle 2625"/>
            <p:cNvSpPr>
              <a:spLocks noChangeArrowheads="1"/>
            </p:cNvSpPr>
            <p:nvPr/>
          </p:nvSpPr>
          <p:spPr bwMode="auto">
            <a:xfrm>
              <a:off x="1611" y="3044"/>
              <a:ext cx="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800" name="Rectangle 2624"/>
            <p:cNvSpPr>
              <a:spLocks noChangeArrowheads="1"/>
            </p:cNvSpPr>
            <p:nvPr/>
          </p:nvSpPr>
          <p:spPr bwMode="auto">
            <a:xfrm>
              <a:off x="1279" y="3044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99" name="Rectangle 2623"/>
            <p:cNvSpPr>
              <a:spLocks noChangeArrowheads="1"/>
            </p:cNvSpPr>
            <p:nvPr/>
          </p:nvSpPr>
          <p:spPr bwMode="auto">
            <a:xfrm>
              <a:off x="950" y="3044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798" name="Rectangle 2622"/>
            <p:cNvSpPr>
              <a:spLocks noChangeArrowheads="1"/>
            </p:cNvSpPr>
            <p:nvPr/>
          </p:nvSpPr>
          <p:spPr bwMode="auto">
            <a:xfrm>
              <a:off x="619" y="3044"/>
              <a:ext cx="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6797" name="Rectangle 2621"/>
            <p:cNvSpPr>
              <a:spLocks noChangeArrowheads="1"/>
            </p:cNvSpPr>
            <p:nvPr/>
          </p:nvSpPr>
          <p:spPr bwMode="auto">
            <a:xfrm>
              <a:off x="113" y="3044"/>
              <a:ext cx="5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灯 测 试</a:t>
              </a:r>
            </a:p>
          </p:txBody>
        </p:sp>
        <p:sp>
          <p:nvSpPr>
            <p:cNvPr id="436796" name="Rectangle 2620"/>
            <p:cNvSpPr>
              <a:spLocks noChangeArrowheads="1"/>
            </p:cNvSpPr>
            <p:nvPr/>
          </p:nvSpPr>
          <p:spPr bwMode="auto">
            <a:xfrm>
              <a:off x="5248" y="2765"/>
              <a:ext cx="46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36795" name="Rectangle 2619"/>
            <p:cNvSpPr>
              <a:spLocks noChangeArrowheads="1"/>
            </p:cNvSpPr>
            <p:nvPr/>
          </p:nvSpPr>
          <p:spPr bwMode="auto">
            <a:xfrm>
              <a:off x="4918" y="2765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94" name="Rectangle 2618"/>
            <p:cNvSpPr>
              <a:spLocks noChangeArrowheads="1"/>
            </p:cNvSpPr>
            <p:nvPr/>
          </p:nvSpPr>
          <p:spPr bwMode="auto">
            <a:xfrm>
              <a:off x="4586" y="2765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93" name="Rectangle 2617"/>
            <p:cNvSpPr>
              <a:spLocks noChangeArrowheads="1"/>
            </p:cNvSpPr>
            <p:nvPr/>
          </p:nvSpPr>
          <p:spPr bwMode="auto">
            <a:xfrm>
              <a:off x="4256" y="2765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92" name="Rectangle 2616"/>
            <p:cNvSpPr>
              <a:spLocks noChangeArrowheads="1"/>
            </p:cNvSpPr>
            <p:nvPr/>
          </p:nvSpPr>
          <p:spPr bwMode="auto">
            <a:xfrm>
              <a:off x="3926" y="2765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91" name="Rectangle 2615"/>
            <p:cNvSpPr>
              <a:spLocks noChangeArrowheads="1"/>
            </p:cNvSpPr>
            <p:nvPr/>
          </p:nvSpPr>
          <p:spPr bwMode="auto">
            <a:xfrm>
              <a:off x="3595" y="2765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90" name="Rectangle 2614"/>
            <p:cNvSpPr>
              <a:spLocks noChangeArrowheads="1"/>
            </p:cNvSpPr>
            <p:nvPr/>
          </p:nvSpPr>
          <p:spPr bwMode="auto">
            <a:xfrm>
              <a:off x="3264" y="2765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89" name="Rectangle 2613"/>
            <p:cNvSpPr>
              <a:spLocks noChangeArrowheads="1"/>
            </p:cNvSpPr>
            <p:nvPr/>
          </p:nvSpPr>
          <p:spPr bwMode="auto">
            <a:xfrm>
              <a:off x="2934" y="2765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88" name="Rectangle 2612"/>
            <p:cNvSpPr>
              <a:spLocks noChangeArrowheads="1"/>
            </p:cNvSpPr>
            <p:nvPr/>
          </p:nvSpPr>
          <p:spPr bwMode="auto">
            <a:xfrm>
              <a:off x="2603" y="2765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87" name="Rectangle 2611"/>
            <p:cNvSpPr>
              <a:spLocks noChangeArrowheads="1"/>
            </p:cNvSpPr>
            <p:nvPr/>
          </p:nvSpPr>
          <p:spPr bwMode="auto">
            <a:xfrm>
              <a:off x="2272" y="2765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86" name="Rectangle 2610"/>
            <p:cNvSpPr>
              <a:spLocks noChangeArrowheads="1"/>
            </p:cNvSpPr>
            <p:nvPr/>
          </p:nvSpPr>
          <p:spPr bwMode="auto">
            <a:xfrm>
              <a:off x="1942" y="2765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85" name="Rectangle 2609"/>
            <p:cNvSpPr>
              <a:spLocks noChangeArrowheads="1"/>
            </p:cNvSpPr>
            <p:nvPr/>
          </p:nvSpPr>
          <p:spPr bwMode="auto">
            <a:xfrm>
              <a:off x="1611" y="2765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84" name="Rectangle 2608"/>
            <p:cNvSpPr>
              <a:spLocks noChangeArrowheads="1"/>
            </p:cNvSpPr>
            <p:nvPr/>
          </p:nvSpPr>
          <p:spPr bwMode="auto">
            <a:xfrm>
              <a:off x="1279" y="2765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83" name="Rectangle 2607"/>
            <p:cNvSpPr>
              <a:spLocks noChangeArrowheads="1"/>
            </p:cNvSpPr>
            <p:nvPr/>
          </p:nvSpPr>
          <p:spPr bwMode="auto">
            <a:xfrm>
              <a:off x="950" y="2765"/>
              <a:ext cx="3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82" name="Rectangle 2606"/>
            <p:cNvSpPr>
              <a:spLocks noChangeArrowheads="1"/>
            </p:cNvSpPr>
            <p:nvPr/>
          </p:nvSpPr>
          <p:spPr bwMode="auto">
            <a:xfrm>
              <a:off x="619" y="2765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81" name="Rectangle 2605"/>
            <p:cNvSpPr>
              <a:spLocks noChangeArrowheads="1"/>
            </p:cNvSpPr>
            <p:nvPr/>
          </p:nvSpPr>
          <p:spPr bwMode="auto">
            <a:xfrm>
              <a:off x="113" y="2765"/>
              <a:ext cx="50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36780" name="Rectangle 2604"/>
            <p:cNvSpPr>
              <a:spLocks noChangeArrowheads="1"/>
            </p:cNvSpPr>
            <p:nvPr/>
          </p:nvSpPr>
          <p:spPr bwMode="auto">
            <a:xfrm>
              <a:off x="5248" y="2486"/>
              <a:ext cx="46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36779" name="Rectangle 2603"/>
            <p:cNvSpPr>
              <a:spLocks noChangeArrowheads="1"/>
            </p:cNvSpPr>
            <p:nvPr/>
          </p:nvSpPr>
          <p:spPr bwMode="auto">
            <a:xfrm>
              <a:off x="4918" y="2486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78" name="Rectangle 2602"/>
            <p:cNvSpPr>
              <a:spLocks noChangeArrowheads="1"/>
            </p:cNvSpPr>
            <p:nvPr/>
          </p:nvSpPr>
          <p:spPr bwMode="auto">
            <a:xfrm>
              <a:off x="4586" y="2486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77" name="Rectangle 2601"/>
            <p:cNvSpPr>
              <a:spLocks noChangeArrowheads="1"/>
            </p:cNvSpPr>
            <p:nvPr/>
          </p:nvSpPr>
          <p:spPr bwMode="auto">
            <a:xfrm>
              <a:off x="4256" y="2486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76" name="Rectangle 2600"/>
            <p:cNvSpPr>
              <a:spLocks noChangeArrowheads="1"/>
            </p:cNvSpPr>
            <p:nvPr/>
          </p:nvSpPr>
          <p:spPr bwMode="auto">
            <a:xfrm>
              <a:off x="3926" y="2486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75" name="Rectangle 2599"/>
            <p:cNvSpPr>
              <a:spLocks noChangeArrowheads="1"/>
            </p:cNvSpPr>
            <p:nvPr/>
          </p:nvSpPr>
          <p:spPr bwMode="auto">
            <a:xfrm>
              <a:off x="3595" y="2486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74" name="Rectangle 2598"/>
            <p:cNvSpPr>
              <a:spLocks noChangeArrowheads="1"/>
            </p:cNvSpPr>
            <p:nvPr/>
          </p:nvSpPr>
          <p:spPr bwMode="auto">
            <a:xfrm>
              <a:off x="3264" y="2486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73" name="Rectangle 2597"/>
            <p:cNvSpPr>
              <a:spLocks noChangeArrowheads="1"/>
            </p:cNvSpPr>
            <p:nvPr/>
          </p:nvSpPr>
          <p:spPr bwMode="auto">
            <a:xfrm>
              <a:off x="2934" y="2486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72" name="Rectangle 2596"/>
            <p:cNvSpPr>
              <a:spLocks noChangeArrowheads="1"/>
            </p:cNvSpPr>
            <p:nvPr/>
          </p:nvSpPr>
          <p:spPr bwMode="auto">
            <a:xfrm>
              <a:off x="2603" y="2486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71" name="Rectangle 2595"/>
            <p:cNvSpPr>
              <a:spLocks noChangeArrowheads="1"/>
            </p:cNvSpPr>
            <p:nvPr/>
          </p:nvSpPr>
          <p:spPr bwMode="auto">
            <a:xfrm>
              <a:off x="2272" y="2486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70" name="Rectangle 2594"/>
            <p:cNvSpPr>
              <a:spLocks noChangeArrowheads="1"/>
            </p:cNvSpPr>
            <p:nvPr/>
          </p:nvSpPr>
          <p:spPr bwMode="auto">
            <a:xfrm>
              <a:off x="1942" y="2486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69" name="Rectangle 2593"/>
            <p:cNvSpPr>
              <a:spLocks noChangeArrowheads="1"/>
            </p:cNvSpPr>
            <p:nvPr/>
          </p:nvSpPr>
          <p:spPr bwMode="auto">
            <a:xfrm>
              <a:off x="1611" y="2486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68" name="Rectangle 2592"/>
            <p:cNvSpPr>
              <a:spLocks noChangeArrowheads="1"/>
            </p:cNvSpPr>
            <p:nvPr/>
          </p:nvSpPr>
          <p:spPr bwMode="auto">
            <a:xfrm>
              <a:off x="1279" y="2486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67" name="Rectangle 2591"/>
            <p:cNvSpPr>
              <a:spLocks noChangeArrowheads="1"/>
            </p:cNvSpPr>
            <p:nvPr/>
          </p:nvSpPr>
          <p:spPr bwMode="auto">
            <a:xfrm>
              <a:off x="950" y="2486"/>
              <a:ext cx="3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66" name="Rectangle 2590"/>
            <p:cNvSpPr>
              <a:spLocks noChangeArrowheads="1"/>
            </p:cNvSpPr>
            <p:nvPr/>
          </p:nvSpPr>
          <p:spPr bwMode="auto">
            <a:xfrm>
              <a:off x="619" y="2486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65" name="Rectangle 2589"/>
            <p:cNvSpPr>
              <a:spLocks noChangeArrowheads="1"/>
            </p:cNvSpPr>
            <p:nvPr/>
          </p:nvSpPr>
          <p:spPr bwMode="auto">
            <a:xfrm>
              <a:off x="113" y="2486"/>
              <a:ext cx="50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36764" name="Rectangle 2588"/>
            <p:cNvSpPr>
              <a:spLocks noChangeArrowheads="1"/>
            </p:cNvSpPr>
            <p:nvPr/>
          </p:nvSpPr>
          <p:spPr bwMode="auto">
            <a:xfrm>
              <a:off x="5248" y="2207"/>
              <a:ext cx="46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36763" name="Rectangle 2587"/>
            <p:cNvSpPr>
              <a:spLocks noChangeArrowheads="1"/>
            </p:cNvSpPr>
            <p:nvPr/>
          </p:nvSpPr>
          <p:spPr bwMode="auto">
            <a:xfrm>
              <a:off x="4918" y="2207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62" name="Rectangle 2586"/>
            <p:cNvSpPr>
              <a:spLocks noChangeArrowheads="1"/>
            </p:cNvSpPr>
            <p:nvPr/>
          </p:nvSpPr>
          <p:spPr bwMode="auto">
            <a:xfrm>
              <a:off x="4586" y="2207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61" name="Rectangle 2585"/>
            <p:cNvSpPr>
              <a:spLocks noChangeArrowheads="1"/>
            </p:cNvSpPr>
            <p:nvPr/>
          </p:nvSpPr>
          <p:spPr bwMode="auto">
            <a:xfrm>
              <a:off x="4256" y="2207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60" name="Rectangle 2584"/>
            <p:cNvSpPr>
              <a:spLocks noChangeArrowheads="1"/>
            </p:cNvSpPr>
            <p:nvPr/>
          </p:nvSpPr>
          <p:spPr bwMode="auto">
            <a:xfrm>
              <a:off x="3926" y="2207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59" name="Rectangle 2583"/>
            <p:cNvSpPr>
              <a:spLocks noChangeArrowheads="1"/>
            </p:cNvSpPr>
            <p:nvPr/>
          </p:nvSpPr>
          <p:spPr bwMode="auto">
            <a:xfrm>
              <a:off x="3595" y="2207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58" name="Rectangle 2582"/>
            <p:cNvSpPr>
              <a:spLocks noChangeArrowheads="1"/>
            </p:cNvSpPr>
            <p:nvPr/>
          </p:nvSpPr>
          <p:spPr bwMode="auto">
            <a:xfrm>
              <a:off x="3264" y="2207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57" name="Rectangle 2581"/>
            <p:cNvSpPr>
              <a:spLocks noChangeArrowheads="1"/>
            </p:cNvSpPr>
            <p:nvPr/>
          </p:nvSpPr>
          <p:spPr bwMode="auto">
            <a:xfrm>
              <a:off x="2934" y="2207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56" name="Rectangle 2580"/>
            <p:cNvSpPr>
              <a:spLocks noChangeArrowheads="1"/>
            </p:cNvSpPr>
            <p:nvPr/>
          </p:nvSpPr>
          <p:spPr bwMode="auto">
            <a:xfrm>
              <a:off x="2603" y="2207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55" name="Rectangle 2579"/>
            <p:cNvSpPr>
              <a:spLocks noChangeArrowheads="1"/>
            </p:cNvSpPr>
            <p:nvPr/>
          </p:nvSpPr>
          <p:spPr bwMode="auto">
            <a:xfrm>
              <a:off x="2272" y="2207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54" name="Rectangle 2578"/>
            <p:cNvSpPr>
              <a:spLocks noChangeArrowheads="1"/>
            </p:cNvSpPr>
            <p:nvPr/>
          </p:nvSpPr>
          <p:spPr bwMode="auto">
            <a:xfrm>
              <a:off x="1942" y="2207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53" name="Rectangle 2577"/>
            <p:cNvSpPr>
              <a:spLocks noChangeArrowheads="1"/>
            </p:cNvSpPr>
            <p:nvPr/>
          </p:nvSpPr>
          <p:spPr bwMode="auto">
            <a:xfrm>
              <a:off x="1611" y="2207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52" name="Rectangle 2576"/>
            <p:cNvSpPr>
              <a:spLocks noChangeArrowheads="1"/>
            </p:cNvSpPr>
            <p:nvPr/>
          </p:nvSpPr>
          <p:spPr bwMode="auto">
            <a:xfrm>
              <a:off x="1279" y="2207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51" name="Rectangle 2575"/>
            <p:cNvSpPr>
              <a:spLocks noChangeArrowheads="1"/>
            </p:cNvSpPr>
            <p:nvPr/>
          </p:nvSpPr>
          <p:spPr bwMode="auto">
            <a:xfrm>
              <a:off x="950" y="2207"/>
              <a:ext cx="3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50" name="Rectangle 2574"/>
            <p:cNvSpPr>
              <a:spLocks noChangeArrowheads="1"/>
            </p:cNvSpPr>
            <p:nvPr/>
          </p:nvSpPr>
          <p:spPr bwMode="auto">
            <a:xfrm>
              <a:off x="619" y="2207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49" name="Rectangle 2573"/>
            <p:cNvSpPr>
              <a:spLocks noChangeArrowheads="1"/>
            </p:cNvSpPr>
            <p:nvPr/>
          </p:nvSpPr>
          <p:spPr bwMode="auto">
            <a:xfrm>
              <a:off x="113" y="2207"/>
              <a:ext cx="50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436748" name="Rectangle 2572"/>
            <p:cNvSpPr>
              <a:spLocks noChangeArrowheads="1"/>
            </p:cNvSpPr>
            <p:nvPr/>
          </p:nvSpPr>
          <p:spPr bwMode="auto">
            <a:xfrm>
              <a:off x="5248" y="1928"/>
              <a:ext cx="46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36747" name="Rectangle 2571"/>
            <p:cNvSpPr>
              <a:spLocks noChangeArrowheads="1"/>
            </p:cNvSpPr>
            <p:nvPr/>
          </p:nvSpPr>
          <p:spPr bwMode="auto">
            <a:xfrm>
              <a:off x="4918" y="1928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46" name="Rectangle 2570"/>
            <p:cNvSpPr>
              <a:spLocks noChangeArrowheads="1"/>
            </p:cNvSpPr>
            <p:nvPr/>
          </p:nvSpPr>
          <p:spPr bwMode="auto">
            <a:xfrm>
              <a:off x="4586" y="1928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45" name="Rectangle 2569"/>
            <p:cNvSpPr>
              <a:spLocks noChangeArrowheads="1"/>
            </p:cNvSpPr>
            <p:nvPr/>
          </p:nvSpPr>
          <p:spPr bwMode="auto">
            <a:xfrm>
              <a:off x="4256" y="1928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44" name="Rectangle 2568"/>
            <p:cNvSpPr>
              <a:spLocks noChangeArrowheads="1"/>
            </p:cNvSpPr>
            <p:nvPr/>
          </p:nvSpPr>
          <p:spPr bwMode="auto">
            <a:xfrm>
              <a:off x="3926" y="1928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43" name="Rectangle 2567"/>
            <p:cNvSpPr>
              <a:spLocks noChangeArrowheads="1"/>
            </p:cNvSpPr>
            <p:nvPr/>
          </p:nvSpPr>
          <p:spPr bwMode="auto">
            <a:xfrm>
              <a:off x="3595" y="1928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42" name="Rectangle 2566"/>
            <p:cNvSpPr>
              <a:spLocks noChangeArrowheads="1"/>
            </p:cNvSpPr>
            <p:nvPr/>
          </p:nvSpPr>
          <p:spPr bwMode="auto">
            <a:xfrm>
              <a:off x="3264" y="1928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41" name="Rectangle 2565"/>
            <p:cNvSpPr>
              <a:spLocks noChangeArrowheads="1"/>
            </p:cNvSpPr>
            <p:nvPr/>
          </p:nvSpPr>
          <p:spPr bwMode="auto">
            <a:xfrm>
              <a:off x="2934" y="1928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40" name="Rectangle 2564"/>
            <p:cNvSpPr>
              <a:spLocks noChangeArrowheads="1"/>
            </p:cNvSpPr>
            <p:nvPr/>
          </p:nvSpPr>
          <p:spPr bwMode="auto">
            <a:xfrm>
              <a:off x="2603" y="1928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39" name="Rectangle 2563"/>
            <p:cNvSpPr>
              <a:spLocks noChangeArrowheads="1"/>
            </p:cNvSpPr>
            <p:nvPr/>
          </p:nvSpPr>
          <p:spPr bwMode="auto">
            <a:xfrm>
              <a:off x="2272" y="1928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38" name="Rectangle 2562"/>
            <p:cNvSpPr>
              <a:spLocks noChangeArrowheads="1"/>
            </p:cNvSpPr>
            <p:nvPr/>
          </p:nvSpPr>
          <p:spPr bwMode="auto">
            <a:xfrm>
              <a:off x="1942" y="1928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37" name="Rectangle 2561"/>
            <p:cNvSpPr>
              <a:spLocks noChangeArrowheads="1"/>
            </p:cNvSpPr>
            <p:nvPr/>
          </p:nvSpPr>
          <p:spPr bwMode="auto">
            <a:xfrm>
              <a:off x="1611" y="1928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36" name="Rectangle 2560"/>
            <p:cNvSpPr>
              <a:spLocks noChangeArrowheads="1"/>
            </p:cNvSpPr>
            <p:nvPr/>
          </p:nvSpPr>
          <p:spPr bwMode="auto">
            <a:xfrm>
              <a:off x="1279" y="1928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35" name="Rectangle 2559"/>
            <p:cNvSpPr>
              <a:spLocks noChangeArrowheads="1"/>
            </p:cNvSpPr>
            <p:nvPr/>
          </p:nvSpPr>
          <p:spPr bwMode="auto">
            <a:xfrm>
              <a:off x="950" y="1928"/>
              <a:ext cx="3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34" name="Rectangle 2558"/>
            <p:cNvSpPr>
              <a:spLocks noChangeArrowheads="1"/>
            </p:cNvSpPr>
            <p:nvPr/>
          </p:nvSpPr>
          <p:spPr bwMode="auto">
            <a:xfrm>
              <a:off x="619" y="1928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33" name="Rectangle 2557"/>
            <p:cNvSpPr>
              <a:spLocks noChangeArrowheads="1"/>
            </p:cNvSpPr>
            <p:nvPr/>
          </p:nvSpPr>
          <p:spPr bwMode="auto">
            <a:xfrm>
              <a:off x="113" y="1928"/>
              <a:ext cx="50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36732" name="Rectangle 2556"/>
            <p:cNvSpPr>
              <a:spLocks noChangeArrowheads="1"/>
            </p:cNvSpPr>
            <p:nvPr/>
          </p:nvSpPr>
          <p:spPr bwMode="auto">
            <a:xfrm>
              <a:off x="5248" y="1648"/>
              <a:ext cx="467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36731" name="Rectangle 2555"/>
            <p:cNvSpPr>
              <a:spLocks noChangeArrowheads="1"/>
            </p:cNvSpPr>
            <p:nvPr/>
          </p:nvSpPr>
          <p:spPr bwMode="auto">
            <a:xfrm>
              <a:off x="4918" y="1648"/>
              <a:ext cx="33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30" name="Rectangle 2554"/>
            <p:cNvSpPr>
              <a:spLocks noChangeArrowheads="1"/>
            </p:cNvSpPr>
            <p:nvPr/>
          </p:nvSpPr>
          <p:spPr bwMode="auto">
            <a:xfrm>
              <a:off x="4586" y="1648"/>
              <a:ext cx="33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29" name="Rectangle 2553"/>
            <p:cNvSpPr>
              <a:spLocks noChangeArrowheads="1"/>
            </p:cNvSpPr>
            <p:nvPr/>
          </p:nvSpPr>
          <p:spPr bwMode="auto">
            <a:xfrm>
              <a:off x="4256" y="1648"/>
              <a:ext cx="33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28" name="Rectangle 2552"/>
            <p:cNvSpPr>
              <a:spLocks noChangeArrowheads="1"/>
            </p:cNvSpPr>
            <p:nvPr/>
          </p:nvSpPr>
          <p:spPr bwMode="auto">
            <a:xfrm>
              <a:off x="3926" y="1648"/>
              <a:ext cx="33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27" name="Rectangle 2551"/>
            <p:cNvSpPr>
              <a:spLocks noChangeArrowheads="1"/>
            </p:cNvSpPr>
            <p:nvPr/>
          </p:nvSpPr>
          <p:spPr bwMode="auto">
            <a:xfrm>
              <a:off x="3595" y="1648"/>
              <a:ext cx="33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26" name="Rectangle 2550"/>
            <p:cNvSpPr>
              <a:spLocks noChangeArrowheads="1"/>
            </p:cNvSpPr>
            <p:nvPr/>
          </p:nvSpPr>
          <p:spPr bwMode="auto">
            <a:xfrm>
              <a:off x="3264" y="1648"/>
              <a:ext cx="33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25" name="Rectangle 2549"/>
            <p:cNvSpPr>
              <a:spLocks noChangeArrowheads="1"/>
            </p:cNvSpPr>
            <p:nvPr/>
          </p:nvSpPr>
          <p:spPr bwMode="auto">
            <a:xfrm>
              <a:off x="2934" y="1648"/>
              <a:ext cx="33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24" name="Rectangle 2548"/>
            <p:cNvSpPr>
              <a:spLocks noChangeArrowheads="1"/>
            </p:cNvSpPr>
            <p:nvPr/>
          </p:nvSpPr>
          <p:spPr bwMode="auto">
            <a:xfrm>
              <a:off x="2603" y="1648"/>
              <a:ext cx="33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23" name="Rectangle 2547"/>
            <p:cNvSpPr>
              <a:spLocks noChangeArrowheads="1"/>
            </p:cNvSpPr>
            <p:nvPr/>
          </p:nvSpPr>
          <p:spPr bwMode="auto">
            <a:xfrm>
              <a:off x="2272" y="1648"/>
              <a:ext cx="33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22" name="Rectangle 2546"/>
            <p:cNvSpPr>
              <a:spLocks noChangeArrowheads="1"/>
            </p:cNvSpPr>
            <p:nvPr/>
          </p:nvSpPr>
          <p:spPr bwMode="auto">
            <a:xfrm>
              <a:off x="1942" y="1648"/>
              <a:ext cx="33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21" name="Rectangle 2545"/>
            <p:cNvSpPr>
              <a:spLocks noChangeArrowheads="1"/>
            </p:cNvSpPr>
            <p:nvPr/>
          </p:nvSpPr>
          <p:spPr bwMode="auto">
            <a:xfrm>
              <a:off x="1611" y="1648"/>
              <a:ext cx="33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20" name="Rectangle 2544"/>
            <p:cNvSpPr>
              <a:spLocks noChangeArrowheads="1"/>
            </p:cNvSpPr>
            <p:nvPr/>
          </p:nvSpPr>
          <p:spPr bwMode="auto">
            <a:xfrm>
              <a:off x="1279" y="1648"/>
              <a:ext cx="33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19" name="Rectangle 2543"/>
            <p:cNvSpPr>
              <a:spLocks noChangeArrowheads="1"/>
            </p:cNvSpPr>
            <p:nvPr/>
          </p:nvSpPr>
          <p:spPr bwMode="auto">
            <a:xfrm>
              <a:off x="950" y="1648"/>
              <a:ext cx="32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18" name="Rectangle 2542"/>
            <p:cNvSpPr>
              <a:spLocks noChangeArrowheads="1"/>
            </p:cNvSpPr>
            <p:nvPr/>
          </p:nvSpPr>
          <p:spPr bwMode="auto">
            <a:xfrm>
              <a:off x="619" y="1648"/>
              <a:ext cx="33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17" name="Rectangle 2541"/>
            <p:cNvSpPr>
              <a:spLocks noChangeArrowheads="1"/>
            </p:cNvSpPr>
            <p:nvPr/>
          </p:nvSpPr>
          <p:spPr bwMode="auto">
            <a:xfrm>
              <a:off x="113" y="1648"/>
              <a:ext cx="50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36716" name="Rectangle 2540"/>
            <p:cNvSpPr>
              <a:spLocks noChangeArrowheads="1"/>
            </p:cNvSpPr>
            <p:nvPr/>
          </p:nvSpPr>
          <p:spPr bwMode="auto">
            <a:xfrm>
              <a:off x="5248" y="1369"/>
              <a:ext cx="46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 </a:t>
              </a:r>
            </a:p>
          </p:txBody>
        </p:sp>
        <p:sp>
          <p:nvSpPr>
            <p:cNvPr id="436715" name="Rectangle 2539"/>
            <p:cNvSpPr>
              <a:spLocks noChangeArrowheads="1"/>
            </p:cNvSpPr>
            <p:nvPr/>
          </p:nvSpPr>
          <p:spPr bwMode="auto">
            <a:xfrm>
              <a:off x="4918" y="1369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14" name="Rectangle 2538"/>
            <p:cNvSpPr>
              <a:spLocks noChangeArrowheads="1"/>
            </p:cNvSpPr>
            <p:nvPr/>
          </p:nvSpPr>
          <p:spPr bwMode="auto">
            <a:xfrm>
              <a:off x="4586" y="1369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13" name="Rectangle 2537"/>
            <p:cNvSpPr>
              <a:spLocks noChangeArrowheads="1"/>
            </p:cNvSpPr>
            <p:nvPr/>
          </p:nvSpPr>
          <p:spPr bwMode="auto">
            <a:xfrm>
              <a:off x="4256" y="1369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12" name="Rectangle 2536"/>
            <p:cNvSpPr>
              <a:spLocks noChangeArrowheads="1"/>
            </p:cNvSpPr>
            <p:nvPr/>
          </p:nvSpPr>
          <p:spPr bwMode="auto">
            <a:xfrm>
              <a:off x="3926" y="1369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11" name="Rectangle 2535"/>
            <p:cNvSpPr>
              <a:spLocks noChangeArrowheads="1"/>
            </p:cNvSpPr>
            <p:nvPr/>
          </p:nvSpPr>
          <p:spPr bwMode="auto">
            <a:xfrm>
              <a:off x="3595" y="1369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10" name="Rectangle 2534"/>
            <p:cNvSpPr>
              <a:spLocks noChangeArrowheads="1"/>
            </p:cNvSpPr>
            <p:nvPr/>
          </p:nvSpPr>
          <p:spPr bwMode="auto">
            <a:xfrm>
              <a:off x="3264" y="1369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09" name="Rectangle 2533"/>
            <p:cNvSpPr>
              <a:spLocks noChangeArrowheads="1"/>
            </p:cNvSpPr>
            <p:nvPr/>
          </p:nvSpPr>
          <p:spPr bwMode="auto">
            <a:xfrm>
              <a:off x="2934" y="1369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08" name="Rectangle 2532"/>
            <p:cNvSpPr>
              <a:spLocks noChangeArrowheads="1"/>
            </p:cNvSpPr>
            <p:nvPr/>
          </p:nvSpPr>
          <p:spPr bwMode="auto">
            <a:xfrm>
              <a:off x="2603" y="1369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07" name="Rectangle 2531"/>
            <p:cNvSpPr>
              <a:spLocks noChangeArrowheads="1"/>
            </p:cNvSpPr>
            <p:nvPr/>
          </p:nvSpPr>
          <p:spPr bwMode="auto">
            <a:xfrm>
              <a:off x="2272" y="1369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06" name="Rectangle 2530"/>
            <p:cNvSpPr>
              <a:spLocks noChangeArrowheads="1"/>
            </p:cNvSpPr>
            <p:nvPr/>
          </p:nvSpPr>
          <p:spPr bwMode="auto">
            <a:xfrm>
              <a:off x="1942" y="1369"/>
              <a:ext cx="33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05" name="Rectangle 2529"/>
            <p:cNvSpPr>
              <a:spLocks noChangeArrowheads="1"/>
            </p:cNvSpPr>
            <p:nvPr/>
          </p:nvSpPr>
          <p:spPr bwMode="auto">
            <a:xfrm>
              <a:off x="1611" y="1369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04" name="Rectangle 2528"/>
            <p:cNvSpPr>
              <a:spLocks noChangeArrowheads="1"/>
            </p:cNvSpPr>
            <p:nvPr/>
          </p:nvSpPr>
          <p:spPr bwMode="auto">
            <a:xfrm>
              <a:off x="1279" y="1369"/>
              <a:ext cx="3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703" name="Rectangle 2527"/>
            <p:cNvSpPr>
              <a:spLocks noChangeArrowheads="1"/>
            </p:cNvSpPr>
            <p:nvPr/>
          </p:nvSpPr>
          <p:spPr bwMode="auto">
            <a:xfrm>
              <a:off x="950" y="1369"/>
              <a:ext cx="3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6702" name="Rectangle 2526"/>
            <p:cNvSpPr>
              <a:spLocks noChangeArrowheads="1"/>
            </p:cNvSpPr>
            <p:nvPr/>
          </p:nvSpPr>
          <p:spPr bwMode="auto">
            <a:xfrm>
              <a:off x="619" y="1369"/>
              <a:ext cx="3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6701" name="Rectangle 2525"/>
            <p:cNvSpPr>
              <a:spLocks noChangeArrowheads="1"/>
            </p:cNvSpPr>
            <p:nvPr/>
          </p:nvSpPr>
          <p:spPr bwMode="auto">
            <a:xfrm>
              <a:off x="113" y="1369"/>
              <a:ext cx="50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36845" name="Line 2669"/>
            <p:cNvSpPr>
              <a:spLocks noChangeShapeType="1"/>
            </p:cNvSpPr>
            <p:nvPr/>
          </p:nvSpPr>
          <p:spPr bwMode="auto">
            <a:xfrm>
              <a:off x="113" y="1369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46" name="Line 2670"/>
            <p:cNvSpPr>
              <a:spLocks noChangeShapeType="1"/>
            </p:cNvSpPr>
            <p:nvPr/>
          </p:nvSpPr>
          <p:spPr bwMode="auto">
            <a:xfrm>
              <a:off x="113" y="3929"/>
              <a:ext cx="560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47" name="Line 2671"/>
            <p:cNvSpPr>
              <a:spLocks noChangeShapeType="1"/>
            </p:cNvSpPr>
            <p:nvPr/>
          </p:nvSpPr>
          <p:spPr bwMode="auto">
            <a:xfrm>
              <a:off x="113" y="752"/>
              <a:ext cx="0" cy="229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48" name="Line 2672"/>
            <p:cNvSpPr>
              <a:spLocks noChangeShapeType="1"/>
            </p:cNvSpPr>
            <p:nvPr/>
          </p:nvSpPr>
          <p:spPr bwMode="auto">
            <a:xfrm>
              <a:off x="5715" y="1369"/>
              <a:ext cx="0" cy="25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51" name="Line 2675"/>
            <p:cNvSpPr>
              <a:spLocks noChangeShapeType="1"/>
            </p:cNvSpPr>
            <p:nvPr/>
          </p:nvSpPr>
          <p:spPr bwMode="auto">
            <a:xfrm>
              <a:off x="113" y="1648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53" name="Line 2677"/>
            <p:cNvSpPr>
              <a:spLocks noChangeShapeType="1"/>
            </p:cNvSpPr>
            <p:nvPr/>
          </p:nvSpPr>
          <p:spPr bwMode="auto">
            <a:xfrm>
              <a:off x="619" y="752"/>
              <a:ext cx="0" cy="31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56" name="Line 2680"/>
            <p:cNvSpPr>
              <a:spLocks noChangeShapeType="1"/>
            </p:cNvSpPr>
            <p:nvPr/>
          </p:nvSpPr>
          <p:spPr bwMode="auto">
            <a:xfrm>
              <a:off x="950" y="1369"/>
              <a:ext cx="0" cy="25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59" name="Line 2683"/>
            <p:cNvSpPr>
              <a:spLocks noChangeShapeType="1"/>
            </p:cNvSpPr>
            <p:nvPr/>
          </p:nvSpPr>
          <p:spPr bwMode="auto">
            <a:xfrm>
              <a:off x="1279" y="1369"/>
              <a:ext cx="0" cy="25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62" name="Line 2686"/>
            <p:cNvSpPr>
              <a:spLocks noChangeShapeType="1"/>
            </p:cNvSpPr>
            <p:nvPr/>
          </p:nvSpPr>
          <p:spPr bwMode="auto">
            <a:xfrm>
              <a:off x="1611" y="752"/>
              <a:ext cx="0" cy="31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65" name="Line 2689"/>
            <p:cNvSpPr>
              <a:spLocks noChangeShapeType="1"/>
            </p:cNvSpPr>
            <p:nvPr/>
          </p:nvSpPr>
          <p:spPr bwMode="auto">
            <a:xfrm>
              <a:off x="1942" y="1369"/>
              <a:ext cx="0" cy="25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68" name="Line 2692"/>
            <p:cNvSpPr>
              <a:spLocks noChangeShapeType="1"/>
            </p:cNvSpPr>
            <p:nvPr/>
          </p:nvSpPr>
          <p:spPr bwMode="auto">
            <a:xfrm>
              <a:off x="2272" y="1369"/>
              <a:ext cx="0" cy="25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71" name="Line 2695"/>
            <p:cNvSpPr>
              <a:spLocks noChangeShapeType="1"/>
            </p:cNvSpPr>
            <p:nvPr/>
          </p:nvSpPr>
          <p:spPr bwMode="auto">
            <a:xfrm>
              <a:off x="2603" y="1369"/>
              <a:ext cx="0" cy="16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74" name="Line 2698"/>
            <p:cNvSpPr>
              <a:spLocks noChangeShapeType="1"/>
            </p:cNvSpPr>
            <p:nvPr/>
          </p:nvSpPr>
          <p:spPr bwMode="auto">
            <a:xfrm>
              <a:off x="2934" y="752"/>
              <a:ext cx="0" cy="31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77" name="Line 2701"/>
            <p:cNvSpPr>
              <a:spLocks noChangeShapeType="1"/>
            </p:cNvSpPr>
            <p:nvPr/>
          </p:nvSpPr>
          <p:spPr bwMode="auto">
            <a:xfrm>
              <a:off x="3264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80" name="Line 2704"/>
            <p:cNvSpPr>
              <a:spLocks noChangeShapeType="1"/>
            </p:cNvSpPr>
            <p:nvPr/>
          </p:nvSpPr>
          <p:spPr bwMode="auto">
            <a:xfrm>
              <a:off x="3595" y="929"/>
              <a:ext cx="0" cy="272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83" name="Line 2707"/>
            <p:cNvSpPr>
              <a:spLocks noChangeShapeType="1"/>
            </p:cNvSpPr>
            <p:nvPr/>
          </p:nvSpPr>
          <p:spPr bwMode="auto">
            <a:xfrm>
              <a:off x="3926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86" name="Line 2710"/>
            <p:cNvSpPr>
              <a:spLocks noChangeShapeType="1"/>
            </p:cNvSpPr>
            <p:nvPr/>
          </p:nvSpPr>
          <p:spPr bwMode="auto">
            <a:xfrm>
              <a:off x="4256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89" name="Line 2713"/>
            <p:cNvSpPr>
              <a:spLocks noChangeShapeType="1"/>
            </p:cNvSpPr>
            <p:nvPr/>
          </p:nvSpPr>
          <p:spPr bwMode="auto">
            <a:xfrm>
              <a:off x="4586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92" name="Line 2716"/>
            <p:cNvSpPr>
              <a:spLocks noChangeShapeType="1"/>
            </p:cNvSpPr>
            <p:nvPr/>
          </p:nvSpPr>
          <p:spPr bwMode="auto">
            <a:xfrm>
              <a:off x="4918" y="929"/>
              <a:ext cx="0" cy="272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95" name="Line 2719"/>
            <p:cNvSpPr>
              <a:spLocks noChangeShapeType="1"/>
            </p:cNvSpPr>
            <p:nvPr/>
          </p:nvSpPr>
          <p:spPr bwMode="auto">
            <a:xfrm>
              <a:off x="5248" y="797"/>
              <a:ext cx="0" cy="313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899" name="Line 2723"/>
            <p:cNvSpPr>
              <a:spLocks noChangeShapeType="1"/>
            </p:cNvSpPr>
            <p:nvPr/>
          </p:nvSpPr>
          <p:spPr bwMode="auto">
            <a:xfrm>
              <a:off x="113" y="1928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977" name="Line 2801"/>
            <p:cNvSpPr>
              <a:spLocks noChangeShapeType="1"/>
            </p:cNvSpPr>
            <p:nvPr/>
          </p:nvSpPr>
          <p:spPr bwMode="auto">
            <a:xfrm>
              <a:off x="113" y="2207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055" name="Line 2879"/>
            <p:cNvSpPr>
              <a:spLocks noChangeShapeType="1"/>
            </p:cNvSpPr>
            <p:nvPr/>
          </p:nvSpPr>
          <p:spPr bwMode="auto">
            <a:xfrm>
              <a:off x="113" y="2486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133" name="Line 2957"/>
            <p:cNvSpPr>
              <a:spLocks noChangeShapeType="1"/>
            </p:cNvSpPr>
            <p:nvPr/>
          </p:nvSpPr>
          <p:spPr bwMode="auto">
            <a:xfrm>
              <a:off x="113" y="2765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211" name="Line 3035"/>
            <p:cNvSpPr>
              <a:spLocks noChangeShapeType="1"/>
            </p:cNvSpPr>
            <p:nvPr/>
          </p:nvSpPr>
          <p:spPr bwMode="auto">
            <a:xfrm>
              <a:off x="113" y="3044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212" name="Line 3036"/>
            <p:cNvSpPr>
              <a:spLocks noChangeShapeType="1"/>
            </p:cNvSpPr>
            <p:nvPr/>
          </p:nvSpPr>
          <p:spPr bwMode="auto">
            <a:xfrm>
              <a:off x="113" y="3044"/>
              <a:ext cx="0" cy="3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313" name="Line 3113"/>
            <p:cNvSpPr>
              <a:spLocks noChangeShapeType="1"/>
            </p:cNvSpPr>
            <p:nvPr/>
          </p:nvSpPr>
          <p:spPr bwMode="auto">
            <a:xfrm>
              <a:off x="113" y="3371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314" name="Line 3114"/>
            <p:cNvSpPr>
              <a:spLocks noChangeShapeType="1"/>
            </p:cNvSpPr>
            <p:nvPr/>
          </p:nvSpPr>
          <p:spPr bwMode="auto">
            <a:xfrm>
              <a:off x="113" y="3371"/>
              <a:ext cx="0" cy="5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341" name="Line 3141"/>
            <p:cNvSpPr>
              <a:spLocks noChangeShapeType="1"/>
            </p:cNvSpPr>
            <p:nvPr/>
          </p:nvSpPr>
          <p:spPr bwMode="auto">
            <a:xfrm>
              <a:off x="2603" y="3044"/>
              <a:ext cx="0" cy="3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383" name="Line 3183"/>
            <p:cNvSpPr>
              <a:spLocks noChangeShapeType="1"/>
            </p:cNvSpPr>
            <p:nvPr/>
          </p:nvSpPr>
          <p:spPr bwMode="auto">
            <a:xfrm>
              <a:off x="113" y="3650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415" name="Line 3215"/>
            <p:cNvSpPr>
              <a:spLocks noChangeShapeType="1"/>
            </p:cNvSpPr>
            <p:nvPr/>
          </p:nvSpPr>
          <p:spPr bwMode="auto">
            <a:xfrm>
              <a:off x="2603" y="3371"/>
              <a:ext cx="0" cy="5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Group 3328"/>
            <p:cNvGrpSpPr>
              <a:grpSpLocks noChangeAspect="1"/>
            </p:cNvGrpSpPr>
            <p:nvPr/>
          </p:nvGrpSpPr>
          <p:grpSpPr bwMode="auto">
            <a:xfrm>
              <a:off x="5407" y="3090"/>
              <a:ext cx="150" cy="227"/>
              <a:chOff x="5148" y="2840"/>
              <a:chExt cx="150" cy="234"/>
            </a:xfrm>
          </p:grpSpPr>
          <p:sp>
            <p:nvSpPr>
              <p:cNvPr id="438527" name="AutoShape 3327"/>
              <p:cNvSpPr>
                <a:spLocks noChangeAspect="1" noChangeArrowheads="1" noTextEdit="1"/>
              </p:cNvSpPr>
              <p:nvPr/>
            </p:nvSpPr>
            <p:spPr bwMode="auto">
              <a:xfrm>
                <a:off x="5148" y="2840"/>
                <a:ext cx="150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8529" name="Line 3329"/>
              <p:cNvSpPr>
                <a:spLocks noChangeShapeType="1"/>
              </p:cNvSpPr>
              <p:nvPr/>
            </p:nvSpPr>
            <p:spPr bwMode="auto">
              <a:xfrm>
                <a:off x="5181" y="2945"/>
                <a:ext cx="62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8530" name="Line 3330"/>
              <p:cNvSpPr>
                <a:spLocks noChangeShapeType="1"/>
              </p:cNvSpPr>
              <p:nvPr/>
            </p:nvSpPr>
            <p:spPr bwMode="auto">
              <a:xfrm>
                <a:off x="5181" y="2849"/>
                <a:ext cx="62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8531" name="Line 3331"/>
              <p:cNvSpPr>
                <a:spLocks noChangeShapeType="1"/>
              </p:cNvSpPr>
              <p:nvPr/>
            </p:nvSpPr>
            <p:spPr bwMode="auto">
              <a:xfrm flipH="1">
                <a:off x="5165" y="2868"/>
                <a:ext cx="2" cy="6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8532" name="Line 3332"/>
              <p:cNvSpPr>
                <a:spLocks noChangeShapeType="1"/>
              </p:cNvSpPr>
              <p:nvPr/>
            </p:nvSpPr>
            <p:spPr bwMode="auto">
              <a:xfrm flipH="1">
                <a:off x="5260" y="2868"/>
                <a:ext cx="2" cy="6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8533" name="Line 3333"/>
              <p:cNvSpPr>
                <a:spLocks noChangeShapeType="1"/>
              </p:cNvSpPr>
              <p:nvPr/>
            </p:nvSpPr>
            <p:spPr bwMode="auto">
              <a:xfrm>
                <a:off x="5181" y="3044"/>
                <a:ext cx="62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8534" name="Line 3334"/>
              <p:cNvSpPr>
                <a:spLocks noChangeShapeType="1"/>
              </p:cNvSpPr>
              <p:nvPr/>
            </p:nvSpPr>
            <p:spPr bwMode="auto">
              <a:xfrm flipH="1">
                <a:off x="5165" y="2964"/>
                <a:ext cx="2" cy="63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8535" name="Line 3335"/>
              <p:cNvSpPr>
                <a:spLocks noChangeShapeType="1"/>
              </p:cNvSpPr>
              <p:nvPr/>
            </p:nvSpPr>
            <p:spPr bwMode="auto">
              <a:xfrm flipH="1">
                <a:off x="5260" y="2964"/>
                <a:ext cx="2" cy="63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8537" name="Rectangle 3337"/>
            <p:cNvSpPr>
              <a:spLocks noChangeArrowheads="1"/>
            </p:cNvSpPr>
            <p:nvPr/>
          </p:nvSpPr>
          <p:spPr bwMode="auto">
            <a:xfrm>
              <a:off x="1041" y="1009"/>
              <a:ext cx="689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LT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38" name="Rectangle 3338"/>
            <p:cNvSpPr>
              <a:spLocks noChangeArrowheads="1"/>
            </p:cNvSpPr>
            <p:nvPr/>
          </p:nvSpPr>
          <p:spPr bwMode="auto">
            <a:xfrm>
              <a:off x="4778" y="958"/>
              <a:ext cx="329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39" name="Rectangle 3339"/>
            <p:cNvSpPr>
              <a:spLocks noChangeArrowheads="1"/>
            </p:cNvSpPr>
            <p:nvPr/>
          </p:nvSpPr>
          <p:spPr bwMode="auto">
            <a:xfrm>
              <a:off x="4449" y="958"/>
              <a:ext cx="329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40" name="Rectangle 3340"/>
            <p:cNvSpPr>
              <a:spLocks noChangeArrowheads="1"/>
            </p:cNvSpPr>
            <p:nvPr/>
          </p:nvSpPr>
          <p:spPr bwMode="auto">
            <a:xfrm>
              <a:off x="4121" y="958"/>
              <a:ext cx="328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e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41" name="Rectangle 3341"/>
            <p:cNvSpPr>
              <a:spLocks noChangeArrowheads="1"/>
            </p:cNvSpPr>
            <p:nvPr/>
          </p:nvSpPr>
          <p:spPr bwMode="auto">
            <a:xfrm>
              <a:off x="3791" y="958"/>
              <a:ext cx="33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42" name="Rectangle 3342"/>
            <p:cNvSpPr>
              <a:spLocks noChangeArrowheads="1"/>
            </p:cNvSpPr>
            <p:nvPr/>
          </p:nvSpPr>
          <p:spPr bwMode="auto">
            <a:xfrm>
              <a:off x="3462" y="958"/>
              <a:ext cx="329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43" name="Rectangle 3343"/>
            <p:cNvSpPr>
              <a:spLocks noChangeArrowheads="1"/>
            </p:cNvSpPr>
            <p:nvPr/>
          </p:nvSpPr>
          <p:spPr bwMode="auto">
            <a:xfrm>
              <a:off x="3133" y="958"/>
              <a:ext cx="329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44" name="Rectangle 3344"/>
            <p:cNvSpPr>
              <a:spLocks noChangeArrowheads="1"/>
            </p:cNvSpPr>
            <p:nvPr/>
          </p:nvSpPr>
          <p:spPr bwMode="auto">
            <a:xfrm>
              <a:off x="2803" y="958"/>
              <a:ext cx="33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45" name="Rectangle 3345"/>
            <p:cNvSpPr>
              <a:spLocks noChangeArrowheads="1"/>
            </p:cNvSpPr>
            <p:nvPr/>
          </p:nvSpPr>
          <p:spPr bwMode="auto">
            <a:xfrm>
              <a:off x="1259" y="958"/>
              <a:ext cx="33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8546" name="Rectangle 3346"/>
            <p:cNvSpPr>
              <a:spLocks noChangeArrowheads="1"/>
            </p:cNvSpPr>
            <p:nvPr/>
          </p:nvSpPr>
          <p:spPr bwMode="auto">
            <a:xfrm>
              <a:off x="931" y="958"/>
              <a:ext cx="328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8547" name="Rectangle 3347"/>
            <p:cNvSpPr>
              <a:spLocks noChangeArrowheads="1"/>
            </p:cNvSpPr>
            <p:nvPr/>
          </p:nvSpPr>
          <p:spPr bwMode="auto">
            <a:xfrm>
              <a:off x="5053" y="753"/>
              <a:ext cx="608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字形</a:t>
              </a:r>
            </a:p>
          </p:txBody>
        </p:sp>
        <p:sp>
          <p:nvSpPr>
            <p:cNvPr id="438548" name="Rectangle 3348"/>
            <p:cNvSpPr>
              <a:spLocks noChangeArrowheads="1"/>
            </p:cNvSpPr>
            <p:nvPr/>
          </p:nvSpPr>
          <p:spPr bwMode="auto">
            <a:xfrm>
              <a:off x="2950" y="753"/>
              <a:ext cx="230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输  出</a:t>
              </a:r>
            </a:p>
          </p:txBody>
        </p:sp>
        <p:sp>
          <p:nvSpPr>
            <p:cNvPr id="438549" name="Rectangle 3349"/>
            <p:cNvSpPr>
              <a:spLocks noChangeArrowheads="1"/>
            </p:cNvSpPr>
            <p:nvPr/>
          </p:nvSpPr>
          <p:spPr bwMode="auto">
            <a:xfrm>
              <a:off x="631" y="744"/>
              <a:ext cx="230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                                </a:t>
              </a:r>
              <a:r>
                <a:rPr kumimoji="1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输  入</a:t>
              </a:r>
            </a:p>
          </p:txBody>
        </p:sp>
        <p:sp>
          <p:nvSpPr>
            <p:cNvPr id="438550" name="Rectangle 3350"/>
            <p:cNvSpPr>
              <a:spLocks noChangeArrowheads="1"/>
            </p:cNvSpPr>
            <p:nvPr/>
          </p:nvSpPr>
          <p:spPr bwMode="auto">
            <a:xfrm>
              <a:off x="0" y="754"/>
              <a:ext cx="669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indent="269875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26987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十进制或功能</a:t>
              </a:r>
            </a:p>
          </p:txBody>
        </p:sp>
        <p:sp>
          <p:nvSpPr>
            <p:cNvPr id="438551" name="Line 3351"/>
            <p:cNvSpPr>
              <a:spLocks noChangeShapeType="1"/>
            </p:cNvSpPr>
            <p:nvPr/>
          </p:nvSpPr>
          <p:spPr bwMode="auto">
            <a:xfrm>
              <a:off x="113" y="753"/>
              <a:ext cx="560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552" name="Line 3352"/>
            <p:cNvSpPr>
              <a:spLocks noChangeShapeType="1"/>
            </p:cNvSpPr>
            <p:nvPr/>
          </p:nvSpPr>
          <p:spPr bwMode="auto">
            <a:xfrm>
              <a:off x="5715" y="753"/>
              <a:ext cx="0" cy="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554" name="Line 3354"/>
            <p:cNvSpPr>
              <a:spLocks noChangeShapeType="1"/>
            </p:cNvSpPr>
            <p:nvPr/>
          </p:nvSpPr>
          <p:spPr bwMode="auto">
            <a:xfrm>
              <a:off x="646" y="958"/>
              <a:ext cx="460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555" name="Rectangle 3355"/>
            <p:cNvSpPr>
              <a:spLocks noChangeArrowheads="1"/>
            </p:cNvSpPr>
            <p:nvPr/>
          </p:nvSpPr>
          <p:spPr bwMode="auto">
            <a:xfrm>
              <a:off x="739" y="1009"/>
              <a:ext cx="6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  BL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56" name="Rectangle 3356"/>
            <p:cNvSpPr>
              <a:spLocks noChangeArrowheads="1"/>
            </p:cNvSpPr>
            <p:nvPr/>
          </p:nvSpPr>
          <p:spPr bwMode="auto">
            <a:xfrm>
              <a:off x="386" y="1000"/>
              <a:ext cx="6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LE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57" name="Line 3357"/>
            <p:cNvSpPr>
              <a:spLocks noChangeShapeType="1"/>
            </p:cNvSpPr>
            <p:nvPr/>
          </p:nvSpPr>
          <p:spPr bwMode="auto">
            <a:xfrm>
              <a:off x="1392" y="1141"/>
              <a:ext cx="151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558" name="Line 3358"/>
            <p:cNvSpPr>
              <a:spLocks noChangeShapeType="1"/>
            </p:cNvSpPr>
            <p:nvPr/>
          </p:nvSpPr>
          <p:spPr bwMode="auto">
            <a:xfrm>
              <a:off x="1090" y="1141"/>
              <a:ext cx="151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561" name="Rectangle 3361"/>
            <p:cNvSpPr>
              <a:spLocks noChangeArrowheads="1"/>
            </p:cNvSpPr>
            <p:nvPr/>
          </p:nvSpPr>
          <p:spPr bwMode="auto">
            <a:xfrm>
              <a:off x="1474" y="927"/>
              <a:ext cx="453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62" name="Rectangle 3362"/>
            <p:cNvSpPr>
              <a:spLocks noChangeArrowheads="1"/>
            </p:cNvSpPr>
            <p:nvPr/>
          </p:nvSpPr>
          <p:spPr bwMode="auto">
            <a:xfrm>
              <a:off x="1791" y="927"/>
              <a:ext cx="453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63" name="Rectangle 3363"/>
            <p:cNvSpPr>
              <a:spLocks noChangeArrowheads="1"/>
            </p:cNvSpPr>
            <p:nvPr/>
          </p:nvSpPr>
          <p:spPr bwMode="auto">
            <a:xfrm>
              <a:off x="2110" y="927"/>
              <a:ext cx="453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564" name="Rectangle 3364"/>
            <p:cNvSpPr>
              <a:spLocks noChangeArrowheads="1"/>
            </p:cNvSpPr>
            <p:nvPr/>
          </p:nvSpPr>
          <p:spPr bwMode="auto">
            <a:xfrm>
              <a:off x="2473" y="927"/>
              <a:ext cx="453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8568" name="Rectangle 3368"/>
          <p:cNvSpPr>
            <a:spLocks noChangeArrowheads="1"/>
          </p:cNvSpPr>
          <p:nvPr/>
        </p:nvSpPr>
        <p:spPr bwMode="auto">
          <a:xfrm>
            <a:off x="1428728" y="214290"/>
            <a:ext cx="604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七段显示译码器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74HC4511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功能表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续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648804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31800" y="-31816"/>
            <a:ext cx="8497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  由译码器、显示译码及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个七段显示器构成的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动态显示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电路如图所示，试分析工作原理。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0" y="23283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0" y="18806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9303" name="Object 7"/>
          <p:cNvGraphicFramePr>
            <a:graphicFrameLocks noChangeAspect="1"/>
          </p:cNvGraphicFramePr>
          <p:nvPr>
            <p:extLst/>
          </p:nvPr>
        </p:nvGraphicFramePr>
        <p:xfrm>
          <a:off x="1907630" y="729278"/>
          <a:ext cx="7137400" cy="3963988"/>
        </p:xfrm>
        <a:graphic>
          <a:graphicData uri="http://schemas.openxmlformats.org/presentationml/2006/ole">
            <p:oleObj spid="_x0000_s500738" name="图片" r:id="rId3" imgW="4629912" imgH="2575560" progId="Word.Picture.8">
              <p:embed/>
            </p:oleObj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8596" y="4786322"/>
            <a:ext cx="8497887" cy="1200150"/>
            <a:chOff x="249" y="3130"/>
            <a:chExt cx="5353" cy="756"/>
          </a:xfrm>
        </p:grpSpPr>
        <p:sp>
          <p:nvSpPr>
            <p:cNvPr id="439305" name="Rectangle 9"/>
            <p:cNvSpPr>
              <a:spLocks noChangeArrowheads="1"/>
            </p:cNvSpPr>
            <p:nvPr/>
          </p:nvSpPr>
          <p:spPr bwMode="auto">
            <a:xfrm>
              <a:off x="249" y="3130"/>
              <a:ext cx="535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位选择信号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A1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、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A0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控制            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依次产生低电平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，使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个显示器轮流显示。要显示的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数据组依次送到</a:t>
              </a: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分别在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个显示器上显示。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利用人的视觉暂留时间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，可以看到稳定的数字。</a:t>
              </a:r>
            </a:p>
          </p:txBody>
        </p:sp>
        <p:graphicFrame>
          <p:nvGraphicFramePr>
            <p:cNvPr id="439306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2563" y="3170"/>
            <a:ext cx="635" cy="259"/>
          </p:xfrm>
          <a:graphic>
            <a:graphicData uri="http://schemas.openxmlformats.org/presentationml/2006/ole">
              <p:oleObj spid="_x0000_s500739" name="公式" r:id="rId4" imgW="457002" imgH="253890" progId="Equation.3">
                <p:embed/>
              </p:oleObj>
            </a:graphicData>
          </a:graphic>
        </p:graphicFrame>
      </p:grp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0" y="30760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9308" name="Object 12"/>
          <p:cNvGraphicFramePr>
            <a:graphicFrameLocks noChangeAspect="1"/>
          </p:cNvGraphicFramePr>
          <p:nvPr>
            <p:extLst/>
          </p:nvPr>
        </p:nvGraphicFramePr>
        <p:xfrm>
          <a:off x="2984469" y="5986472"/>
          <a:ext cx="2630487" cy="482600"/>
        </p:xfrm>
        <a:graphic>
          <a:graphicData uri="http://schemas.openxmlformats.org/presentationml/2006/ole">
            <p:oleObj spid="_x0000_s500740" name="公式" r:id="rId5" imgW="1244600" imgH="228600" progId="Equation.3">
              <p:embed/>
            </p:oleObj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89452" y="2857496"/>
          <a:ext cx="1996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98">
                  <a:extLst>
                    <a:ext uri="{9D8B030D-6E8A-4147-A177-3AD203B41FA5}">
                      <a16:colId xmlns="" xmlns:a16="http://schemas.microsoft.com/office/drawing/2014/main" val="540322714"/>
                    </a:ext>
                  </a:extLst>
                </a:gridCol>
                <a:gridCol w="430867">
                  <a:extLst>
                    <a:ext uri="{9D8B030D-6E8A-4147-A177-3AD203B41FA5}">
                      <a16:colId xmlns="" xmlns:a16="http://schemas.microsoft.com/office/drawing/2014/main" val="1029830004"/>
                    </a:ext>
                  </a:extLst>
                </a:gridCol>
                <a:gridCol w="1183967">
                  <a:extLst>
                    <a:ext uri="{9D8B030D-6E8A-4147-A177-3AD203B41FA5}">
                      <a16:colId xmlns="" xmlns:a16="http://schemas.microsoft.com/office/drawing/2014/main" val="78915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 D3 D2 D1 D0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044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660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23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404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095221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8389" y="315704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0       0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1    0   0   0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389" y="350498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0       1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0    1   1   1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5489" y="389379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1       0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0    1   1   0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4282" y="427096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1       1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0    1   0    1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6877277" y="37861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0       0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4612" y="1785926"/>
            <a:ext cx="45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1    0   0   0</a:t>
            </a:r>
            <a:endParaRPr lang="zh-CN" altLang="en-US" dirty="0"/>
          </a:p>
        </p:txBody>
      </p:sp>
      <p:sp>
        <p:nvSpPr>
          <p:cNvPr id="18" name="文本框 2"/>
          <p:cNvSpPr txBox="1"/>
          <p:nvPr/>
        </p:nvSpPr>
        <p:spPr>
          <a:xfrm>
            <a:off x="6858016" y="371475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0       1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34117" y="1714488"/>
            <a:ext cx="45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0    1  1  1</a:t>
            </a:r>
            <a:endParaRPr lang="zh-CN" altLang="en-US" dirty="0"/>
          </a:p>
        </p:txBody>
      </p: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7500958" y="1500174"/>
            <a:ext cx="357190" cy="642942"/>
            <a:chOff x="4032" y="2587"/>
            <a:chExt cx="655" cy="1008"/>
          </a:xfrm>
        </p:grpSpPr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032" y="2671"/>
              <a:ext cx="64" cy="39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4032" y="3130"/>
              <a:ext cx="64" cy="3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 rot="-5400000">
              <a:off x="4323" y="2385"/>
              <a:ext cx="55" cy="459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 rot="-5400000">
              <a:off x="4330" y="2859"/>
              <a:ext cx="55" cy="4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 rot="-5400000">
              <a:off x="4330" y="3339"/>
              <a:ext cx="55" cy="4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614" y="2657"/>
              <a:ext cx="64" cy="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614" y="3127"/>
              <a:ext cx="64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" name="Group 30"/>
            <p:cNvGrpSpPr>
              <a:grpSpLocks/>
            </p:cNvGrpSpPr>
            <p:nvPr/>
          </p:nvGrpSpPr>
          <p:grpSpPr bwMode="auto">
            <a:xfrm>
              <a:off x="4623" y="2650"/>
              <a:ext cx="64" cy="865"/>
              <a:chOff x="5100" y="1452"/>
              <a:chExt cx="96" cy="1514"/>
            </a:xfrm>
          </p:grpSpPr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5100" y="145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Rectangle 32"/>
              <p:cNvSpPr>
                <a:spLocks noChangeArrowheads="1"/>
              </p:cNvSpPr>
              <p:nvPr/>
            </p:nvSpPr>
            <p:spPr bwMode="auto">
              <a:xfrm>
                <a:off x="5100" y="2275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4138" y="2656"/>
              <a:ext cx="549" cy="457"/>
              <a:chOff x="2037" y="2776"/>
              <a:chExt cx="823" cy="800"/>
            </a:xfrm>
          </p:grpSpPr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 rot="-5400000">
                <a:off x="2335" y="318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2764" y="2776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5" name="Group 16"/>
          <p:cNvGrpSpPr>
            <a:grpSpLocks/>
          </p:cNvGrpSpPr>
          <p:nvPr/>
        </p:nvGrpSpPr>
        <p:grpSpPr bwMode="auto">
          <a:xfrm>
            <a:off x="6858016" y="1500174"/>
            <a:ext cx="308656" cy="596380"/>
            <a:chOff x="4121" y="2587"/>
            <a:chExt cx="566" cy="935"/>
          </a:xfrm>
        </p:grpSpPr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 rot="-5400000">
              <a:off x="4323" y="2385"/>
              <a:ext cx="55" cy="459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4614" y="2657"/>
              <a:ext cx="64" cy="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4614" y="3127"/>
              <a:ext cx="64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" name="Group 30"/>
            <p:cNvGrpSpPr>
              <a:grpSpLocks/>
            </p:cNvGrpSpPr>
            <p:nvPr/>
          </p:nvGrpSpPr>
          <p:grpSpPr bwMode="auto">
            <a:xfrm>
              <a:off x="4623" y="2650"/>
              <a:ext cx="64" cy="865"/>
              <a:chOff x="5100" y="1452"/>
              <a:chExt cx="96" cy="1514"/>
            </a:xfrm>
          </p:grpSpPr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5100" y="1452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Rectangle 32"/>
              <p:cNvSpPr>
                <a:spLocks noChangeArrowheads="1"/>
              </p:cNvSpPr>
              <p:nvPr/>
            </p:nvSpPr>
            <p:spPr bwMode="auto">
              <a:xfrm>
                <a:off x="5100" y="2275"/>
                <a:ext cx="96" cy="69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6" name="Rectangle 38"/>
            <p:cNvSpPr>
              <a:spLocks noChangeArrowheads="1"/>
            </p:cNvSpPr>
            <p:nvPr/>
          </p:nvSpPr>
          <p:spPr bwMode="auto">
            <a:xfrm>
              <a:off x="4623" y="2660"/>
              <a:ext cx="64" cy="3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5909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16" grpId="1"/>
      <p:bldP spid="16" grpId="2"/>
      <p:bldP spid="17" grpId="0"/>
      <p:bldP spid="17" grpId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AutoShape 4"/>
          <p:cNvSpPr>
            <a:spLocks noChangeArrowheads="1"/>
          </p:cNvSpPr>
          <p:nvPr/>
        </p:nvSpPr>
        <p:spPr bwMode="auto">
          <a:xfrm>
            <a:off x="676275" y="4973638"/>
            <a:ext cx="8162925" cy="1328023"/>
          </a:xfrm>
          <a:prstGeom prst="roundRect">
            <a:avLst>
              <a:gd name="adj" fmla="val 16667"/>
            </a:avLst>
          </a:prstGeom>
          <a:solidFill>
            <a:srgbClr val="FFFFCC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数据分配器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：相当于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多输出的单刀多掷开关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，是将公共数据线上的数据按需要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送到不同的通道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上去的逻辑电路。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1428728" y="1214422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数据分配器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示意图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71604" y="1857364"/>
            <a:ext cx="5286375" cy="2798762"/>
            <a:chOff x="1111" y="2183"/>
            <a:chExt cx="2812" cy="1474"/>
          </a:xfrm>
        </p:grpSpPr>
        <p:sp>
          <p:nvSpPr>
            <p:cNvPr id="403463" name="AutoShape 7"/>
            <p:cNvSpPr>
              <a:spLocks noChangeArrowheads="1"/>
            </p:cNvSpPr>
            <p:nvPr/>
          </p:nvSpPr>
          <p:spPr bwMode="auto">
            <a:xfrm>
              <a:off x="1360" y="2183"/>
              <a:ext cx="2563" cy="14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03464" name="Object 8"/>
            <p:cNvGraphicFramePr>
              <a:graphicFrameLocks noChangeAspect="1"/>
            </p:cNvGraphicFramePr>
            <p:nvPr/>
          </p:nvGraphicFramePr>
          <p:xfrm>
            <a:off x="1111" y="2205"/>
            <a:ext cx="2699" cy="1439"/>
          </p:xfrm>
          <a:graphic>
            <a:graphicData uri="http://schemas.openxmlformats.org/presentationml/2006/ole">
              <p:oleObj spid="_x0000_s501762" name="图片" r:id="rId3" imgW="2857500" imgH="1527048" progId="Word.Picture.8">
                <p:embed/>
              </p:oleObj>
            </a:graphicData>
          </a:graphic>
        </p:graphicFrame>
      </p:grp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1142976" y="214290"/>
            <a:ext cx="446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74HC138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数据分配器</a:t>
            </a:r>
          </a:p>
        </p:txBody>
      </p:sp>
      <p:sp>
        <p:nvSpPr>
          <p:cNvPr id="8" name="矩形 7"/>
          <p:cNvSpPr/>
          <p:nvPr/>
        </p:nvSpPr>
        <p:spPr>
          <a:xfrm>
            <a:off x="6000760" y="214290"/>
            <a:ext cx="2292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0000FF"/>
                </a:solidFill>
                <a:ea typeface="宋体" charset="-122"/>
              </a:rPr>
              <a:t>Demultiplexers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535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nimBg="1" autoUpdateAnimBg="0"/>
      <p:bldP spid="40346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857224" y="21429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用译码器实现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数据分配器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8029" y="3750053"/>
            <a:ext cx="971550" cy="419100"/>
            <a:chOff x="13965" y="10230"/>
            <a:chExt cx="1260" cy="432"/>
          </a:xfrm>
        </p:grpSpPr>
        <p:sp>
          <p:nvSpPr>
            <p:cNvPr id="404496" name="Line 16"/>
            <p:cNvSpPr>
              <a:spLocks noChangeShapeType="1"/>
            </p:cNvSpPr>
            <p:nvPr/>
          </p:nvSpPr>
          <p:spPr bwMode="auto">
            <a:xfrm flipV="1">
              <a:off x="13965" y="10240"/>
              <a:ext cx="19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497" name="Line 17"/>
            <p:cNvSpPr>
              <a:spLocks noChangeShapeType="1"/>
            </p:cNvSpPr>
            <p:nvPr/>
          </p:nvSpPr>
          <p:spPr bwMode="auto">
            <a:xfrm rot="5400000" flipV="1">
              <a:off x="13957" y="10446"/>
              <a:ext cx="4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498" name="Line 18"/>
            <p:cNvSpPr>
              <a:spLocks noChangeShapeType="1"/>
            </p:cNvSpPr>
            <p:nvPr/>
          </p:nvSpPr>
          <p:spPr bwMode="auto">
            <a:xfrm flipH="1" flipV="1">
              <a:off x="14387" y="10240"/>
              <a:ext cx="189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499" name="Line 19"/>
            <p:cNvSpPr>
              <a:spLocks noChangeShapeType="1"/>
            </p:cNvSpPr>
            <p:nvPr/>
          </p:nvSpPr>
          <p:spPr bwMode="auto">
            <a:xfrm rot="-5400000" flipH="1" flipV="1">
              <a:off x="14162" y="10446"/>
              <a:ext cx="4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00" name="Line 20"/>
            <p:cNvSpPr>
              <a:spLocks noChangeShapeType="1"/>
            </p:cNvSpPr>
            <p:nvPr/>
          </p:nvSpPr>
          <p:spPr bwMode="auto">
            <a:xfrm flipH="1" flipV="1">
              <a:off x="14170" y="10652"/>
              <a:ext cx="20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01" name="Line 21"/>
            <p:cNvSpPr>
              <a:spLocks noChangeShapeType="1"/>
            </p:cNvSpPr>
            <p:nvPr/>
          </p:nvSpPr>
          <p:spPr bwMode="auto">
            <a:xfrm rot="5400000" flipV="1">
              <a:off x="14361" y="10446"/>
              <a:ext cx="4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02" name="Line 22"/>
            <p:cNvSpPr>
              <a:spLocks noChangeShapeType="1"/>
            </p:cNvSpPr>
            <p:nvPr/>
          </p:nvSpPr>
          <p:spPr bwMode="auto">
            <a:xfrm rot="-5400000" flipH="1" flipV="1">
              <a:off x="14818" y="10446"/>
              <a:ext cx="4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03" name="Line 23"/>
            <p:cNvSpPr>
              <a:spLocks noChangeShapeType="1"/>
            </p:cNvSpPr>
            <p:nvPr/>
          </p:nvSpPr>
          <p:spPr bwMode="auto">
            <a:xfrm flipH="1" flipV="1">
              <a:off x="14575" y="10652"/>
              <a:ext cx="46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04" name="Line 24"/>
            <p:cNvSpPr>
              <a:spLocks noChangeShapeType="1"/>
            </p:cNvSpPr>
            <p:nvPr/>
          </p:nvSpPr>
          <p:spPr bwMode="auto">
            <a:xfrm flipH="1" flipV="1">
              <a:off x="15037" y="10240"/>
              <a:ext cx="1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928794" y="3929066"/>
            <a:ext cx="1160462" cy="419100"/>
            <a:chOff x="13965" y="10230"/>
            <a:chExt cx="1260" cy="432"/>
          </a:xfrm>
        </p:grpSpPr>
        <p:sp>
          <p:nvSpPr>
            <p:cNvPr id="404516" name="Line 36"/>
            <p:cNvSpPr>
              <a:spLocks noChangeShapeType="1"/>
            </p:cNvSpPr>
            <p:nvPr/>
          </p:nvSpPr>
          <p:spPr bwMode="auto">
            <a:xfrm flipV="1">
              <a:off x="13965" y="10240"/>
              <a:ext cx="19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 rot="5400000" flipV="1">
              <a:off x="13957" y="10446"/>
              <a:ext cx="4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18" name="Line 38"/>
            <p:cNvSpPr>
              <a:spLocks noChangeShapeType="1"/>
            </p:cNvSpPr>
            <p:nvPr/>
          </p:nvSpPr>
          <p:spPr bwMode="auto">
            <a:xfrm flipH="1" flipV="1">
              <a:off x="14387" y="10240"/>
              <a:ext cx="189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19" name="Line 39"/>
            <p:cNvSpPr>
              <a:spLocks noChangeShapeType="1"/>
            </p:cNvSpPr>
            <p:nvPr/>
          </p:nvSpPr>
          <p:spPr bwMode="auto">
            <a:xfrm rot="-5400000" flipH="1" flipV="1">
              <a:off x="14162" y="10446"/>
              <a:ext cx="4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20" name="Line 40"/>
            <p:cNvSpPr>
              <a:spLocks noChangeShapeType="1"/>
            </p:cNvSpPr>
            <p:nvPr/>
          </p:nvSpPr>
          <p:spPr bwMode="auto">
            <a:xfrm flipH="1" flipV="1">
              <a:off x="14170" y="10652"/>
              <a:ext cx="20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21" name="Line 41"/>
            <p:cNvSpPr>
              <a:spLocks noChangeShapeType="1"/>
            </p:cNvSpPr>
            <p:nvPr/>
          </p:nvSpPr>
          <p:spPr bwMode="auto">
            <a:xfrm rot="5400000" flipV="1">
              <a:off x="14361" y="10446"/>
              <a:ext cx="4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22" name="Line 42"/>
            <p:cNvSpPr>
              <a:spLocks noChangeShapeType="1"/>
            </p:cNvSpPr>
            <p:nvPr/>
          </p:nvSpPr>
          <p:spPr bwMode="auto">
            <a:xfrm rot="-5400000" flipH="1" flipV="1">
              <a:off x="14818" y="10446"/>
              <a:ext cx="4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23" name="Line 43"/>
            <p:cNvSpPr>
              <a:spLocks noChangeShapeType="1"/>
            </p:cNvSpPr>
            <p:nvPr/>
          </p:nvSpPr>
          <p:spPr bwMode="auto">
            <a:xfrm flipH="1" flipV="1">
              <a:off x="14575" y="10652"/>
              <a:ext cx="46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24" name="Line 44"/>
            <p:cNvSpPr>
              <a:spLocks noChangeShapeType="1"/>
            </p:cNvSpPr>
            <p:nvPr/>
          </p:nvSpPr>
          <p:spPr bwMode="auto">
            <a:xfrm flipH="1" flipV="1">
              <a:off x="15037" y="10240"/>
              <a:ext cx="1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0452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84161217"/>
              </p:ext>
            </p:extLst>
          </p:nvPr>
        </p:nvGraphicFramePr>
        <p:xfrm>
          <a:off x="2432244" y="2749550"/>
          <a:ext cx="3817743" cy="3343275"/>
        </p:xfrm>
        <a:graphic>
          <a:graphicData uri="http://schemas.openxmlformats.org/presentationml/2006/ole">
            <p:oleObj spid="_x0000_s502786" name="Picture" r:id="rId3" imgW="1695600" imgH="1228680" progId="Word.Picture.8">
              <p:embed/>
            </p:oleObj>
          </a:graphicData>
        </a:graphic>
      </p:graphicFrame>
      <p:sp>
        <p:nvSpPr>
          <p:cNvPr id="404526" name="Rectangle 46"/>
          <p:cNvSpPr>
            <a:spLocks noChangeArrowheads="1"/>
          </p:cNvSpPr>
          <p:nvPr/>
        </p:nvSpPr>
        <p:spPr bwMode="auto">
          <a:xfrm>
            <a:off x="3203575" y="4487863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graphicFrame>
        <p:nvGraphicFramePr>
          <p:cNvPr id="404529" name="Object 49"/>
          <p:cNvGraphicFramePr>
            <a:graphicFrameLocks noChangeAspect="1"/>
          </p:cNvGraphicFramePr>
          <p:nvPr/>
        </p:nvGraphicFramePr>
        <p:xfrm>
          <a:off x="4754563" y="3884613"/>
          <a:ext cx="139700" cy="165100"/>
        </p:xfrm>
        <a:graphic>
          <a:graphicData uri="http://schemas.openxmlformats.org/presentationml/2006/ole">
            <p:oleObj spid="_x0000_s502787" name="公式" r:id="rId4" imgW="139579" imgH="164957" progId="Equation.3">
              <p:embed/>
            </p:oleObj>
          </a:graphicData>
        </a:graphic>
      </p:graphicFrame>
      <p:graphicFrame>
        <p:nvGraphicFramePr>
          <p:cNvPr id="4045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01045227"/>
              </p:ext>
            </p:extLst>
          </p:nvPr>
        </p:nvGraphicFramePr>
        <p:xfrm>
          <a:off x="774700" y="1522413"/>
          <a:ext cx="2941638" cy="769937"/>
        </p:xfrm>
        <a:graphic>
          <a:graphicData uri="http://schemas.openxmlformats.org/presentationml/2006/ole">
            <p:oleObj spid="_x0000_s502788" name="Equation" r:id="rId5" imgW="1066680" imgH="279360" progId="Equation.DSMT4">
              <p:embed/>
            </p:oleObj>
          </a:graphicData>
        </a:graphic>
      </p:graphicFrame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284663" y="1628775"/>
            <a:ext cx="3767137" cy="519113"/>
            <a:chOff x="2699" y="1253"/>
            <a:chExt cx="2373" cy="327"/>
          </a:xfrm>
        </p:grpSpPr>
        <p:sp>
          <p:nvSpPr>
            <p:cNvPr id="404532" name="Rectangle 52"/>
            <p:cNvSpPr>
              <a:spLocks noChangeArrowheads="1"/>
            </p:cNvSpPr>
            <p:nvPr/>
          </p:nvSpPr>
          <p:spPr bwMode="auto">
            <a:xfrm>
              <a:off x="2699" y="1253"/>
              <a:ext cx="23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当</a:t>
              </a:r>
              <a:r>
                <a:rPr kumimoji="0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ABC 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 010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时，</a:t>
              </a:r>
              <a:r>
                <a:rPr kumimoji="0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</a:t>
              </a:r>
              <a:r>
                <a:rPr kumimoji="0" lang="en-US" altLang="zh-CN" sz="2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</a:t>
              </a:r>
              <a:r>
                <a:rPr kumimoji="0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404533" name="Line 53"/>
            <p:cNvSpPr>
              <a:spLocks noChangeShapeType="1"/>
            </p:cNvSpPr>
            <p:nvPr/>
          </p:nvSpPr>
          <p:spPr bwMode="auto">
            <a:xfrm>
              <a:off x="4513" y="1298"/>
              <a:ext cx="181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4534" name="Rectangle 54"/>
          <p:cNvSpPr>
            <a:spLocks noChangeArrowheads="1"/>
          </p:cNvSpPr>
          <p:nvPr/>
        </p:nvSpPr>
        <p:spPr bwMode="auto">
          <a:xfrm>
            <a:off x="2843213" y="4559300"/>
            <a:ext cx="38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2916084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900113" y="1196975"/>
            <a:ext cx="7200900" cy="4968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0113" y="1268413"/>
            <a:ext cx="7278687" cy="4891087"/>
            <a:chOff x="-3" y="-3"/>
            <a:chExt cx="2704" cy="3579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2698" cy="3573"/>
              <a:chOff x="0" y="0"/>
              <a:chExt cx="2698" cy="3573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156" cy="317"/>
                <a:chOff x="0" y="0"/>
                <a:chExt cx="1156" cy="317"/>
              </a:xfrm>
            </p:grpSpPr>
            <p:sp>
              <p:nvSpPr>
                <p:cNvPr id="40551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6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输         入</a:t>
                  </a:r>
                </a:p>
              </p:txBody>
            </p:sp>
            <p:sp>
              <p:nvSpPr>
                <p:cNvPr id="40551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6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156" y="0"/>
                <a:ext cx="1542" cy="317"/>
                <a:chOff x="1156" y="0"/>
                <a:chExt cx="1542" cy="317"/>
              </a:xfrm>
            </p:grpSpPr>
            <p:sp>
              <p:nvSpPr>
                <p:cNvPr id="405516" name="Rectangle 12"/>
                <p:cNvSpPr>
                  <a:spLocks noChangeArrowheads="1"/>
                </p:cNvSpPr>
                <p:nvPr/>
              </p:nvSpPr>
              <p:spPr bwMode="auto">
                <a:xfrm>
                  <a:off x="1156" y="0"/>
                  <a:ext cx="154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输          出</a:t>
                  </a:r>
                </a:p>
              </p:txBody>
            </p:sp>
            <p:sp>
              <p:nvSpPr>
                <p:cNvPr id="40551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6" y="0"/>
                  <a:ext cx="15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0" y="317"/>
                <a:ext cx="192" cy="403"/>
                <a:chOff x="0" y="317"/>
                <a:chExt cx="192" cy="403"/>
              </a:xfrm>
            </p:grpSpPr>
            <p:sp>
              <p:nvSpPr>
                <p:cNvPr id="405519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317"/>
                  <a:ext cx="1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E</a:t>
                  </a:r>
                  <a:r>
                    <a:rPr kumimoji="0" lang="en-US" altLang="zh-CN" sz="20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2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317"/>
                  <a:ext cx="1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192" y="317"/>
                <a:ext cx="193" cy="403"/>
                <a:chOff x="192" y="317"/>
                <a:chExt cx="193" cy="403"/>
              </a:xfrm>
            </p:grpSpPr>
            <p:sp>
              <p:nvSpPr>
                <p:cNvPr id="405522" name="Rectangle 18"/>
                <p:cNvSpPr>
                  <a:spLocks noChangeArrowheads="1"/>
                </p:cNvSpPr>
                <p:nvPr/>
              </p:nvSpPr>
              <p:spPr bwMode="auto">
                <a:xfrm>
                  <a:off x="192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E</a:t>
                  </a:r>
                  <a:r>
                    <a:rPr kumimoji="0" lang="en-US" altLang="zh-CN" sz="20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2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23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385" y="317"/>
                <a:ext cx="193" cy="403"/>
                <a:chOff x="385" y="317"/>
                <a:chExt cx="193" cy="403"/>
              </a:xfrm>
            </p:grpSpPr>
            <p:sp>
              <p:nvSpPr>
                <p:cNvPr id="405525" name="Rectangle 21"/>
                <p:cNvSpPr>
                  <a:spLocks noChangeArrowheads="1"/>
                </p:cNvSpPr>
                <p:nvPr/>
              </p:nvSpPr>
              <p:spPr bwMode="auto">
                <a:xfrm>
                  <a:off x="385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E</a:t>
                  </a:r>
                  <a:r>
                    <a:rPr kumimoji="0" lang="en-US" altLang="zh-CN" sz="20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26" name="Rectangle 22"/>
                <p:cNvSpPr>
                  <a:spLocks noChangeArrowheads="1"/>
                </p:cNvSpPr>
                <p:nvPr/>
              </p:nvSpPr>
              <p:spPr bwMode="auto">
                <a:xfrm>
                  <a:off x="385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578" y="317"/>
                <a:ext cx="192" cy="403"/>
                <a:chOff x="578" y="317"/>
                <a:chExt cx="192" cy="403"/>
              </a:xfrm>
            </p:grpSpPr>
            <p:sp>
              <p:nvSpPr>
                <p:cNvPr id="405528" name="Rectangle 24"/>
                <p:cNvSpPr>
                  <a:spLocks noChangeArrowheads="1"/>
                </p:cNvSpPr>
                <p:nvPr/>
              </p:nvSpPr>
              <p:spPr bwMode="auto">
                <a:xfrm>
                  <a:off x="578" y="317"/>
                  <a:ext cx="1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0" lang="en-US" altLang="zh-CN" sz="2000" b="1" i="0" u="none" strike="noStrike" kern="120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05529" name="Rectangle 25"/>
                <p:cNvSpPr>
                  <a:spLocks noChangeArrowheads="1"/>
                </p:cNvSpPr>
                <p:nvPr/>
              </p:nvSpPr>
              <p:spPr bwMode="auto">
                <a:xfrm>
                  <a:off x="578" y="317"/>
                  <a:ext cx="1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770" y="317"/>
                <a:ext cx="193" cy="403"/>
                <a:chOff x="770" y="317"/>
                <a:chExt cx="193" cy="403"/>
              </a:xfrm>
            </p:grpSpPr>
            <p:sp>
              <p:nvSpPr>
                <p:cNvPr id="405531" name="Rectangle 27"/>
                <p:cNvSpPr>
                  <a:spLocks noChangeArrowheads="1"/>
                </p:cNvSpPr>
                <p:nvPr/>
              </p:nvSpPr>
              <p:spPr bwMode="auto">
                <a:xfrm>
                  <a:off x="770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0" lang="en-US" altLang="zh-CN" sz="2000" b="1" i="0" u="none" strike="noStrike" kern="120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532" name="Rectangle 28"/>
                <p:cNvSpPr>
                  <a:spLocks noChangeArrowheads="1"/>
                </p:cNvSpPr>
                <p:nvPr/>
              </p:nvSpPr>
              <p:spPr bwMode="auto">
                <a:xfrm>
                  <a:off x="770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963" y="317"/>
                <a:ext cx="193" cy="403"/>
                <a:chOff x="963" y="317"/>
                <a:chExt cx="193" cy="403"/>
              </a:xfrm>
            </p:grpSpPr>
            <p:sp>
              <p:nvSpPr>
                <p:cNvPr id="405534" name="Rectangle 30"/>
                <p:cNvSpPr>
                  <a:spLocks noChangeArrowheads="1"/>
                </p:cNvSpPr>
                <p:nvPr/>
              </p:nvSpPr>
              <p:spPr bwMode="auto">
                <a:xfrm>
                  <a:off x="963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0" lang="en-US" altLang="zh-CN" sz="2000" b="1" i="0" u="none" strike="noStrike" kern="120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535" name="Rectangle 31"/>
                <p:cNvSpPr>
                  <a:spLocks noChangeArrowheads="1"/>
                </p:cNvSpPr>
                <p:nvPr/>
              </p:nvSpPr>
              <p:spPr bwMode="auto">
                <a:xfrm>
                  <a:off x="963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1156" y="317"/>
                <a:ext cx="193" cy="403"/>
                <a:chOff x="1156" y="317"/>
                <a:chExt cx="193" cy="403"/>
              </a:xfrm>
            </p:grpSpPr>
            <p:sp>
              <p:nvSpPr>
                <p:cNvPr id="4055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156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0" lang="en-US" altLang="zh-CN" sz="24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38" name="Rectangle 34"/>
                <p:cNvSpPr>
                  <a:spLocks noChangeArrowheads="1"/>
                </p:cNvSpPr>
                <p:nvPr/>
              </p:nvSpPr>
              <p:spPr bwMode="auto">
                <a:xfrm>
                  <a:off x="1156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1349" y="317"/>
                <a:ext cx="192" cy="403"/>
                <a:chOff x="1349" y="317"/>
                <a:chExt cx="192" cy="403"/>
              </a:xfrm>
            </p:grpSpPr>
            <p:sp>
              <p:nvSpPr>
                <p:cNvPr id="405540" name="Rectangle 36"/>
                <p:cNvSpPr>
                  <a:spLocks noChangeArrowheads="1"/>
                </p:cNvSpPr>
                <p:nvPr/>
              </p:nvSpPr>
              <p:spPr bwMode="auto">
                <a:xfrm>
                  <a:off x="1349" y="317"/>
                  <a:ext cx="1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0" lang="en-US" altLang="zh-CN" sz="24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41" name="Rectangle 37"/>
                <p:cNvSpPr>
                  <a:spLocks noChangeArrowheads="1"/>
                </p:cNvSpPr>
                <p:nvPr/>
              </p:nvSpPr>
              <p:spPr bwMode="auto">
                <a:xfrm>
                  <a:off x="1349" y="317"/>
                  <a:ext cx="1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" name="Group 38"/>
              <p:cNvGrpSpPr>
                <a:grpSpLocks/>
              </p:cNvGrpSpPr>
              <p:nvPr/>
            </p:nvGrpSpPr>
            <p:grpSpPr bwMode="auto">
              <a:xfrm>
                <a:off x="1541" y="317"/>
                <a:ext cx="193" cy="403"/>
                <a:chOff x="1541" y="317"/>
                <a:chExt cx="193" cy="403"/>
              </a:xfrm>
            </p:grpSpPr>
            <p:sp>
              <p:nvSpPr>
                <p:cNvPr id="405543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1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0" lang="en-US" altLang="zh-CN" sz="24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44" name="Rectangle 40"/>
                <p:cNvSpPr>
                  <a:spLocks noChangeArrowheads="1"/>
                </p:cNvSpPr>
                <p:nvPr/>
              </p:nvSpPr>
              <p:spPr bwMode="auto">
                <a:xfrm>
                  <a:off x="1541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5" name="Group 41"/>
              <p:cNvGrpSpPr>
                <a:grpSpLocks/>
              </p:cNvGrpSpPr>
              <p:nvPr/>
            </p:nvGrpSpPr>
            <p:grpSpPr bwMode="auto">
              <a:xfrm>
                <a:off x="1734" y="317"/>
                <a:ext cx="193" cy="403"/>
                <a:chOff x="1734" y="317"/>
                <a:chExt cx="193" cy="403"/>
              </a:xfrm>
            </p:grpSpPr>
            <p:sp>
              <p:nvSpPr>
                <p:cNvPr id="40554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34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0" lang="en-US" altLang="zh-CN" sz="24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47" name="Rectangle 43"/>
                <p:cNvSpPr>
                  <a:spLocks noChangeArrowheads="1"/>
                </p:cNvSpPr>
                <p:nvPr/>
              </p:nvSpPr>
              <p:spPr bwMode="auto">
                <a:xfrm>
                  <a:off x="1734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Group 44"/>
              <p:cNvGrpSpPr>
                <a:grpSpLocks/>
              </p:cNvGrpSpPr>
              <p:nvPr/>
            </p:nvGrpSpPr>
            <p:grpSpPr bwMode="auto">
              <a:xfrm>
                <a:off x="1927" y="317"/>
                <a:ext cx="192" cy="403"/>
                <a:chOff x="1927" y="317"/>
                <a:chExt cx="192" cy="403"/>
              </a:xfrm>
            </p:grpSpPr>
            <p:sp>
              <p:nvSpPr>
                <p:cNvPr id="405549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7" y="317"/>
                  <a:ext cx="19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0" lang="en-US" altLang="zh-CN" sz="24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4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50" name="Rectangle 46"/>
                <p:cNvSpPr>
                  <a:spLocks noChangeArrowheads="1"/>
                </p:cNvSpPr>
                <p:nvPr/>
              </p:nvSpPr>
              <p:spPr bwMode="auto">
                <a:xfrm>
                  <a:off x="1927" y="317"/>
                  <a:ext cx="1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Group 47"/>
              <p:cNvGrpSpPr>
                <a:grpSpLocks/>
              </p:cNvGrpSpPr>
              <p:nvPr/>
            </p:nvGrpSpPr>
            <p:grpSpPr bwMode="auto">
              <a:xfrm>
                <a:off x="2119" y="317"/>
                <a:ext cx="193" cy="403"/>
                <a:chOff x="2119" y="317"/>
                <a:chExt cx="193" cy="403"/>
              </a:xfrm>
            </p:grpSpPr>
            <p:sp>
              <p:nvSpPr>
                <p:cNvPr id="405552" name="Rectangle 48"/>
                <p:cNvSpPr>
                  <a:spLocks noChangeArrowheads="1"/>
                </p:cNvSpPr>
                <p:nvPr/>
              </p:nvSpPr>
              <p:spPr bwMode="auto">
                <a:xfrm>
                  <a:off x="2119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0" lang="en-US" altLang="zh-CN" sz="24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5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53" name="Rectangle 49"/>
                <p:cNvSpPr>
                  <a:spLocks noChangeArrowheads="1"/>
                </p:cNvSpPr>
                <p:nvPr/>
              </p:nvSpPr>
              <p:spPr bwMode="auto">
                <a:xfrm>
                  <a:off x="2119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Group 50"/>
              <p:cNvGrpSpPr>
                <a:grpSpLocks/>
              </p:cNvGrpSpPr>
              <p:nvPr/>
            </p:nvGrpSpPr>
            <p:grpSpPr bwMode="auto">
              <a:xfrm>
                <a:off x="2312" y="317"/>
                <a:ext cx="193" cy="403"/>
                <a:chOff x="2312" y="317"/>
                <a:chExt cx="193" cy="403"/>
              </a:xfrm>
            </p:grpSpPr>
            <p:sp>
              <p:nvSpPr>
                <p:cNvPr id="405555" name="Rectangle 51"/>
                <p:cNvSpPr>
                  <a:spLocks noChangeArrowheads="1"/>
                </p:cNvSpPr>
                <p:nvPr/>
              </p:nvSpPr>
              <p:spPr bwMode="auto">
                <a:xfrm>
                  <a:off x="2312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0" lang="en-US" altLang="zh-CN" sz="24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6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56" name="Rectangle 52"/>
                <p:cNvSpPr>
                  <a:spLocks noChangeArrowheads="1"/>
                </p:cNvSpPr>
                <p:nvPr/>
              </p:nvSpPr>
              <p:spPr bwMode="auto">
                <a:xfrm>
                  <a:off x="2312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Group 53"/>
              <p:cNvGrpSpPr>
                <a:grpSpLocks/>
              </p:cNvGrpSpPr>
              <p:nvPr/>
            </p:nvGrpSpPr>
            <p:grpSpPr bwMode="auto">
              <a:xfrm>
                <a:off x="2505" y="317"/>
                <a:ext cx="193" cy="403"/>
                <a:chOff x="2505" y="317"/>
                <a:chExt cx="193" cy="403"/>
              </a:xfrm>
            </p:grpSpPr>
            <p:sp>
              <p:nvSpPr>
                <p:cNvPr id="405558" name="Rectangle 54"/>
                <p:cNvSpPr>
                  <a:spLocks noChangeArrowheads="1"/>
                </p:cNvSpPr>
                <p:nvPr/>
              </p:nvSpPr>
              <p:spPr bwMode="auto">
                <a:xfrm>
                  <a:off x="2505" y="317"/>
                  <a:ext cx="19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0" lang="en-US" altLang="zh-CN" sz="2400" b="1" i="0" u="none" strike="noStrike" kern="1200" cap="none" spc="0" normalizeH="0" baseline="-30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7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55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505" y="317"/>
                  <a:ext cx="1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Group 56"/>
              <p:cNvGrpSpPr>
                <a:grpSpLocks/>
              </p:cNvGrpSpPr>
              <p:nvPr/>
            </p:nvGrpSpPr>
            <p:grpSpPr bwMode="auto">
              <a:xfrm>
                <a:off x="0" y="720"/>
                <a:ext cx="192" cy="317"/>
                <a:chOff x="0" y="720"/>
                <a:chExt cx="192" cy="317"/>
              </a:xfrm>
            </p:grpSpPr>
            <p:sp>
              <p:nvSpPr>
                <p:cNvPr id="405561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720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562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720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Group 59"/>
              <p:cNvGrpSpPr>
                <a:grpSpLocks/>
              </p:cNvGrpSpPr>
              <p:nvPr/>
            </p:nvGrpSpPr>
            <p:grpSpPr bwMode="auto">
              <a:xfrm>
                <a:off x="192" y="720"/>
                <a:ext cx="193" cy="317"/>
                <a:chOff x="192" y="720"/>
                <a:chExt cx="193" cy="317"/>
              </a:xfrm>
            </p:grpSpPr>
            <p:sp>
              <p:nvSpPr>
                <p:cNvPr id="405564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565" name="Rectangle 61"/>
                <p:cNvSpPr>
                  <a:spLocks noChangeArrowheads="1"/>
                </p:cNvSpPr>
                <p:nvPr/>
              </p:nvSpPr>
              <p:spPr bwMode="auto">
                <a:xfrm>
                  <a:off x="192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385" y="720"/>
                <a:ext cx="193" cy="317"/>
                <a:chOff x="385" y="720"/>
                <a:chExt cx="193" cy="317"/>
              </a:xfrm>
            </p:grpSpPr>
            <p:sp>
              <p:nvSpPr>
                <p:cNvPr id="405567" name="Rectangle 63"/>
                <p:cNvSpPr>
                  <a:spLocks noChangeArrowheads="1"/>
                </p:cNvSpPr>
                <p:nvPr/>
              </p:nvSpPr>
              <p:spPr bwMode="auto">
                <a:xfrm>
                  <a:off x="385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405568" name="Rectangle 64"/>
                <p:cNvSpPr>
                  <a:spLocks noChangeArrowheads="1"/>
                </p:cNvSpPr>
                <p:nvPr/>
              </p:nvSpPr>
              <p:spPr bwMode="auto">
                <a:xfrm>
                  <a:off x="385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Group 65"/>
              <p:cNvGrpSpPr>
                <a:grpSpLocks/>
              </p:cNvGrpSpPr>
              <p:nvPr/>
            </p:nvGrpSpPr>
            <p:grpSpPr bwMode="auto">
              <a:xfrm>
                <a:off x="578" y="720"/>
                <a:ext cx="192" cy="317"/>
                <a:chOff x="578" y="720"/>
                <a:chExt cx="192" cy="317"/>
              </a:xfrm>
            </p:grpSpPr>
            <p:sp>
              <p:nvSpPr>
                <p:cNvPr id="405570" name="Rectangle 66"/>
                <p:cNvSpPr>
                  <a:spLocks noChangeArrowheads="1"/>
                </p:cNvSpPr>
                <p:nvPr/>
              </p:nvSpPr>
              <p:spPr bwMode="auto">
                <a:xfrm>
                  <a:off x="578" y="720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405571" name="Rectangle 67"/>
                <p:cNvSpPr>
                  <a:spLocks noChangeArrowheads="1"/>
                </p:cNvSpPr>
                <p:nvPr/>
              </p:nvSpPr>
              <p:spPr bwMode="auto">
                <a:xfrm>
                  <a:off x="578" y="720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Group 68"/>
              <p:cNvGrpSpPr>
                <a:grpSpLocks/>
              </p:cNvGrpSpPr>
              <p:nvPr/>
            </p:nvGrpSpPr>
            <p:grpSpPr bwMode="auto">
              <a:xfrm>
                <a:off x="770" y="720"/>
                <a:ext cx="193" cy="317"/>
                <a:chOff x="770" y="720"/>
                <a:chExt cx="193" cy="317"/>
              </a:xfrm>
            </p:grpSpPr>
            <p:sp>
              <p:nvSpPr>
                <p:cNvPr id="405573" name="Rectangle 69"/>
                <p:cNvSpPr>
                  <a:spLocks noChangeArrowheads="1"/>
                </p:cNvSpPr>
                <p:nvPr/>
              </p:nvSpPr>
              <p:spPr bwMode="auto">
                <a:xfrm>
                  <a:off x="770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405574" name="Rectangle 70"/>
                <p:cNvSpPr>
                  <a:spLocks noChangeArrowheads="1"/>
                </p:cNvSpPr>
                <p:nvPr/>
              </p:nvSpPr>
              <p:spPr bwMode="auto">
                <a:xfrm>
                  <a:off x="770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Group 71"/>
              <p:cNvGrpSpPr>
                <a:grpSpLocks/>
              </p:cNvGrpSpPr>
              <p:nvPr/>
            </p:nvGrpSpPr>
            <p:grpSpPr bwMode="auto">
              <a:xfrm>
                <a:off x="963" y="720"/>
                <a:ext cx="193" cy="317"/>
                <a:chOff x="963" y="720"/>
                <a:chExt cx="193" cy="317"/>
              </a:xfrm>
            </p:grpSpPr>
            <p:sp>
              <p:nvSpPr>
                <p:cNvPr id="405576" name="Rectangle 72"/>
                <p:cNvSpPr>
                  <a:spLocks noChangeArrowheads="1"/>
                </p:cNvSpPr>
                <p:nvPr/>
              </p:nvSpPr>
              <p:spPr bwMode="auto">
                <a:xfrm>
                  <a:off x="963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405577" name="Rectangle 73"/>
                <p:cNvSpPr>
                  <a:spLocks noChangeArrowheads="1"/>
                </p:cNvSpPr>
                <p:nvPr/>
              </p:nvSpPr>
              <p:spPr bwMode="auto">
                <a:xfrm>
                  <a:off x="963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Group 74"/>
              <p:cNvGrpSpPr>
                <a:grpSpLocks/>
              </p:cNvGrpSpPr>
              <p:nvPr/>
            </p:nvGrpSpPr>
            <p:grpSpPr bwMode="auto">
              <a:xfrm>
                <a:off x="1156" y="720"/>
                <a:ext cx="193" cy="317"/>
                <a:chOff x="1156" y="720"/>
                <a:chExt cx="193" cy="317"/>
              </a:xfrm>
            </p:grpSpPr>
            <p:sp>
              <p:nvSpPr>
                <p:cNvPr id="405579" name="Rectangle 75"/>
                <p:cNvSpPr>
                  <a:spLocks noChangeArrowheads="1"/>
                </p:cNvSpPr>
                <p:nvPr/>
              </p:nvSpPr>
              <p:spPr bwMode="auto">
                <a:xfrm>
                  <a:off x="1156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580" name="Rectangle 76"/>
                <p:cNvSpPr>
                  <a:spLocks noChangeArrowheads="1"/>
                </p:cNvSpPr>
                <p:nvPr/>
              </p:nvSpPr>
              <p:spPr bwMode="auto">
                <a:xfrm>
                  <a:off x="1156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7" name="Group 77"/>
              <p:cNvGrpSpPr>
                <a:grpSpLocks/>
              </p:cNvGrpSpPr>
              <p:nvPr/>
            </p:nvGrpSpPr>
            <p:grpSpPr bwMode="auto">
              <a:xfrm>
                <a:off x="1349" y="720"/>
                <a:ext cx="192" cy="317"/>
                <a:chOff x="1349" y="720"/>
                <a:chExt cx="192" cy="317"/>
              </a:xfrm>
            </p:grpSpPr>
            <p:sp>
              <p:nvSpPr>
                <p:cNvPr id="405582" name="Rectangle 78"/>
                <p:cNvSpPr>
                  <a:spLocks noChangeArrowheads="1"/>
                </p:cNvSpPr>
                <p:nvPr/>
              </p:nvSpPr>
              <p:spPr bwMode="auto">
                <a:xfrm>
                  <a:off x="1349" y="720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583" name="Rectangle 79"/>
                <p:cNvSpPr>
                  <a:spLocks noChangeArrowheads="1"/>
                </p:cNvSpPr>
                <p:nvPr/>
              </p:nvSpPr>
              <p:spPr bwMode="auto">
                <a:xfrm>
                  <a:off x="1349" y="720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" name="Group 80"/>
              <p:cNvGrpSpPr>
                <a:grpSpLocks/>
              </p:cNvGrpSpPr>
              <p:nvPr/>
            </p:nvGrpSpPr>
            <p:grpSpPr bwMode="auto">
              <a:xfrm>
                <a:off x="1541" y="720"/>
                <a:ext cx="193" cy="317"/>
                <a:chOff x="1541" y="720"/>
                <a:chExt cx="193" cy="317"/>
              </a:xfrm>
            </p:grpSpPr>
            <p:sp>
              <p:nvSpPr>
                <p:cNvPr id="405585" name="Rectangle 81"/>
                <p:cNvSpPr>
                  <a:spLocks noChangeArrowheads="1"/>
                </p:cNvSpPr>
                <p:nvPr/>
              </p:nvSpPr>
              <p:spPr bwMode="auto">
                <a:xfrm>
                  <a:off x="1541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586" name="Rectangle 82"/>
                <p:cNvSpPr>
                  <a:spLocks noChangeArrowheads="1"/>
                </p:cNvSpPr>
                <p:nvPr/>
              </p:nvSpPr>
              <p:spPr bwMode="auto">
                <a:xfrm>
                  <a:off x="1541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9" name="Group 83"/>
              <p:cNvGrpSpPr>
                <a:grpSpLocks/>
              </p:cNvGrpSpPr>
              <p:nvPr/>
            </p:nvGrpSpPr>
            <p:grpSpPr bwMode="auto">
              <a:xfrm>
                <a:off x="1734" y="720"/>
                <a:ext cx="193" cy="317"/>
                <a:chOff x="1734" y="720"/>
                <a:chExt cx="193" cy="317"/>
              </a:xfrm>
            </p:grpSpPr>
            <p:sp>
              <p:nvSpPr>
                <p:cNvPr id="40558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34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589" name="Rectangle 85"/>
                <p:cNvSpPr>
                  <a:spLocks noChangeArrowheads="1"/>
                </p:cNvSpPr>
                <p:nvPr/>
              </p:nvSpPr>
              <p:spPr bwMode="auto">
                <a:xfrm>
                  <a:off x="1734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0" name="Group 86"/>
              <p:cNvGrpSpPr>
                <a:grpSpLocks/>
              </p:cNvGrpSpPr>
              <p:nvPr/>
            </p:nvGrpSpPr>
            <p:grpSpPr bwMode="auto">
              <a:xfrm>
                <a:off x="1927" y="720"/>
                <a:ext cx="192" cy="317"/>
                <a:chOff x="1927" y="720"/>
                <a:chExt cx="192" cy="317"/>
              </a:xfrm>
            </p:grpSpPr>
            <p:sp>
              <p:nvSpPr>
                <p:cNvPr id="405591" name="Rectangle 87"/>
                <p:cNvSpPr>
                  <a:spLocks noChangeArrowheads="1"/>
                </p:cNvSpPr>
                <p:nvPr/>
              </p:nvSpPr>
              <p:spPr bwMode="auto">
                <a:xfrm>
                  <a:off x="1927" y="720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592" name="Rectangle 88"/>
                <p:cNvSpPr>
                  <a:spLocks noChangeArrowheads="1"/>
                </p:cNvSpPr>
                <p:nvPr/>
              </p:nvSpPr>
              <p:spPr bwMode="auto">
                <a:xfrm>
                  <a:off x="1927" y="720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" name="Group 89"/>
              <p:cNvGrpSpPr>
                <a:grpSpLocks/>
              </p:cNvGrpSpPr>
              <p:nvPr/>
            </p:nvGrpSpPr>
            <p:grpSpPr bwMode="auto">
              <a:xfrm>
                <a:off x="2119" y="720"/>
                <a:ext cx="193" cy="317"/>
                <a:chOff x="2119" y="720"/>
                <a:chExt cx="193" cy="317"/>
              </a:xfrm>
            </p:grpSpPr>
            <p:sp>
              <p:nvSpPr>
                <p:cNvPr id="405594" name="Rectangle 90"/>
                <p:cNvSpPr>
                  <a:spLocks noChangeArrowheads="1"/>
                </p:cNvSpPr>
                <p:nvPr/>
              </p:nvSpPr>
              <p:spPr bwMode="auto">
                <a:xfrm>
                  <a:off x="2119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595" name="Rectangle 91"/>
                <p:cNvSpPr>
                  <a:spLocks noChangeArrowheads="1"/>
                </p:cNvSpPr>
                <p:nvPr/>
              </p:nvSpPr>
              <p:spPr bwMode="auto">
                <a:xfrm>
                  <a:off x="2119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36" name="Group 92"/>
              <p:cNvGrpSpPr>
                <a:grpSpLocks/>
              </p:cNvGrpSpPr>
              <p:nvPr/>
            </p:nvGrpSpPr>
            <p:grpSpPr bwMode="auto">
              <a:xfrm>
                <a:off x="2312" y="720"/>
                <a:ext cx="193" cy="317"/>
                <a:chOff x="2312" y="720"/>
                <a:chExt cx="193" cy="317"/>
              </a:xfrm>
            </p:grpSpPr>
            <p:sp>
              <p:nvSpPr>
                <p:cNvPr id="405597" name="Rectangle 93"/>
                <p:cNvSpPr>
                  <a:spLocks noChangeArrowheads="1"/>
                </p:cNvSpPr>
                <p:nvPr/>
              </p:nvSpPr>
              <p:spPr bwMode="auto">
                <a:xfrm>
                  <a:off x="2312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598" name="Rectangle 94"/>
                <p:cNvSpPr>
                  <a:spLocks noChangeArrowheads="1"/>
                </p:cNvSpPr>
                <p:nvPr/>
              </p:nvSpPr>
              <p:spPr bwMode="auto">
                <a:xfrm>
                  <a:off x="2312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39" name="Group 95"/>
              <p:cNvGrpSpPr>
                <a:grpSpLocks/>
              </p:cNvGrpSpPr>
              <p:nvPr/>
            </p:nvGrpSpPr>
            <p:grpSpPr bwMode="auto">
              <a:xfrm>
                <a:off x="2505" y="720"/>
                <a:ext cx="193" cy="317"/>
                <a:chOff x="2505" y="720"/>
                <a:chExt cx="193" cy="317"/>
              </a:xfrm>
            </p:grpSpPr>
            <p:sp>
              <p:nvSpPr>
                <p:cNvPr id="405600" name="Rectangle 96"/>
                <p:cNvSpPr>
                  <a:spLocks noChangeArrowheads="1"/>
                </p:cNvSpPr>
                <p:nvPr/>
              </p:nvSpPr>
              <p:spPr bwMode="auto">
                <a:xfrm>
                  <a:off x="2505" y="720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01" name="Rectangle 97"/>
                <p:cNvSpPr>
                  <a:spLocks noChangeArrowheads="1"/>
                </p:cNvSpPr>
                <p:nvPr/>
              </p:nvSpPr>
              <p:spPr bwMode="auto">
                <a:xfrm>
                  <a:off x="2505" y="720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42" name="Group 98"/>
              <p:cNvGrpSpPr>
                <a:grpSpLocks/>
              </p:cNvGrpSpPr>
              <p:nvPr/>
            </p:nvGrpSpPr>
            <p:grpSpPr bwMode="auto">
              <a:xfrm>
                <a:off x="0" y="1037"/>
                <a:ext cx="192" cy="317"/>
                <a:chOff x="0" y="1037"/>
                <a:chExt cx="192" cy="317"/>
              </a:xfrm>
            </p:grpSpPr>
            <p:sp>
              <p:nvSpPr>
                <p:cNvPr id="405603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1037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04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1037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45" name="Group 101"/>
              <p:cNvGrpSpPr>
                <a:grpSpLocks/>
              </p:cNvGrpSpPr>
              <p:nvPr/>
            </p:nvGrpSpPr>
            <p:grpSpPr bwMode="auto">
              <a:xfrm>
                <a:off x="192" y="1037"/>
                <a:ext cx="193" cy="317"/>
                <a:chOff x="192" y="1037"/>
                <a:chExt cx="193" cy="317"/>
              </a:xfrm>
            </p:grpSpPr>
            <p:sp>
              <p:nvSpPr>
                <p:cNvPr id="4056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92" y="1037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6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192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48" name="Group 104"/>
              <p:cNvGrpSpPr>
                <a:grpSpLocks/>
              </p:cNvGrpSpPr>
              <p:nvPr/>
            </p:nvGrpSpPr>
            <p:grpSpPr bwMode="auto">
              <a:xfrm>
                <a:off x="385" y="1037"/>
                <a:ext cx="193" cy="317"/>
                <a:chOff x="385" y="1037"/>
                <a:chExt cx="193" cy="317"/>
              </a:xfrm>
            </p:grpSpPr>
            <p:sp>
              <p:nvSpPr>
                <p:cNvPr id="4056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85" y="1037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6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85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51" name="Group 107"/>
              <p:cNvGrpSpPr>
                <a:grpSpLocks/>
              </p:cNvGrpSpPr>
              <p:nvPr/>
            </p:nvGrpSpPr>
            <p:grpSpPr bwMode="auto">
              <a:xfrm>
                <a:off x="578" y="1037"/>
                <a:ext cx="192" cy="317"/>
                <a:chOff x="578" y="1037"/>
                <a:chExt cx="192" cy="317"/>
              </a:xfrm>
            </p:grpSpPr>
            <p:sp>
              <p:nvSpPr>
                <p:cNvPr id="405612" name="Rectangle 108"/>
                <p:cNvSpPr>
                  <a:spLocks noChangeArrowheads="1"/>
                </p:cNvSpPr>
                <p:nvPr/>
              </p:nvSpPr>
              <p:spPr bwMode="auto">
                <a:xfrm>
                  <a:off x="578" y="1037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613" name="Rectangle 109"/>
                <p:cNvSpPr>
                  <a:spLocks noChangeArrowheads="1"/>
                </p:cNvSpPr>
                <p:nvPr/>
              </p:nvSpPr>
              <p:spPr bwMode="auto">
                <a:xfrm>
                  <a:off x="578" y="1037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54" name="Group 110"/>
              <p:cNvGrpSpPr>
                <a:grpSpLocks/>
              </p:cNvGrpSpPr>
              <p:nvPr/>
            </p:nvGrpSpPr>
            <p:grpSpPr bwMode="auto">
              <a:xfrm>
                <a:off x="770" y="1037"/>
                <a:ext cx="193" cy="317"/>
                <a:chOff x="770" y="1037"/>
                <a:chExt cx="193" cy="317"/>
              </a:xfrm>
            </p:grpSpPr>
            <p:sp>
              <p:nvSpPr>
                <p:cNvPr id="405615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" y="1037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616" name="Rectangle 112"/>
                <p:cNvSpPr>
                  <a:spLocks noChangeArrowheads="1"/>
                </p:cNvSpPr>
                <p:nvPr/>
              </p:nvSpPr>
              <p:spPr bwMode="auto">
                <a:xfrm>
                  <a:off x="770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57" name="Group 113"/>
              <p:cNvGrpSpPr>
                <a:grpSpLocks/>
              </p:cNvGrpSpPr>
              <p:nvPr/>
            </p:nvGrpSpPr>
            <p:grpSpPr bwMode="auto">
              <a:xfrm>
                <a:off x="963" y="1037"/>
                <a:ext cx="193" cy="317"/>
                <a:chOff x="963" y="1037"/>
                <a:chExt cx="193" cy="317"/>
              </a:xfrm>
            </p:grpSpPr>
            <p:sp>
              <p:nvSpPr>
                <p:cNvPr id="405618" name="Rectangle 114"/>
                <p:cNvSpPr>
                  <a:spLocks noChangeArrowheads="1"/>
                </p:cNvSpPr>
                <p:nvPr/>
              </p:nvSpPr>
              <p:spPr bwMode="auto">
                <a:xfrm>
                  <a:off x="963" y="1037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619" name="Rectangle 115"/>
                <p:cNvSpPr>
                  <a:spLocks noChangeArrowheads="1"/>
                </p:cNvSpPr>
                <p:nvPr/>
              </p:nvSpPr>
              <p:spPr bwMode="auto">
                <a:xfrm>
                  <a:off x="963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60" name="Group 116"/>
              <p:cNvGrpSpPr>
                <a:grpSpLocks/>
              </p:cNvGrpSpPr>
              <p:nvPr/>
            </p:nvGrpSpPr>
            <p:grpSpPr bwMode="auto">
              <a:xfrm>
                <a:off x="1156" y="1037"/>
                <a:ext cx="193" cy="317"/>
                <a:chOff x="1156" y="1037"/>
                <a:chExt cx="193" cy="317"/>
              </a:xfrm>
            </p:grpSpPr>
            <p:sp>
              <p:nvSpPr>
                <p:cNvPr id="405621" name="Rectangle 117"/>
                <p:cNvSpPr>
                  <a:spLocks noChangeArrowheads="1"/>
                </p:cNvSpPr>
                <p:nvPr/>
              </p:nvSpPr>
              <p:spPr bwMode="auto">
                <a:xfrm>
                  <a:off x="1156" y="1037"/>
                  <a:ext cx="193" cy="317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622" name="Rectangle 118"/>
                <p:cNvSpPr>
                  <a:spLocks noChangeArrowheads="1"/>
                </p:cNvSpPr>
                <p:nvPr/>
              </p:nvSpPr>
              <p:spPr bwMode="auto">
                <a:xfrm>
                  <a:off x="1156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63" name="Group 119"/>
              <p:cNvGrpSpPr>
                <a:grpSpLocks/>
              </p:cNvGrpSpPr>
              <p:nvPr/>
            </p:nvGrpSpPr>
            <p:grpSpPr bwMode="auto">
              <a:xfrm>
                <a:off x="1349" y="1037"/>
                <a:ext cx="192" cy="317"/>
                <a:chOff x="1349" y="1037"/>
                <a:chExt cx="192" cy="317"/>
              </a:xfrm>
            </p:grpSpPr>
            <p:sp>
              <p:nvSpPr>
                <p:cNvPr id="405624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49" y="1037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25" name="Rectangle 121"/>
                <p:cNvSpPr>
                  <a:spLocks noChangeArrowheads="1"/>
                </p:cNvSpPr>
                <p:nvPr/>
              </p:nvSpPr>
              <p:spPr bwMode="auto">
                <a:xfrm>
                  <a:off x="1349" y="1037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66" name="Group 122"/>
              <p:cNvGrpSpPr>
                <a:grpSpLocks/>
              </p:cNvGrpSpPr>
              <p:nvPr/>
            </p:nvGrpSpPr>
            <p:grpSpPr bwMode="auto">
              <a:xfrm>
                <a:off x="1541" y="1037"/>
                <a:ext cx="193" cy="317"/>
                <a:chOff x="1541" y="1037"/>
                <a:chExt cx="193" cy="317"/>
              </a:xfrm>
            </p:grpSpPr>
            <p:sp>
              <p:nvSpPr>
                <p:cNvPr id="405627" name="Rectangle 123"/>
                <p:cNvSpPr>
                  <a:spLocks noChangeArrowheads="1"/>
                </p:cNvSpPr>
                <p:nvPr/>
              </p:nvSpPr>
              <p:spPr bwMode="auto">
                <a:xfrm>
                  <a:off x="1541" y="1037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28" name="Rectangle 124"/>
                <p:cNvSpPr>
                  <a:spLocks noChangeArrowheads="1"/>
                </p:cNvSpPr>
                <p:nvPr/>
              </p:nvSpPr>
              <p:spPr bwMode="auto">
                <a:xfrm>
                  <a:off x="1541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69" name="Group 125"/>
              <p:cNvGrpSpPr>
                <a:grpSpLocks/>
              </p:cNvGrpSpPr>
              <p:nvPr/>
            </p:nvGrpSpPr>
            <p:grpSpPr bwMode="auto">
              <a:xfrm>
                <a:off x="1734" y="1037"/>
                <a:ext cx="193" cy="317"/>
                <a:chOff x="1734" y="1037"/>
                <a:chExt cx="193" cy="317"/>
              </a:xfrm>
            </p:grpSpPr>
            <p:sp>
              <p:nvSpPr>
                <p:cNvPr id="405630" name="Rectangle 126"/>
                <p:cNvSpPr>
                  <a:spLocks noChangeArrowheads="1"/>
                </p:cNvSpPr>
                <p:nvPr/>
              </p:nvSpPr>
              <p:spPr bwMode="auto">
                <a:xfrm>
                  <a:off x="1734" y="1037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31" name="Rectangle 127"/>
                <p:cNvSpPr>
                  <a:spLocks noChangeArrowheads="1"/>
                </p:cNvSpPr>
                <p:nvPr/>
              </p:nvSpPr>
              <p:spPr bwMode="auto">
                <a:xfrm>
                  <a:off x="1734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72" name="Group 128"/>
              <p:cNvGrpSpPr>
                <a:grpSpLocks/>
              </p:cNvGrpSpPr>
              <p:nvPr/>
            </p:nvGrpSpPr>
            <p:grpSpPr bwMode="auto">
              <a:xfrm>
                <a:off x="1927" y="1037"/>
                <a:ext cx="192" cy="317"/>
                <a:chOff x="1927" y="1037"/>
                <a:chExt cx="192" cy="317"/>
              </a:xfrm>
            </p:grpSpPr>
            <p:sp>
              <p:nvSpPr>
                <p:cNvPr id="405633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27" y="1037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34" name="Rectangle 130"/>
                <p:cNvSpPr>
                  <a:spLocks noChangeArrowheads="1"/>
                </p:cNvSpPr>
                <p:nvPr/>
              </p:nvSpPr>
              <p:spPr bwMode="auto">
                <a:xfrm>
                  <a:off x="1927" y="1037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75" name="Group 131"/>
              <p:cNvGrpSpPr>
                <a:grpSpLocks/>
              </p:cNvGrpSpPr>
              <p:nvPr/>
            </p:nvGrpSpPr>
            <p:grpSpPr bwMode="auto">
              <a:xfrm>
                <a:off x="2119" y="1037"/>
                <a:ext cx="193" cy="317"/>
                <a:chOff x="2119" y="1037"/>
                <a:chExt cx="193" cy="317"/>
              </a:xfrm>
            </p:grpSpPr>
            <p:sp>
              <p:nvSpPr>
                <p:cNvPr id="40563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119" y="1037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37" name="Rectangle 133"/>
                <p:cNvSpPr>
                  <a:spLocks noChangeArrowheads="1"/>
                </p:cNvSpPr>
                <p:nvPr/>
              </p:nvSpPr>
              <p:spPr bwMode="auto">
                <a:xfrm>
                  <a:off x="2119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78" name="Group 134"/>
              <p:cNvGrpSpPr>
                <a:grpSpLocks/>
              </p:cNvGrpSpPr>
              <p:nvPr/>
            </p:nvGrpSpPr>
            <p:grpSpPr bwMode="auto">
              <a:xfrm>
                <a:off x="2312" y="1037"/>
                <a:ext cx="193" cy="317"/>
                <a:chOff x="2312" y="1037"/>
                <a:chExt cx="193" cy="317"/>
              </a:xfrm>
            </p:grpSpPr>
            <p:sp>
              <p:nvSpPr>
                <p:cNvPr id="405639" name="Rectangle 135"/>
                <p:cNvSpPr>
                  <a:spLocks noChangeArrowheads="1"/>
                </p:cNvSpPr>
                <p:nvPr/>
              </p:nvSpPr>
              <p:spPr bwMode="auto">
                <a:xfrm>
                  <a:off x="2312" y="1037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40" name="Rectangle 136"/>
                <p:cNvSpPr>
                  <a:spLocks noChangeArrowheads="1"/>
                </p:cNvSpPr>
                <p:nvPr/>
              </p:nvSpPr>
              <p:spPr bwMode="auto">
                <a:xfrm>
                  <a:off x="2312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81" name="Group 137"/>
              <p:cNvGrpSpPr>
                <a:grpSpLocks/>
              </p:cNvGrpSpPr>
              <p:nvPr/>
            </p:nvGrpSpPr>
            <p:grpSpPr bwMode="auto">
              <a:xfrm>
                <a:off x="2505" y="1037"/>
                <a:ext cx="193" cy="317"/>
                <a:chOff x="2505" y="1037"/>
                <a:chExt cx="193" cy="317"/>
              </a:xfrm>
            </p:grpSpPr>
            <p:sp>
              <p:nvSpPr>
                <p:cNvPr id="405642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05" y="1037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43" name="Rectangle 139"/>
                <p:cNvSpPr>
                  <a:spLocks noChangeArrowheads="1"/>
                </p:cNvSpPr>
                <p:nvPr/>
              </p:nvSpPr>
              <p:spPr bwMode="auto">
                <a:xfrm>
                  <a:off x="2505" y="1037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84" name="Group 140"/>
              <p:cNvGrpSpPr>
                <a:grpSpLocks/>
              </p:cNvGrpSpPr>
              <p:nvPr/>
            </p:nvGrpSpPr>
            <p:grpSpPr bwMode="auto">
              <a:xfrm>
                <a:off x="0" y="1354"/>
                <a:ext cx="192" cy="317"/>
                <a:chOff x="0" y="1354"/>
                <a:chExt cx="192" cy="317"/>
              </a:xfrm>
            </p:grpSpPr>
            <p:sp>
              <p:nvSpPr>
                <p:cNvPr id="405645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1354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46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1354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87" name="Group 143"/>
              <p:cNvGrpSpPr>
                <a:grpSpLocks/>
              </p:cNvGrpSpPr>
              <p:nvPr/>
            </p:nvGrpSpPr>
            <p:grpSpPr bwMode="auto">
              <a:xfrm>
                <a:off x="192" y="1354"/>
                <a:ext cx="193" cy="317"/>
                <a:chOff x="192" y="1354"/>
                <a:chExt cx="193" cy="317"/>
              </a:xfrm>
            </p:grpSpPr>
            <p:sp>
              <p:nvSpPr>
                <p:cNvPr id="405648" name="Rectangle 144"/>
                <p:cNvSpPr>
                  <a:spLocks noChangeArrowheads="1"/>
                </p:cNvSpPr>
                <p:nvPr/>
              </p:nvSpPr>
              <p:spPr bwMode="auto">
                <a:xfrm>
                  <a:off x="192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649" name="Rectangle 145"/>
                <p:cNvSpPr>
                  <a:spLocks noChangeArrowheads="1"/>
                </p:cNvSpPr>
                <p:nvPr/>
              </p:nvSpPr>
              <p:spPr bwMode="auto">
                <a:xfrm>
                  <a:off x="192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90" name="Group 146"/>
              <p:cNvGrpSpPr>
                <a:grpSpLocks/>
              </p:cNvGrpSpPr>
              <p:nvPr/>
            </p:nvGrpSpPr>
            <p:grpSpPr bwMode="auto">
              <a:xfrm>
                <a:off x="385" y="1354"/>
                <a:ext cx="193" cy="317"/>
                <a:chOff x="385" y="1354"/>
                <a:chExt cx="193" cy="317"/>
              </a:xfrm>
            </p:grpSpPr>
            <p:sp>
              <p:nvSpPr>
                <p:cNvPr id="40565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85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652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5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93" name="Group 149"/>
              <p:cNvGrpSpPr>
                <a:grpSpLocks/>
              </p:cNvGrpSpPr>
              <p:nvPr/>
            </p:nvGrpSpPr>
            <p:grpSpPr bwMode="auto">
              <a:xfrm>
                <a:off x="578" y="1354"/>
                <a:ext cx="192" cy="317"/>
                <a:chOff x="578" y="1354"/>
                <a:chExt cx="192" cy="317"/>
              </a:xfrm>
            </p:grpSpPr>
            <p:sp>
              <p:nvSpPr>
                <p:cNvPr id="405654" name="Rectangle 150"/>
                <p:cNvSpPr>
                  <a:spLocks noChangeArrowheads="1"/>
                </p:cNvSpPr>
                <p:nvPr/>
              </p:nvSpPr>
              <p:spPr bwMode="auto">
                <a:xfrm>
                  <a:off x="578" y="1354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655" name="Rectangle 151"/>
                <p:cNvSpPr>
                  <a:spLocks noChangeArrowheads="1"/>
                </p:cNvSpPr>
                <p:nvPr/>
              </p:nvSpPr>
              <p:spPr bwMode="auto">
                <a:xfrm>
                  <a:off x="578" y="1354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96" name="Group 152"/>
              <p:cNvGrpSpPr>
                <a:grpSpLocks/>
              </p:cNvGrpSpPr>
              <p:nvPr/>
            </p:nvGrpSpPr>
            <p:grpSpPr bwMode="auto">
              <a:xfrm>
                <a:off x="770" y="1354"/>
                <a:ext cx="193" cy="317"/>
                <a:chOff x="770" y="1354"/>
                <a:chExt cx="193" cy="317"/>
              </a:xfrm>
            </p:grpSpPr>
            <p:sp>
              <p:nvSpPr>
                <p:cNvPr id="405657" name="Rectangle 153"/>
                <p:cNvSpPr>
                  <a:spLocks noChangeArrowheads="1"/>
                </p:cNvSpPr>
                <p:nvPr/>
              </p:nvSpPr>
              <p:spPr bwMode="auto">
                <a:xfrm>
                  <a:off x="770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658" name="Rectangle 154"/>
                <p:cNvSpPr>
                  <a:spLocks noChangeArrowheads="1"/>
                </p:cNvSpPr>
                <p:nvPr/>
              </p:nvSpPr>
              <p:spPr bwMode="auto">
                <a:xfrm>
                  <a:off x="770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599" name="Group 155"/>
              <p:cNvGrpSpPr>
                <a:grpSpLocks/>
              </p:cNvGrpSpPr>
              <p:nvPr/>
            </p:nvGrpSpPr>
            <p:grpSpPr bwMode="auto">
              <a:xfrm>
                <a:off x="963" y="1354"/>
                <a:ext cx="193" cy="317"/>
                <a:chOff x="963" y="1354"/>
                <a:chExt cx="193" cy="317"/>
              </a:xfrm>
            </p:grpSpPr>
            <p:sp>
              <p:nvSpPr>
                <p:cNvPr id="405660" name="Rectangle 156"/>
                <p:cNvSpPr>
                  <a:spLocks noChangeArrowheads="1"/>
                </p:cNvSpPr>
                <p:nvPr/>
              </p:nvSpPr>
              <p:spPr bwMode="auto">
                <a:xfrm>
                  <a:off x="963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61" name="Rectangle 157"/>
                <p:cNvSpPr>
                  <a:spLocks noChangeArrowheads="1"/>
                </p:cNvSpPr>
                <p:nvPr/>
              </p:nvSpPr>
              <p:spPr bwMode="auto">
                <a:xfrm>
                  <a:off x="963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02" name="Group 158"/>
              <p:cNvGrpSpPr>
                <a:grpSpLocks/>
              </p:cNvGrpSpPr>
              <p:nvPr/>
            </p:nvGrpSpPr>
            <p:grpSpPr bwMode="auto">
              <a:xfrm>
                <a:off x="1156" y="1354"/>
                <a:ext cx="193" cy="317"/>
                <a:chOff x="1156" y="1354"/>
                <a:chExt cx="193" cy="317"/>
              </a:xfrm>
            </p:grpSpPr>
            <p:sp>
              <p:nvSpPr>
                <p:cNvPr id="405663" name="Rectangle 159"/>
                <p:cNvSpPr>
                  <a:spLocks noChangeArrowheads="1"/>
                </p:cNvSpPr>
                <p:nvPr/>
              </p:nvSpPr>
              <p:spPr bwMode="auto">
                <a:xfrm>
                  <a:off x="1156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64" name="Rectangle 160"/>
                <p:cNvSpPr>
                  <a:spLocks noChangeArrowheads="1"/>
                </p:cNvSpPr>
                <p:nvPr/>
              </p:nvSpPr>
              <p:spPr bwMode="auto">
                <a:xfrm>
                  <a:off x="1156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05" name="Group 161"/>
              <p:cNvGrpSpPr>
                <a:grpSpLocks/>
              </p:cNvGrpSpPr>
              <p:nvPr/>
            </p:nvGrpSpPr>
            <p:grpSpPr bwMode="auto">
              <a:xfrm>
                <a:off x="1349" y="1354"/>
                <a:ext cx="192" cy="317"/>
                <a:chOff x="1349" y="1354"/>
                <a:chExt cx="192" cy="317"/>
              </a:xfrm>
            </p:grpSpPr>
            <p:sp>
              <p:nvSpPr>
                <p:cNvPr id="405666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49" y="1354"/>
                  <a:ext cx="192" cy="317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667" name="Rectangle 163"/>
                <p:cNvSpPr>
                  <a:spLocks noChangeArrowheads="1"/>
                </p:cNvSpPr>
                <p:nvPr/>
              </p:nvSpPr>
              <p:spPr bwMode="auto">
                <a:xfrm>
                  <a:off x="1349" y="1354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08" name="Group 164"/>
              <p:cNvGrpSpPr>
                <a:grpSpLocks/>
              </p:cNvGrpSpPr>
              <p:nvPr/>
            </p:nvGrpSpPr>
            <p:grpSpPr bwMode="auto">
              <a:xfrm>
                <a:off x="1541" y="1354"/>
                <a:ext cx="193" cy="317"/>
                <a:chOff x="1541" y="1354"/>
                <a:chExt cx="193" cy="317"/>
              </a:xfrm>
            </p:grpSpPr>
            <p:sp>
              <p:nvSpPr>
                <p:cNvPr id="405669" name="Rectangle 165"/>
                <p:cNvSpPr>
                  <a:spLocks noChangeArrowheads="1"/>
                </p:cNvSpPr>
                <p:nvPr/>
              </p:nvSpPr>
              <p:spPr bwMode="auto">
                <a:xfrm>
                  <a:off x="1541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70" name="Rectangle 166"/>
                <p:cNvSpPr>
                  <a:spLocks noChangeArrowheads="1"/>
                </p:cNvSpPr>
                <p:nvPr/>
              </p:nvSpPr>
              <p:spPr bwMode="auto">
                <a:xfrm>
                  <a:off x="1541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11" name="Group 167"/>
              <p:cNvGrpSpPr>
                <a:grpSpLocks/>
              </p:cNvGrpSpPr>
              <p:nvPr/>
            </p:nvGrpSpPr>
            <p:grpSpPr bwMode="auto">
              <a:xfrm>
                <a:off x="1734" y="1354"/>
                <a:ext cx="193" cy="317"/>
                <a:chOff x="1734" y="1354"/>
                <a:chExt cx="193" cy="317"/>
              </a:xfrm>
            </p:grpSpPr>
            <p:sp>
              <p:nvSpPr>
                <p:cNvPr id="405672" name="Rectangle 168"/>
                <p:cNvSpPr>
                  <a:spLocks noChangeArrowheads="1"/>
                </p:cNvSpPr>
                <p:nvPr/>
              </p:nvSpPr>
              <p:spPr bwMode="auto">
                <a:xfrm>
                  <a:off x="1734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73" name="Rectangle 169"/>
                <p:cNvSpPr>
                  <a:spLocks noChangeArrowheads="1"/>
                </p:cNvSpPr>
                <p:nvPr/>
              </p:nvSpPr>
              <p:spPr bwMode="auto">
                <a:xfrm>
                  <a:off x="1734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14" name="Group 170"/>
              <p:cNvGrpSpPr>
                <a:grpSpLocks/>
              </p:cNvGrpSpPr>
              <p:nvPr/>
            </p:nvGrpSpPr>
            <p:grpSpPr bwMode="auto">
              <a:xfrm>
                <a:off x="1927" y="1354"/>
                <a:ext cx="192" cy="317"/>
                <a:chOff x="1927" y="1354"/>
                <a:chExt cx="192" cy="317"/>
              </a:xfrm>
            </p:grpSpPr>
            <p:sp>
              <p:nvSpPr>
                <p:cNvPr id="405675" name="Rectangle 171"/>
                <p:cNvSpPr>
                  <a:spLocks noChangeArrowheads="1"/>
                </p:cNvSpPr>
                <p:nvPr/>
              </p:nvSpPr>
              <p:spPr bwMode="auto">
                <a:xfrm>
                  <a:off x="1927" y="1354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76" name="Rectangle 172"/>
                <p:cNvSpPr>
                  <a:spLocks noChangeArrowheads="1"/>
                </p:cNvSpPr>
                <p:nvPr/>
              </p:nvSpPr>
              <p:spPr bwMode="auto">
                <a:xfrm>
                  <a:off x="1927" y="1354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17" name="Group 173"/>
              <p:cNvGrpSpPr>
                <a:grpSpLocks/>
              </p:cNvGrpSpPr>
              <p:nvPr/>
            </p:nvGrpSpPr>
            <p:grpSpPr bwMode="auto">
              <a:xfrm>
                <a:off x="2119" y="1354"/>
                <a:ext cx="193" cy="317"/>
                <a:chOff x="2119" y="1354"/>
                <a:chExt cx="193" cy="317"/>
              </a:xfrm>
            </p:grpSpPr>
            <p:sp>
              <p:nvSpPr>
                <p:cNvPr id="405678" name="Rectangle 174"/>
                <p:cNvSpPr>
                  <a:spLocks noChangeArrowheads="1"/>
                </p:cNvSpPr>
                <p:nvPr/>
              </p:nvSpPr>
              <p:spPr bwMode="auto">
                <a:xfrm>
                  <a:off x="2119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79" name="Rectangle 175"/>
                <p:cNvSpPr>
                  <a:spLocks noChangeArrowheads="1"/>
                </p:cNvSpPr>
                <p:nvPr/>
              </p:nvSpPr>
              <p:spPr bwMode="auto">
                <a:xfrm>
                  <a:off x="2119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20" name="Group 176"/>
              <p:cNvGrpSpPr>
                <a:grpSpLocks/>
              </p:cNvGrpSpPr>
              <p:nvPr/>
            </p:nvGrpSpPr>
            <p:grpSpPr bwMode="auto">
              <a:xfrm>
                <a:off x="2312" y="1354"/>
                <a:ext cx="193" cy="317"/>
                <a:chOff x="2312" y="1354"/>
                <a:chExt cx="193" cy="317"/>
              </a:xfrm>
            </p:grpSpPr>
            <p:sp>
              <p:nvSpPr>
                <p:cNvPr id="405681" name="Rectangle 177"/>
                <p:cNvSpPr>
                  <a:spLocks noChangeArrowheads="1"/>
                </p:cNvSpPr>
                <p:nvPr/>
              </p:nvSpPr>
              <p:spPr bwMode="auto">
                <a:xfrm>
                  <a:off x="2312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82" name="Rectangle 178"/>
                <p:cNvSpPr>
                  <a:spLocks noChangeArrowheads="1"/>
                </p:cNvSpPr>
                <p:nvPr/>
              </p:nvSpPr>
              <p:spPr bwMode="auto">
                <a:xfrm>
                  <a:off x="2312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23" name="Group 179"/>
              <p:cNvGrpSpPr>
                <a:grpSpLocks/>
              </p:cNvGrpSpPr>
              <p:nvPr/>
            </p:nvGrpSpPr>
            <p:grpSpPr bwMode="auto">
              <a:xfrm>
                <a:off x="2505" y="1354"/>
                <a:ext cx="193" cy="317"/>
                <a:chOff x="2505" y="1354"/>
                <a:chExt cx="193" cy="317"/>
              </a:xfrm>
            </p:grpSpPr>
            <p:sp>
              <p:nvSpPr>
                <p:cNvPr id="405684" name="Rectangle 180"/>
                <p:cNvSpPr>
                  <a:spLocks noChangeArrowheads="1"/>
                </p:cNvSpPr>
                <p:nvPr/>
              </p:nvSpPr>
              <p:spPr bwMode="auto">
                <a:xfrm>
                  <a:off x="2505" y="1354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85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05" y="1354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26" name="Group 182"/>
              <p:cNvGrpSpPr>
                <a:grpSpLocks/>
              </p:cNvGrpSpPr>
              <p:nvPr/>
            </p:nvGrpSpPr>
            <p:grpSpPr bwMode="auto">
              <a:xfrm>
                <a:off x="0" y="1671"/>
                <a:ext cx="192" cy="317"/>
                <a:chOff x="0" y="1671"/>
                <a:chExt cx="192" cy="317"/>
              </a:xfrm>
            </p:grpSpPr>
            <p:sp>
              <p:nvSpPr>
                <p:cNvPr id="405687" name="Rectangle 183"/>
                <p:cNvSpPr>
                  <a:spLocks noChangeArrowheads="1"/>
                </p:cNvSpPr>
                <p:nvPr/>
              </p:nvSpPr>
              <p:spPr bwMode="auto">
                <a:xfrm>
                  <a:off x="0" y="1671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688" name="Rectangle 184"/>
                <p:cNvSpPr>
                  <a:spLocks noChangeArrowheads="1"/>
                </p:cNvSpPr>
                <p:nvPr/>
              </p:nvSpPr>
              <p:spPr bwMode="auto">
                <a:xfrm>
                  <a:off x="0" y="1671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29" name="Group 185"/>
              <p:cNvGrpSpPr>
                <a:grpSpLocks/>
              </p:cNvGrpSpPr>
              <p:nvPr/>
            </p:nvGrpSpPr>
            <p:grpSpPr bwMode="auto">
              <a:xfrm>
                <a:off x="192" y="1671"/>
                <a:ext cx="193" cy="317"/>
                <a:chOff x="192" y="1671"/>
                <a:chExt cx="193" cy="317"/>
              </a:xfrm>
            </p:grpSpPr>
            <p:sp>
              <p:nvSpPr>
                <p:cNvPr id="405690" name="Rectangle 186"/>
                <p:cNvSpPr>
                  <a:spLocks noChangeArrowheads="1"/>
                </p:cNvSpPr>
                <p:nvPr/>
              </p:nvSpPr>
              <p:spPr bwMode="auto">
                <a:xfrm>
                  <a:off x="192" y="1671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691" name="Rectangle 187"/>
                <p:cNvSpPr>
                  <a:spLocks noChangeArrowheads="1"/>
                </p:cNvSpPr>
                <p:nvPr/>
              </p:nvSpPr>
              <p:spPr bwMode="auto">
                <a:xfrm>
                  <a:off x="192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32" name="Group 188"/>
              <p:cNvGrpSpPr>
                <a:grpSpLocks/>
              </p:cNvGrpSpPr>
              <p:nvPr/>
            </p:nvGrpSpPr>
            <p:grpSpPr bwMode="auto">
              <a:xfrm>
                <a:off x="385" y="1671"/>
                <a:ext cx="193" cy="317"/>
                <a:chOff x="385" y="1671"/>
                <a:chExt cx="193" cy="317"/>
              </a:xfrm>
            </p:grpSpPr>
            <p:sp>
              <p:nvSpPr>
                <p:cNvPr id="405693" name="Rectangle 189"/>
                <p:cNvSpPr>
                  <a:spLocks noChangeArrowheads="1"/>
                </p:cNvSpPr>
                <p:nvPr/>
              </p:nvSpPr>
              <p:spPr bwMode="auto">
                <a:xfrm>
                  <a:off x="385" y="1671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694" name="Rectangle 190"/>
                <p:cNvSpPr>
                  <a:spLocks noChangeArrowheads="1"/>
                </p:cNvSpPr>
                <p:nvPr/>
              </p:nvSpPr>
              <p:spPr bwMode="auto">
                <a:xfrm>
                  <a:off x="385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35" name="Group 191"/>
              <p:cNvGrpSpPr>
                <a:grpSpLocks/>
              </p:cNvGrpSpPr>
              <p:nvPr/>
            </p:nvGrpSpPr>
            <p:grpSpPr bwMode="auto">
              <a:xfrm>
                <a:off x="578" y="1671"/>
                <a:ext cx="192" cy="317"/>
                <a:chOff x="578" y="1671"/>
                <a:chExt cx="192" cy="317"/>
              </a:xfrm>
            </p:grpSpPr>
            <p:sp>
              <p:nvSpPr>
                <p:cNvPr id="405696" name="Rectangle 192"/>
                <p:cNvSpPr>
                  <a:spLocks noChangeArrowheads="1"/>
                </p:cNvSpPr>
                <p:nvPr/>
              </p:nvSpPr>
              <p:spPr bwMode="auto">
                <a:xfrm>
                  <a:off x="578" y="1671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697" name="Rectangle 193"/>
                <p:cNvSpPr>
                  <a:spLocks noChangeArrowheads="1"/>
                </p:cNvSpPr>
                <p:nvPr/>
              </p:nvSpPr>
              <p:spPr bwMode="auto">
                <a:xfrm>
                  <a:off x="578" y="1671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38" name="Group 194"/>
              <p:cNvGrpSpPr>
                <a:grpSpLocks/>
              </p:cNvGrpSpPr>
              <p:nvPr/>
            </p:nvGrpSpPr>
            <p:grpSpPr bwMode="auto">
              <a:xfrm>
                <a:off x="770" y="1671"/>
                <a:ext cx="193" cy="317"/>
                <a:chOff x="770" y="1671"/>
                <a:chExt cx="193" cy="317"/>
              </a:xfrm>
            </p:grpSpPr>
            <p:sp>
              <p:nvSpPr>
                <p:cNvPr id="405699" name="Rectangle 195"/>
                <p:cNvSpPr>
                  <a:spLocks noChangeArrowheads="1"/>
                </p:cNvSpPr>
                <p:nvPr/>
              </p:nvSpPr>
              <p:spPr bwMode="auto">
                <a:xfrm>
                  <a:off x="770" y="1671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00" name="Rectangle 196"/>
                <p:cNvSpPr>
                  <a:spLocks noChangeArrowheads="1"/>
                </p:cNvSpPr>
                <p:nvPr/>
              </p:nvSpPr>
              <p:spPr bwMode="auto">
                <a:xfrm>
                  <a:off x="770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41" name="Group 197"/>
              <p:cNvGrpSpPr>
                <a:grpSpLocks/>
              </p:cNvGrpSpPr>
              <p:nvPr/>
            </p:nvGrpSpPr>
            <p:grpSpPr bwMode="auto">
              <a:xfrm>
                <a:off x="963" y="1671"/>
                <a:ext cx="193" cy="317"/>
                <a:chOff x="963" y="1671"/>
                <a:chExt cx="193" cy="317"/>
              </a:xfrm>
            </p:grpSpPr>
            <p:sp>
              <p:nvSpPr>
                <p:cNvPr id="405702" name="Rectangle 198"/>
                <p:cNvSpPr>
                  <a:spLocks noChangeArrowheads="1"/>
                </p:cNvSpPr>
                <p:nvPr/>
              </p:nvSpPr>
              <p:spPr bwMode="auto">
                <a:xfrm>
                  <a:off x="963" y="1671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703" name="Rectangle 199"/>
                <p:cNvSpPr>
                  <a:spLocks noChangeArrowheads="1"/>
                </p:cNvSpPr>
                <p:nvPr/>
              </p:nvSpPr>
              <p:spPr bwMode="auto">
                <a:xfrm>
                  <a:off x="963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44" name="Group 200"/>
              <p:cNvGrpSpPr>
                <a:grpSpLocks/>
              </p:cNvGrpSpPr>
              <p:nvPr/>
            </p:nvGrpSpPr>
            <p:grpSpPr bwMode="auto">
              <a:xfrm>
                <a:off x="1156" y="1671"/>
                <a:ext cx="193" cy="317"/>
                <a:chOff x="1156" y="1671"/>
                <a:chExt cx="193" cy="317"/>
              </a:xfrm>
            </p:grpSpPr>
            <p:sp>
              <p:nvSpPr>
                <p:cNvPr id="405705" name="Rectangle 201"/>
                <p:cNvSpPr>
                  <a:spLocks noChangeArrowheads="1"/>
                </p:cNvSpPr>
                <p:nvPr/>
              </p:nvSpPr>
              <p:spPr bwMode="auto">
                <a:xfrm>
                  <a:off x="1156" y="1671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06" name="Rectangle 202"/>
                <p:cNvSpPr>
                  <a:spLocks noChangeArrowheads="1"/>
                </p:cNvSpPr>
                <p:nvPr/>
              </p:nvSpPr>
              <p:spPr bwMode="auto">
                <a:xfrm>
                  <a:off x="1156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47" name="Group 203"/>
              <p:cNvGrpSpPr>
                <a:grpSpLocks/>
              </p:cNvGrpSpPr>
              <p:nvPr/>
            </p:nvGrpSpPr>
            <p:grpSpPr bwMode="auto">
              <a:xfrm>
                <a:off x="1349" y="1671"/>
                <a:ext cx="192" cy="317"/>
                <a:chOff x="1349" y="1671"/>
                <a:chExt cx="192" cy="317"/>
              </a:xfrm>
            </p:grpSpPr>
            <p:sp>
              <p:nvSpPr>
                <p:cNvPr id="405708" name="Rectangle 204"/>
                <p:cNvSpPr>
                  <a:spLocks noChangeArrowheads="1"/>
                </p:cNvSpPr>
                <p:nvPr/>
              </p:nvSpPr>
              <p:spPr bwMode="auto">
                <a:xfrm>
                  <a:off x="1349" y="1671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09" name="Rectangle 205"/>
                <p:cNvSpPr>
                  <a:spLocks noChangeArrowheads="1"/>
                </p:cNvSpPr>
                <p:nvPr/>
              </p:nvSpPr>
              <p:spPr bwMode="auto">
                <a:xfrm>
                  <a:off x="1349" y="1671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50" name="Group 206"/>
              <p:cNvGrpSpPr>
                <a:grpSpLocks/>
              </p:cNvGrpSpPr>
              <p:nvPr/>
            </p:nvGrpSpPr>
            <p:grpSpPr bwMode="auto">
              <a:xfrm>
                <a:off x="1541" y="1671"/>
                <a:ext cx="193" cy="317"/>
                <a:chOff x="1541" y="1671"/>
                <a:chExt cx="193" cy="317"/>
              </a:xfrm>
            </p:grpSpPr>
            <p:sp>
              <p:nvSpPr>
                <p:cNvPr id="405711" name="Rectangle 207"/>
                <p:cNvSpPr>
                  <a:spLocks noChangeArrowheads="1"/>
                </p:cNvSpPr>
                <p:nvPr/>
              </p:nvSpPr>
              <p:spPr bwMode="auto">
                <a:xfrm>
                  <a:off x="1541" y="1671"/>
                  <a:ext cx="193" cy="317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712" name="Rectangle 208"/>
                <p:cNvSpPr>
                  <a:spLocks noChangeArrowheads="1"/>
                </p:cNvSpPr>
                <p:nvPr/>
              </p:nvSpPr>
              <p:spPr bwMode="auto">
                <a:xfrm>
                  <a:off x="1541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53" name="Group 209"/>
              <p:cNvGrpSpPr>
                <a:grpSpLocks/>
              </p:cNvGrpSpPr>
              <p:nvPr/>
            </p:nvGrpSpPr>
            <p:grpSpPr bwMode="auto">
              <a:xfrm>
                <a:off x="1734" y="1671"/>
                <a:ext cx="193" cy="317"/>
                <a:chOff x="1734" y="1671"/>
                <a:chExt cx="193" cy="317"/>
              </a:xfrm>
            </p:grpSpPr>
            <p:sp>
              <p:nvSpPr>
                <p:cNvPr id="405714" name="Rectangle 210"/>
                <p:cNvSpPr>
                  <a:spLocks noChangeArrowheads="1"/>
                </p:cNvSpPr>
                <p:nvPr/>
              </p:nvSpPr>
              <p:spPr bwMode="auto">
                <a:xfrm>
                  <a:off x="1734" y="1671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15" name="Rectangle 211"/>
                <p:cNvSpPr>
                  <a:spLocks noChangeArrowheads="1"/>
                </p:cNvSpPr>
                <p:nvPr/>
              </p:nvSpPr>
              <p:spPr bwMode="auto">
                <a:xfrm>
                  <a:off x="1734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56" name="Group 212"/>
              <p:cNvGrpSpPr>
                <a:grpSpLocks/>
              </p:cNvGrpSpPr>
              <p:nvPr/>
            </p:nvGrpSpPr>
            <p:grpSpPr bwMode="auto">
              <a:xfrm>
                <a:off x="1927" y="1671"/>
                <a:ext cx="192" cy="317"/>
                <a:chOff x="1927" y="1671"/>
                <a:chExt cx="192" cy="317"/>
              </a:xfrm>
            </p:grpSpPr>
            <p:sp>
              <p:nvSpPr>
                <p:cNvPr id="405717" name="Rectangle 213"/>
                <p:cNvSpPr>
                  <a:spLocks noChangeArrowheads="1"/>
                </p:cNvSpPr>
                <p:nvPr/>
              </p:nvSpPr>
              <p:spPr bwMode="auto">
                <a:xfrm>
                  <a:off x="1927" y="1671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18" name="Rectangle 214"/>
                <p:cNvSpPr>
                  <a:spLocks noChangeArrowheads="1"/>
                </p:cNvSpPr>
                <p:nvPr/>
              </p:nvSpPr>
              <p:spPr bwMode="auto">
                <a:xfrm>
                  <a:off x="1927" y="1671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59" name="Group 215"/>
              <p:cNvGrpSpPr>
                <a:grpSpLocks/>
              </p:cNvGrpSpPr>
              <p:nvPr/>
            </p:nvGrpSpPr>
            <p:grpSpPr bwMode="auto">
              <a:xfrm>
                <a:off x="2119" y="1671"/>
                <a:ext cx="193" cy="317"/>
                <a:chOff x="2119" y="1671"/>
                <a:chExt cx="193" cy="317"/>
              </a:xfrm>
            </p:grpSpPr>
            <p:sp>
              <p:nvSpPr>
                <p:cNvPr id="405720" name="Rectangle 216"/>
                <p:cNvSpPr>
                  <a:spLocks noChangeArrowheads="1"/>
                </p:cNvSpPr>
                <p:nvPr/>
              </p:nvSpPr>
              <p:spPr bwMode="auto">
                <a:xfrm>
                  <a:off x="2119" y="1671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21" name="Rectangle 217"/>
                <p:cNvSpPr>
                  <a:spLocks noChangeArrowheads="1"/>
                </p:cNvSpPr>
                <p:nvPr/>
              </p:nvSpPr>
              <p:spPr bwMode="auto">
                <a:xfrm>
                  <a:off x="2119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62" name="Group 218"/>
              <p:cNvGrpSpPr>
                <a:grpSpLocks/>
              </p:cNvGrpSpPr>
              <p:nvPr/>
            </p:nvGrpSpPr>
            <p:grpSpPr bwMode="auto">
              <a:xfrm>
                <a:off x="2312" y="1671"/>
                <a:ext cx="193" cy="317"/>
                <a:chOff x="2312" y="1671"/>
                <a:chExt cx="193" cy="317"/>
              </a:xfrm>
            </p:grpSpPr>
            <p:sp>
              <p:nvSpPr>
                <p:cNvPr id="405723" name="Rectangle 219"/>
                <p:cNvSpPr>
                  <a:spLocks noChangeArrowheads="1"/>
                </p:cNvSpPr>
                <p:nvPr/>
              </p:nvSpPr>
              <p:spPr bwMode="auto">
                <a:xfrm>
                  <a:off x="2312" y="1671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24" name="Rectangle 220"/>
                <p:cNvSpPr>
                  <a:spLocks noChangeArrowheads="1"/>
                </p:cNvSpPr>
                <p:nvPr/>
              </p:nvSpPr>
              <p:spPr bwMode="auto">
                <a:xfrm>
                  <a:off x="2312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65" name="Group 221"/>
              <p:cNvGrpSpPr>
                <a:grpSpLocks/>
              </p:cNvGrpSpPr>
              <p:nvPr/>
            </p:nvGrpSpPr>
            <p:grpSpPr bwMode="auto">
              <a:xfrm>
                <a:off x="2505" y="1671"/>
                <a:ext cx="193" cy="317"/>
                <a:chOff x="2505" y="1671"/>
                <a:chExt cx="193" cy="317"/>
              </a:xfrm>
            </p:grpSpPr>
            <p:sp>
              <p:nvSpPr>
                <p:cNvPr id="405726" name="Rectangle 222"/>
                <p:cNvSpPr>
                  <a:spLocks noChangeArrowheads="1"/>
                </p:cNvSpPr>
                <p:nvPr/>
              </p:nvSpPr>
              <p:spPr bwMode="auto">
                <a:xfrm>
                  <a:off x="2505" y="1671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27" name="Rectangle 223"/>
                <p:cNvSpPr>
                  <a:spLocks noChangeArrowheads="1"/>
                </p:cNvSpPr>
                <p:nvPr/>
              </p:nvSpPr>
              <p:spPr bwMode="auto">
                <a:xfrm>
                  <a:off x="2505" y="1671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68" name="Group 224"/>
              <p:cNvGrpSpPr>
                <a:grpSpLocks/>
              </p:cNvGrpSpPr>
              <p:nvPr/>
            </p:nvGrpSpPr>
            <p:grpSpPr bwMode="auto">
              <a:xfrm>
                <a:off x="0" y="1988"/>
                <a:ext cx="192" cy="317"/>
                <a:chOff x="0" y="1988"/>
                <a:chExt cx="192" cy="317"/>
              </a:xfrm>
            </p:grpSpPr>
            <p:sp>
              <p:nvSpPr>
                <p:cNvPr id="405729" name="Rectangle 225"/>
                <p:cNvSpPr>
                  <a:spLocks noChangeArrowheads="1"/>
                </p:cNvSpPr>
                <p:nvPr/>
              </p:nvSpPr>
              <p:spPr bwMode="auto">
                <a:xfrm>
                  <a:off x="0" y="1988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30" name="Rectangle 226"/>
                <p:cNvSpPr>
                  <a:spLocks noChangeArrowheads="1"/>
                </p:cNvSpPr>
                <p:nvPr/>
              </p:nvSpPr>
              <p:spPr bwMode="auto">
                <a:xfrm>
                  <a:off x="0" y="1988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71" name="Group 227"/>
              <p:cNvGrpSpPr>
                <a:grpSpLocks/>
              </p:cNvGrpSpPr>
              <p:nvPr/>
            </p:nvGrpSpPr>
            <p:grpSpPr bwMode="auto">
              <a:xfrm>
                <a:off x="192" y="1988"/>
                <a:ext cx="193" cy="317"/>
                <a:chOff x="192" y="1988"/>
                <a:chExt cx="193" cy="317"/>
              </a:xfrm>
            </p:grpSpPr>
            <p:sp>
              <p:nvSpPr>
                <p:cNvPr id="405732" name="Rectangle 228"/>
                <p:cNvSpPr>
                  <a:spLocks noChangeArrowheads="1"/>
                </p:cNvSpPr>
                <p:nvPr/>
              </p:nvSpPr>
              <p:spPr bwMode="auto">
                <a:xfrm>
                  <a:off x="192" y="1988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733" name="Rectangle 229"/>
                <p:cNvSpPr>
                  <a:spLocks noChangeArrowheads="1"/>
                </p:cNvSpPr>
                <p:nvPr/>
              </p:nvSpPr>
              <p:spPr bwMode="auto">
                <a:xfrm>
                  <a:off x="192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74" name="Group 230"/>
              <p:cNvGrpSpPr>
                <a:grpSpLocks/>
              </p:cNvGrpSpPr>
              <p:nvPr/>
            </p:nvGrpSpPr>
            <p:grpSpPr bwMode="auto">
              <a:xfrm>
                <a:off x="385" y="1988"/>
                <a:ext cx="193" cy="317"/>
                <a:chOff x="385" y="1988"/>
                <a:chExt cx="193" cy="317"/>
              </a:xfrm>
            </p:grpSpPr>
            <p:sp>
              <p:nvSpPr>
                <p:cNvPr id="405735" name="Rectangle 231"/>
                <p:cNvSpPr>
                  <a:spLocks noChangeArrowheads="1"/>
                </p:cNvSpPr>
                <p:nvPr/>
              </p:nvSpPr>
              <p:spPr bwMode="auto">
                <a:xfrm>
                  <a:off x="385" y="1988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736" name="Rectangle 232"/>
                <p:cNvSpPr>
                  <a:spLocks noChangeArrowheads="1"/>
                </p:cNvSpPr>
                <p:nvPr/>
              </p:nvSpPr>
              <p:spPr bwMode="auto">
                <a:xfrm>
                  <a:off x="385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77" name="Group 233"/>
              <p:cNvGrpSpPr>
                <a:grpSpLocks/>
              </p:cNvGrpSpPr>
              <p:nvPr/>
            </p:nvGrpSpPr>
            <p:grpSpPr bwMode="auto">
              <a:xfrm>
                <a:off x="578" y="1988"/>
                <a:ext cx="192" cy="317"/>
                <a:chOff x="578" y="1988"/>
                <a:chExt cx="192" cy="317"/>
              </a:xfrm>
            </p:grpSpPr>
            <p:sp>
              <p:nvSpPr>
                <p:cNvPr id="405738" name="Rectangle 234"/>
                <p:cNvSpPr>
                  <a:spLocks noChangeArrowheads="1"/>
                </p:cNvSpPr>
                <p:nvPr/>
              </p:nvSpPr>
              <p:spPr bwMode="auto">
                <a:xfrm>
                  <a:off x="578" y="1988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739" name="Rectangle 235"/>
                <p:cNvSpPr>
                  <a:spLocks noChangeArrowheads="1"/>
                </p:cNvSpPr>
                <p:nvPr/>
              </p:nvSpPr>
              <p:spPr bwMode="auto">
                <a:xfrm>
                  <a:off x="578" y="1988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80" name="Group 236"/>
              <p:cNvGrpSpPr>
                <a:grpSpLocks/>
              </p:cNvGrpSpPr>
              <p:nvPr/>
            </p:nvGrpSpPr>
            <p:grpSpPr bwMode="auto">
              <a:xfrm>
                <a:off x="770" y="1988"/>
                <a:ext cx="193" cy="317"/>
                <a:chOff x="770" y="1988"/>
                <a:chExt cx="193" cy="317"/>
              </a:xfrm>
            </p:grpSpPr>
            <p:sp>
              <p:nvSpPr>
                <p:cNvPr id="405741" name="Rectangle 237"/>
                <p:cNvSpPr>
                  <a:spLocks noChangeArrowheads="1"/>
                </p:cNvSpPr>
                <p:nvPr/>
              </p:nvSpPr>
              <p:spPr bwMode="auto">
                <a:xfrm>
                  <a:off x="770" y="1988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42" name="Rectangle 238"/>
                <p:cNvSpPr>
                  <a:spLocks noChangeArrowheads="1"/>
                </p:cNvSpPr>
                <p:nvPr/>
              </p:nvSpPr>
              <p:spPr bwMode="auto">
                <a:xfrm>
                  <a:off x="770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83" name="Group 239"/>
              <p:cNvGrpSpPr>
                <a:grpSpLocks/>
              </p:cNvGrpSpPr>
              <p:nvPr/>
            </p:nvGrpSpPr>
            <p:grpSpPr bwMode="auto">
              <a:xfrm>
                <a:off x="963" y="1988"/>
                <a:ext cx="193" cy="317"/>
                <a:chOff x="963" y="1988"/>
                <a:chExt cx="193" cy="317"/>
              </a:xfrm>
            </p:grpSpPr>
            <p:sp>
              <p:nvSpPr>
                <p:cNvPr id="405744" name="Rectangle 240"/>
                <p:cNvSpPr>
                  <a:spLocks noChangeArrowheads="1"/>
                </p:cNvSpPr>
                <p:nvPr/>
              </p:nvSpPr>
              <p:spPr bwMode="auto">
                <a:xfrm>
                  <a:off x="963" y="1988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45" name="Rectangle 241"/>
                <p:cNvSpPr>
                  <a:spLocks noChangeArrowheads="1"/>
                </p:cNvSpPr>
                <p:nvPr/>
              </p:nvSpPr>
              <p:spPr bwMode="auto">
                <a:xfrm>
                  <a:off x="963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86" name="Group 242"/>
              <p:cNvGrpSpPr>
                <a:grpSpLocks/>
              </p:cNvGrpSpPr>
              <p:nvPr/>
            </p:nvGrpSpPr>
            <p:grpSpPr bwMode="auto">
              <a:xfrm>
                <a:off x="1156" y="1988"/>
                <a:ext cx="193" cy="317"/>
                <a:chOff x="1156" y="1988"/>
                <a:chExt cx="193" cy="317"/>
              </a:xfrm>
            </p:grpSpPr>
            <p:sp>
              <p:nvSpPr>
                <p:cNvPr id="405747" name="Rectangle 243"/>
                <p:cNvSpPr>
                  <a:spLocks noChangeArrowheads="1"/>
                </p:cNvSpPr>
                <p:nvPr/>
              </p:nvSpPr>
              <p:spPr bwMode="auto">
                <a:xfrm>
                  <a:off x="1156" y="1988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48" name="Rectangle 244"/>
                <p:cNvSpPr>
                  <a:spLocks noChangeArrowheads="1"/>
                </p:cNvSpPr>
                <p:nvPr/>
              </p:nvSpPr>
              <p:spPr bwMode="auto">
                <a:xfrm>
                  <a:off x="1156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89" name="Group 245"/>
              <p:cNvGrpSpPr>
                <a:grpSpLocks/>
              </p:cNvGrpSpPr>
              <p:nvPr/>
            </p:nvGrpSpPr>
            <p:grpSpPr bwMode="auto">
              <a:xfrm>
                <a:off x="1349" y="1988"/>
                <a:ext cx="192" cy="317"/>
                <a:chOff x="1349" y="1988"/>
                <a:chExt cx="192" cy="317"/>
              </a:xfrm>
            </p:grpSpPr>
            <p:sp>
              <p:nvSpPr>
                <p:cNvPr id="405750" name="Rectangle 246"/>
                <p:cNvSpPr>
                  <a:spLocks noChangeArrowheads="1"/>
                </p:cNvSpPr>
                <p:nvPr/>
              </p:nvSpPr>
              <p:spPr bwMode="auto">
                <a:xfrm>
                  <a:off x="1349" y="1988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51" name="Rectangle 247"/>
                <p:cNvSpPr>
                  <a:spLocks noChangeArrowheads="1"/>
                </p:cNvSpPr>
                <p:nvPr/>
              </p:nvSpPr>
              <p:spPr bwMode="auto">
                <a:xfrm>
                  <a:off x="1349" y="1988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92" name="Group 248"/>
              <p:cNvGrpSpPr>
                <a:grpSpLocks/>
              </p:cNvGrpSpPr>
              <p:nvPr/>
            </p:nvGrpSpPr>
            <p:grpSpPr bwMode="auto">
              <a:xfrm>
                <a:off x="1541" y="1988"/>
                <a:ext cx="193" cy="317"/>
                <a:chOff x="1541" y="1988"/>
                <a:chExt cx="193" cy="317"/>
              </a:xfrm>
            </p:grpSpPr>
            <p:sp>
              <p:nvSpPr>
                <p:cNvPr id="405753" name="Rectangle 249"/>
                <p:cNvSpPr>
                  <a:spLocks noChangeArrowheads="1"/>
                </p:cNvSpPr>
                <p:nvPr/>
              </p:nvSpPr>
              <p:spPr bwMode="auto">
                <a:xfrm>
                  <a:off x="1541" y="1988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54" name="Rectangle 250"/>
                <p:cNvSpPr>
                  <a:spLocks noChangeArrowheads="1"/>
                </p:cNvSpPr>
                <p:nvPr/>
              </p:nvSpPr>
              <p:spPr bwMode="auto">
                <a:xfrm>
                  <a:off x="1541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95" name="Group 251"/>
              <p:cNvGrpSpPr>
                <a:grpSpLocks/>
              </p:cNvGrpSpPr>
              <p:nvPr/>
            </p:nvGrpSpPr>
            <p:grpSpPr bwMode="auto">
              <a:xfrm>
                <a:off x="1734" y="1988"/>
                <a:ext cx="193" cy="317"/>
                <a:chOff x="1734" y="1988"/>
                <a:chExt cx="193" cy="317"/>
              </a:xfrm>
            </p:grpSpPr>
            <p:sp>
              <p:nvSpPr>
                <p:cNvPr id="405756" name="Rectangle 252"/>
                <p:cNvSpPr>
                  <a:spLocks noChangeArrowheads="1"/>
                </p:cNvSpPr>
                <p:nvPr/>
              </p:nvSpPr>
              <p:spPr bwMode="auto">
                <a:xfrm>
                  <a:off x="1734" y="1988"/>
                  <a:ext cx="193" cy="317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757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34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698" name="Group 254"/>
              <p:cNvGrpSpPr>
                <a:grpSpLocks/>
              </p:cNvGrpSpPr>
              <p:nvPr/>
            </p:nvGrpSpPr>
            <p:grpSpPr bwMode="auto">
              <a:xfrm>
                <a:off x="1927" y="1988"/>
                <a:ext cx="192" cy="317"/>
                <a:chOff x="1927" y="1988"/>
                <a:chExt cx="192" cy="317"/>
              </a:xfrm>
            </p:grpSpPr>
            <p:sp>
              <p:nvSpPr>
                <p:cNvPr id="405759" name="Rectangle 255"/>
                <p:cNvSpPr>
                  <a:spLocks noChangeArrowheads="1"/>
                </p:cNvSpPr>
                <p:nvPr/>
              </p:nvSpPr>
              <p:spPr bwMode="auto">
                <a:xfrm>
                  <a:off x="1927" y="1988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60" name="Rectangle 256"/>
                <p:cNvSpPr>
                  <a:spLocks noChangeArrowheads="1"/>
                </p:cNvSpPr>
                <p:nvPr/>
              </p:nvSpPr>
              <p:spPr bwMode="auto">
                <a:xfrm>
                  <a:off x="1927" y="1988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01" name="Group 257"/>
              <p:cNvGrpSpPr>
                <a:grpSpLocks/>
              </p:cNvGrpSpPr>
              <p:nvPr/>
            </p:nvGrpSpPr>
            <p:grpSpPr bwMode="auto">
              <a:xfrm>
                <a:off x="2119" y="1988"/>
                <a:ext cx="193" cy="317"/>
                <a:chOff x="2119" y="1988"/>
                <a:chExt cx="193" cy="317"/>
              </a:xfrm>
            </p:grpSpPr>
            <p:sp>
              <p:nvSpPr>
                <p:cNvPr id="405762" name="Rectangle 258"/>
                <p:cNvSpPr>
                  <a:spLocks noChangeArrowheads="1"/>
                </p:cNvSpPr>
                <p:nvPr/>
              </p:nvSpPr>
              <p:spPr bwMode="auto">
                <a:xfrm>
                  <a:off x="2119" y="1988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63" name="Rectangle 259"/>
                <p:cNvSpPr>
                  <a:spLocks noChangeArrowheads="1"/>
                </p:cNvSpPr>
                <p:nvPr/>
              </p:nvSpPr>
              <p:spPr bwMode="auto">
                <a:xfrm>
                  <a:off x="2119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04" name="Group 260"/>
              <p:cNvGrpSpPr>
                <a:grpSpLocks/>
              </p:cNvGrpSpPr>
              <p:nvPr/>
            </p:nvGrpSpPr>
            <p:grpSpPr bwMode="auto">
              <a:xfrm>
                <a:off x="2312" y="1988"/>
                <a:ext cx="193" cy="317"/>
                <a:chOff x="2312" y="1988"/>
                <a:chExt cx="193" cy="317"/>
              </a:xfrm>
            </p:grpSpPr>
            <p:sp>
              <p:nvSpPr>
                <p:cNvPr id="405765" name="Rectangle 261"/>
                <p:cNvSpPr>
                  <a:spLocks noChangeArrowheads="1"/>
                </p:cNvSpPr>
                <p:nvPr/>
              </p:nvSpPr>
              <p:spPr bwMode="auto">
                <a:xfrm>
                  <a:off x="2312" y="1988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66" name="Rectangle 262"/>
                <p:cNvSpPr>
                  <a:spLocks noChangeArrowheads="1"/>
                </p:cNvSpPr>
                <p:nvPr/>
              </p:nvSpPr>
              <p:spPr bwMode="auto">
                <a:xfrm>
                  <a:off x="2312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07" name="Group 263"/>
              <p:cNvGrpSpPr>
                <a:grpSpLocks/>
              </p:cNvGrpSpPr>
              <p:nvPr/>
            </p:nvGrpSpPr>
            <p:grpSpPr bwMode="auto">
              <a:xfrm>
                <a:off x="2505" y="1988"/>
                <a:ext cx="193" cy="317"/>
                <a:chOff x="2505" y="1988"/>
                <a:chExt cx="193" cy="317"/>
              </a:xfrm>
            </p:grpSpPr>
            <p:sp>
              <p:nvSpPr>
                <p:cNvPr id="405768" name="Rectangle 264"/>
                <p:cNvSpPr>
                  <a:spLocks noChangeArrowheads="1"/>
                </p:cNvSpPr>
                <p:nvPr/>
              </p:nvSpPr>
              <p:spPr bwMode="auto">
                <a:xfrm>
                  <a:off x="2505" y="1988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69" name="Rectangle 265"/>
                <p:cNvSpPr>
                  <a:spLocks noChangeArrowheads="1"/>
                </p:cNvSpPr>
                <p:nvPr/>
              </p:nvSpPr>
              <p:spPr bwMode="auto">
                <a:xfrm>
                  <a:off x="2505" y="1988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10" name="Group 266"/>
              <p:cNvGrpSpPr>
                <a:grpSpLocks/>
              </p:cNvGrpSpPr>
              <p:nvPr/>
            </p:nvGrpSpPr>
            <p:grpSpPr bwMode="auto">
              <a:xfrm>
                <a:off x="0" y="2305"/>
                <a:ext cx="192" cy="317"/>
                <a:chOff x="0" y="2305"/>
                <a:chExt cx="192" cy="317"/>
              </a:xfrm>
            </p:grpSpPr>
            <p:sp>
              <p:nvSpPr>
                <p:cNvPr id="405771" name="Rectangle 267"/>
                <p:cNvSpPr>
                  <a:spLocks noChangeArrowheads="1"/>
                </p:cNvSpPr>
                <p:nvPr/>
              </p:nvSpPr>
              <p:spPr bwMode="auto">
                <a:xfrm>
                  <a:off x="0" y="2305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72" name="Rectangle 268"/>
                <p:cNvSpPr>
                  <a:spLocks noChangeArrowheads="1"/>
                </p:cNvSpPr>
                <p:nvPr/>
              </p:nvSpPr>
              <p:spPr bwMode="auto">
                <a:xfrm>
                  <a:off x="0" y="2305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13" name="Group 269"/>
              <p:cNvGrpSpPr>
                <a:grpSpLocks/>
              </p:cNvGrpSpPr>
              <p:nvPr/>
            </p:nvGrpSpPr>
            <p:grpSpPr bwMode="auto">
              <a:xfrm>
                <a:off x="192" y="2305"/>
                <a:ext cx="193" cy="317"/>
                <a:chOff x="192" y="2305"/>
                <a:chExt cx="193" cy="317"/>
              </a:xfrm>
            </p:grpSpPr>
            <p:sp>
              <p:nvSpPr>
                <p:cNvPr id="405774" name="Rectangle 270"/>
                <p:cNvSpPr>
                  <a:spLocks noChangeArrowheads="1"/>
                </p:cNvSpPr>
                <p:nvPr/>
              </p:nvSpPr>
              <p:spPr bwMode="auto">
                <a:xfrm>
                  <a:off x="192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775" name="Rectangle 271"/>
                <p:cNvSpPr>
                  <a:spLocks noChangeArrowheads="1"/>
                </p:cNvSpPr>
                <p:nvPr/>
              </p:nvSpPr>
              <p:spPr bwMode="auto">
                <a:xfrm>
                  <a:off x="192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16" name="Group 272"/>
              <p:cNvGrpSpPr>
                <a:grpSpLocks/>
              </p:cNvGrpSpPr>
              <p:nvPr/>
            </p:nvGrpSpPr>
            <p:grpSpPr bwMode="auto">
              <a:xfrm>
                <a:off x="385" y="2305"/>
                <a:ext cx="193" cy="317"/>
                <a:chOff x="385" y="2305"/>
                <a:chExt cx="193" cy="317"/>
              </a:xfrm>
            </p:grpSpPr>
            <p:sp>
              <p:nvSpPr>
                <p:cNvPr id="405777" name="Rectangle 273"/>
                <p:cNvSpPr>
                  <a:spLocks noChangeArrowheads="1"/>
                </p:cNvSpPr>
                <p:nvPr/>
              </p:nvSpPr>
              <p:spPr bwMode="auto">
                <a:xfrm>
                  <a:off x="385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778" name="Rectangle 274"/>
                <p:cNvSpPr>
                  <a:spLocks noChangeArrowheads="1"/>
                </p:cNvSpPr>
                <p:nvPr/>
              </p:nvSpPr>
              <p:spPr bwMode="auto">
                <a:xfrm>
                  <a:off x="385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19" name="Group 275"/>
              <p:cNvGrpSpPr>
                <a:grpSpLocks/>
              </p:cNvGrpSpPr>
              <p:nvPr/>
            </p:nvGrpSpPr>
            <p:grpSpPr bwMode="auto">
              <a:xfrm>
                <a:off x="578" y="2305"/>
                <a:ext cx="192" cy="317"/>
                <a:chOff x="578" y="2305"/>
                <a:chExt cx="192" cy="317"/>
              </a:xfrm>
            </p:grpSpPr>
            <p:sp>
              <p:nvSpPr>
                <p:cNvPr id="405780" name="Rectangle 276"/>
                <p:cNvSpPr>
                  <a:spLocks noChangeArrowheads="1"/>
                </p:cNvSpPr>
                <p:nvPr/>
              </p:nvSpPr>
              <p:spPr bwMode="auto">
                <a:xfrm>
                  <a:off x="578" y="2305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81" name="Rectangle 277"/>
                <p:cNvSpPr>
                  <a:spLocks noChangeArrowheads="1"/>
                </p:cNvSpPr>
                <p:nvPr/>
              </p:nvSpPr>
              <p:spPr bwMode="auto">
                <a:xfrm>
                  <a:off x="578" y="2305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22" name="Group 278"/>
              <p:cNvGrpSpPr>
                <a:grpSpLocks/>
              </p:cNvGrpSpPr>
              <p:nvPr/>
            </p:nvGrpSpPr>
            <p:grpSpPr bwMode="auto">
              <a:xfrm>
                <a:off x="770" y="2305"/>
                <a:ext cx="193" cy="317"/>
                <a:chOff x="770" y="2305"/>
                <a:chExt cx="193" cy="317"/>
              </a:xfrm>
            </p:grpSpPr>
            <p:sp>
              <p:nvSpPr>
                <p:cNvPr id="405783" name="Rectangle 279"/>
                <p:cNvSpPr>
                  <a:spLocks noChangeArrowheads="1"/>
                </p:cNvSpPr>
                <p:nvPr/>
              </p:nvSpPr>
              <p:spPr bwMode="auto">
                <a:xfrm>
                  <a:off x="770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784" name="Rectangle 280"/>
                <p:cNvSpPr>
                  <a:spLocks noChangeArrowheads="1"/>
                </p:cNvSpPr>
                <p:nvPr/>
              </p:nvSpPr>
              <p:spPr bwMode="auto">
                <a:xfrm>
                  <a:off x="770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25" name="Group 281"/>
              <p:cNvGrpSpPr>
                <a:grpSpLocks/>
              </p:cNvGrpSpPr>
              <p:nvPr/>
            </p:nvGrpSpPr>
            <p:grpSpPr bwMode="auto">
              <a:xfrm>
                <a:off x="963" y="2305"/>
                <a:ext cx="193" cy="317"/>
                <a:chOff x="963" y="2305"/>
                <a:chExt cx="193" cy="317"/>
              </a:xfrm>
            </p:grpSpPr>
            <p:sp>
              <p:nvSpPr>
                <p:cNvPr id="405786" name="Rectangle 282"/>
                <p:cNvSpPr>
                  <a:spLocks noChangeArrowheads="1"/>
                </p:cNvSpPr>
                <p:nvPr/>
              </p:nvSpPr>
              <p:spPr bwMode="auto">
                <a:xfrm>
                  <a:off x="963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787" name="Rectangle 283"/>
                <p:cNvSpPr>
                  <a:spLocks noChangeArrowheads="1"/>
                </p:cNvSpPr>
                <p:nvPr/>
              </p:nvSpPr>
              <p:spPr bwMode="auto">
                <a:xfrm>
                  <a:off x="963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28" name="Group 284"/>
              <p:cNvGrpSpPr>
                <a:grpSpLocks/>
              </p:cNvGrpSpPr>
              <p:nvPr/>
            </p:nvGrpSpPr>
            <p:grpSpPr bwMode="auto">
              <a:xfrm>
                <a:off x="1156" y="2305"/>
                <a:ext cx="193" cy="317"/>
                <a:chOff x="1156" y="2305"/>
                <a:chExt cx="193" cy="317"/>
              </a:xfrm>
            </p:grpSpPr>
            <p:sp>
              <p:nvSpPr>
                <p:cNvPr id="405789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56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90" name="Rectangle 286"/>
                <p:cNvSpPr>
                  <a:spLocks noChangeArrowheads="1"/>
                </p:cNvSpPr>
                <p:nvPr/>
              </p:nvSpPr>
              <p:spPr bwMode="auto">
                <a:xfrm>
                  <a:off x="1156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31" name="Group 287"/>
              <p:cNvGrpSpPr>
                <a:grpSpLocks/>
              </p:cNvGrpSpPr>
              <p:nvPr/>
            </p:nvGrpSpPr>
            <p:grpSpPr bwMode="auto">
              <a:xfrm>
                <a:off x="1349" y="2305"/>
                <a:ext cx="192" cy="317"/>
                <a:chOff x="1349" y="2305"/>
                <a:chExt cx="192" cy="317"/>
              </a:xfrm>
            </p:grpSpPr>
            <p:sp>
              <p:nvSpPr>
                <p:cNvPr id="405792" name="Rectangle 288"/>
                <p:cNvSpPr>
                  <a:spLocks noChangeArrowheads="1"/>
                </p:cNvSpPr>
                <p:nvPr/>
              </p:nvSpPr>
              <p:spPr bwMode="auto">
                <a:xfrm>
                  <a:off x="1349" y="2305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93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49" y="2305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34" name="Group 290"/>
              <p:cNvGrpSpPr>
                <a:grpSpLocks/>
              </p:cNvGrpSpPr>
              <p:nvPr/>
            </p:nvGrpSpPr>
            <p:grpSpPr bwMode="auto">
              <a:xfrm>
                <a:off x="1541" y="2305"/>
                <a:ext cx="193" cy="317"/>
                <a:chOff x="1541" y="2305"/>
                <a:chExt cx="193" cy="317"/>
              </a:xfrm>
            </p:grpSpPr>
            <p:sp>
              <p:nvSpPr>
                <p:cNvPr id="405795" name="Rectangle 291"/>
                <p:cNvSpPr>
                  <a:spLocks noChangeArrowheads="1"/>
                </p:cNvSpPr>
                <p:nvPr/>
              </p:nvSpPr>
              <p:spPr bwMode="auto">
                <a:xfrm>
                  <a:off x="1541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96" name="Rectangle 292"/>
                <p:cNvSpPr>
                  <a:spLocks noChangeArrowheads="1"/>
                </p:cNvSpPr>
                <p:nvPr/>
              </p:nvSpPr>
              <p:spPr bwMode="auto">
                <a:xfrm>
                  <a:off x="1541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37" name="Group 293"/>
              <p:cNvGrpSpPr>
                <a:grpSpLocks/>
              </p:cNvGrpSpPr>
              <p:nvPr/>
            </p:nvGrpSpPr>
            <p:grpSpPr bwMode="auto">
              <a:xfrm>
                <a:off x="1734" y="2305"/>
                <a:ext cx="193" cy="317"/>
                <a:chOff x="1734" y="2305"/>
                <a:chExt cx="193" cy="317"/>
              </a:xfrm>
            </p:grpSpPr>
            <p:sp>
              <p:nvSpPr>
                <p:cNvPr id="405798" name="Rectangle 294"/>
                <p:cNvSpPr>
                  <a:spLocks noChangeArrowheads="1"/>
                </p:cNvSpPr>
                <p:nvPr/>
              </p:nvSpPr>
              <p:spPr bwMode="auto">
                <a:xfrm>
                  <a:off x="1734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799" name="Rectangle 295"/>
                <p:cNvSpPr>
                  <a:spLocks noChangeArrowheads="1"/>
                </p:cNvSpPr>
                <p:nvPr/>
              </p:nvSpPr>
              <p:spPr bwMode="auto">
                <a:xfrm>
                  <a:off x="1734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40" name="Group 296"/>
              <p:cNvGrpSpPr>
                <a:grpSpLocks/>
              </p:cNvGrpSpPr>
              <p:nvPr/>
            </p:nvGrpSpPr>
            <p:grpSpPr bwMode="auto">
              <a:xfrm>
                <a:off x="1927" y="2305"/>
                <a:ext cx="192" cy="317"/>
                <a:chOff x="1927" y="2305"/>
                <a:chExt cx="192" cy="317"/>
              </a:xfrm>
            </p:grpSpPr>
            <p:sp>
              <p:nvSpPr>
                <p:cNvPr id="405801" name="Rectangle 297"/>
                <p:cNvSpPr>
                  <a:spLocks noChangeArrowheads="1"/>
                </p:cNvSpPr>
                <p:nvPr/>
              </p:nvSpPr>
              <p:spPr bwMode="auto">
                <a:xfrm>
                  <a:off x="1927" y="2305"/>
                  <a:ext cx="192" cy="317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802" name="Rectangle 298"/>
                <p:cNvSpPr>
                  <a:spLocks noChangeArrowheads="1"/>
                </p:cNvSpPr>
                <p:nvPr/>
              </p:nvSpPr>
              <p:spPr bwMode="auto">
                <a:xfrm>
                  <a:off x="1927" y="2305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43" name="Group 299"/>
              <p:cNvGrpSpPr>
                <a:grpSpLocks/>
              </p:cNvGrpSpPr>
              <p:nvPr/>
            </p:nvGrpSpPr>
            <p:grpSpPr bwMode="auto">
              <a:xfrm>
                <a:off x="2119" y="2305"/>
                <a:ext cx="193" cy="317"/>
                <a:chOff x="2119" y="2305"/>
                <a:chExt cx="193" cy="317"/>
              </a:xfrm>
            </p:grpSpPr>
            <p:sp>
              <p:nvSpPr>
                <p:cNvPr id="405804" name="Rectangle 300"/>
                <p:cNvSpPr>
                  <a:spLocks noChangeArrowheads="1"/>
                </p:cNvSpPr>
                <p:nvPr/>
              </p:nvSpPr>
              <p:spPr bwMode="auto">
                <a:xfrm>
                  <a:off x="2119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05" name="Rectangle 301"/>
                <p:cNvSpPr>
                  <a:spLocks noChangeArrowheads="1"/>
                </p:cNvSpPr>
                <p:nvPr/>
              </p:nvSpPr>
              <p:spPr bwMode="auto">
                <a:xfrm>
                  <a:off x="2119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46" name="Group 302"/>
              <p:cNvGrpSpPr>
                <a:grpSpLocks/>
              </p:cNvGrpSpPr>
              <p:nvPr/>
            </p:nvGrpSpPr>
            <p:grpSpPr bwMode="auto">
              <a:xfrm>
                <a:off x="2312" y="2305"/>
                <a:ext cx="193" cy="317"/>
                <a:chOff x="2312" y="2305"/>
                <a:chExt cx="193" cy="317"/>
              </a:xfrm>
            </p:grpSpPr>
            <p:sp>
              <p:nvSpPr>
                <p:cNvPr id="405807" name="Rectangle 303"/>
                <p:cNvSpPr>
                  <a:spLocks noChangeArrowheads="1"/>
                </p:cNvSpPr>
                <p:nvPr/>
              </p:nvSpPr>
              <p:spPr bwMode="auto">
                <a:xfrm>
                  <a:off x="2312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08" name="Rectangle 304"/>
                <p:cNvSpPr>
                  <a:spLocks noChangeArrowheads="1"/>
                </p:cNvSpPr>
                <p:nvPr/>
              </p:nvSpPr>
              <p:spPr bwMode="auto">
                <a:xfrm>
                  <a:off x="2312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49" name="Group 305"/>
              <p:cNvGrpSpPr>
                <a:grpSpLocks/>
              </p:cNvGrpSpPr>
              <p:nvPr/>
            </p:nvGrpSpPr>
            <p:grpSpPr bwMode="auto">
              <a:xfrm>
                <a:off x="2505" y="2305"/>
                <a:ext cx="193" cy="317"/>
                <a:chOff x="2505" y="2305"/>
                <a:chExt cx="193" cy="317"/>
              </a:xfrm>
            </p:grpSpPr>
            <p:sp>
              <p:nvSpPr>
                <p:cNvPr id="405810" name="Rectangle 306"/>
                <p:cNvSpPr>
                  <a:spLocks noChangeArrowheads="1"/>
                </p:cNvSpPr>
                <p:nvPr/>
              </p:nvSpPr>
              <p:spPr bwMode="auto">
                <a:xfrm>
                  <a:off x="2505" y="2305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11" name="Rectangle 307"/>
                <p:cNvSpPr>
                  <a:spLocks noChangeArrowheads="1"/>
                </p:cNvSpPr>
                <p:nvPr/>
              </p:nvSpPr>
              <p:spPr bwMode="auto">
                <a:xfrm>
                  <a:off x="2505" y="2305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52" name="Group 308"/>
              <p:cNvGrpSpPr>
                <a:grpSpLocks/>
              </p:cNvGrpSpPr>
              <p:nvPr/>
            </p:nvGrpSpPr>
            <p:grpSpPr bwMode="auto">
              <a:xfrm>
                <a:off x="0" y="2622"/>
                <a:ext cx="192" cy="317"/>
                <a:chOff x="0" y="2622"/>
                <a:chExt cx="192" cy="317"/>
              </a:xfrm>
            </p:grpSpPr>
            <p:sp>
              <p:nvSpPr>
                <p:cNvPr id="405813" name="Rectangle 309"/>
                <p:cNvSpPr>
                  <a:spLocks noChangeArrowheads="1"/>
                </p:cNvSpPr>
                <p:nvPr/>
              </p:nvSpPr>
              <p:spPr bwMode="auto">
                <a:xfrm>
                  <a:off x="0" y="2622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14" name="Rectangle 310"/>
                <p:cNvSpPr>
                  <a:spLocks noChangeArrowheads="1"/>
                </p:cNvSpPr>
                <p:nvPr/>
              </p:nvSpPr>
              <p:spPr bwMode="auto">
                <a:xfrm>
                  <a:off x="0" y="2622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55" name="Group 311"/>
              <p:cNvGrpSpPr>
                <a:grpSpLocks/>
              </p:cNvGrpSpPr>
              <p:nvPr/>
            </p:nvGrpSpPr>
            <p:grpSpPr bwMode="auto">
              <a:xfrm>
                <a:off x="192" y="2622"/>
                <a:ext cx="193" cy="317"/>
                <a:chOff x="192" y="2622"/>
                <a:chExt cx="193" cy="317"/>
              </a:xfrm>
            </p:grpSpPr>
            <p:sp>
              <p:nvSpPr>
                <p:cNvPr id="405816" name="Rectangle 312"/>
                <p:cNvSpPr>
                  <a:spLocks noChangeArrowheads="1"/>
                </p:cNvSpPr>
                <p:nvPr/>
              </p:nvSpPr>
              <p:spPr bwMode="auto">
                <a:xfrm>
                  <a:off x="192" y="2622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817" name="Rectangle 313"/>
                <p:cNvSpPr>
                  <a:spLocks noChangeArrowheads="1"/>
                </p:cNvSpPr>
                <p:nvPr/>
              </p:nvSpPr>
              <p:spPr bwMode="auto">
                <a:xfrm>
                  <a:off x="192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58" name="Group 314"/>
              <p:cNvGrpSpPr>
                <a:grpSpLocks/>
              </p:cNvGrpSpPr>
              <p:nvPr/>
            </p:nvGrpSpPr>
            <p:grpSpPr bwMode="auto">
              <a:xfrm>
                <a:off x="385" y="2622"/>
                <a:ext cx="193" cy="317"/>
                <a:chOff x="385" y="2622"/>
                <a:chExt cx="193" cy="317"/>
              </a:xfrm>
            </p:grpSpPr>
            <p:sp>
              <p:nvSpPr>
                <p:cNvPr id="405819" name="Rectangle 315"/>
                <p:cNvSpPr>
                  <a:spLocks noChangeArrowheads="1"/>
                </p:cNvSpPr>
                <p:nvPr/>
              </p:nvSpPr>
              <p:spPr bwMode="auto">
                <a:xfrm>
                  <a:off x="385" y="2622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820" name="Rectangle 316"/>
                <p:cNvSpPr>
                  <a:spLocks noChangeArrowheads="1"/>
                </p:cNvSpPr>
                <p:nvPr/>
              </p:nvSpPr>
              <p:spPr bwMode="auto">
                <a:xfrm>
                  <a:off x="385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61" name="Group 317"/>
              <p:cNvGrpSpPr>
                <a:grpSpLocks/>
              </p:cNvGrpSpPr>
              <p:nvPr/>
            </p:nvGrpSpPr>
            <p:grpSpPr bwMode="auto">
              <a:xfrm>
                <a:off x="578" y="2622"/>
                <a:ext cx="192" cy="317"/>
                <a:chOff x="578" y="2622"/>
                <a:chExt cx="192" cy="317"/>
              </a:xfrm>
            </p:grpSpPr>
            <p:sp>
              <p:nvSpPr>
                <p:cNvPr id="405822" name="Rectangle 318"/>
                <p:cNvSpPr>
                  <a:spLocks noChangeArrowheads="1"/>
                </p:cNvSpPr>
                <p:nvPr/>
              </p:nvSpPr>
              <p:spPr bwMode="auto">
                <a:xfrm>
                  <a:off x="578" y="2622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23" name="Rectangle 319"/>
                <p:cNvSpPr>
                  <a:spLocks noChangeArrowheads="1"/>
                </p:cNvSpPr>
                <p:nvPr/>
              </p:nvSpPr>
              <p:spPr bwMode="auto">
                <a:xfrm>
                  <a:off x="578" y="2622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64" name="Group 320"/>
              <p:cNvGrpSpPr>
                <a:grpSpLocks/>
              </p:cNvGrpSpPr>
              <p:nvPr/>
            </p:nvGrpSpPr>
            <p:grpSpPr bwMode="auto">
              <a:xfrm>
                <a:off x="770" y="2622"/>
                <a:ext cx="193" cy="317"/>
                <a:chOff x="770" y="2622"/>
                <a:chExt cx="193" cy="317"/>
              </a:xfrm>
            </p:grpSpPr>
            <p:sp>
              <p:nvSpPr>
                <p:cNvPr id="405825" name="Rectangle 321"/>
                <p:cNvSpPr>
                  <a:spLocks noChangeArrowheads="1"/>
                </p:cNvSpPr>
                <p:nvPr/>
              </p:nvSpPr>
              <p:spPr bwMode="auto">
                <a:xfrm>
                  <a:off x="770" y="2622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826" name="Rectangle 322"/>
                <p:cNvSpPr>
                  <a:spLocks noChangeArrowheads="1"/>
                </p:cNvSpPr>
                <p:nvPr/>
              </p:nvSpPr>
              <p:spPr bwMode="auto">
                <a:xfrm>
                  <a:off x="770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67" name="Group 323"/>
              <p:cNvGrpSpPr>
                <a:grpSpLocks/>
              </p:cNvGrpSpPr>
              <p:nvPr/>
            </p:nvGrpSpPr>
            <p:grpSpPr bwMode="auto">
              <a:xfrm>
                <a:off x="963" y="2622"/>
                <a:ext cx="193" cy="317"/>
                <a:chOff x="963" y="2622"/>
                <a:chExt cx="193" cy="317"/>
              </a:xfrm>
            </p:grpSpPr>
            <p:sp>
              <p:nvSpPr>
                <p:cNvPr id="405828" name="Rectangle 324"/>
                <p:cNvSpPr>
                  <a:spLocks noChangeArrowheads="1"/>
                </p:cNvSpPr>
                <p:nvPr/>
              </p:nvSpPr>
              <p:spPr bwMode="auto">
                <a:xfrm>
                  <a:off x="963" y="2622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29" name="Rectangle 325"/>
                <p:cNvSpPr>
                  <a:spLocks noChangeArrowheads="1"/>
                </p:cNvSpPr>
                <p:nvPr/>
              </p:nvSpPr>
              <p:spPr bwMode="auto">
                <a:xfrm>
                  <a:off x="963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70" name="Group 326"/>
              <p:cNvGrpSpPr>
                <a:grpSpLocks/>
              </p:cNvGrpSpPr>
              <p:nvPr/>
            </p:nvGrpSpPr>
            <p:grpSpPr bwMode="auto">
              <a:xfrm>
                <a:off x="1156" y="2622"/>
                <a:ext cx="193" cy="317"/>
                <a:chOff x="1156" y="2622"/>
                <a:chExt cx="193" cy="317"/>
              </a:xfrm>
            </p:grpSpPr>
            <p:sp>
              <p:nvSpPr>
                <p:cNvPr id="405831" name="Rectangle 327"/>
                <p:cNvSpPr>
                  <a:spLocks noChangeArrowheads="1"/>
                </p:cNvSpPr>
                <p:nvPr/>
              </p:nvSpPr>
              <p:spPr bwMode="auto">
                <a:xfrm>
                  <a:off x="1156" y="2622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32" name="Rectangle 328"/>
                <p:cNvSpPr>
                  <a:spLocks noChangeArrowheads="1"/>
                </p:cNvSpPr>
                <p:nvPr/>
              </p:nvSpPr>
              <p:spPr bwMode="auto">
                <a:xfrm>
                  <a:off x="1156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73" name="Group 329"/>
              <p:cNvGrpSpPr>
                <a:grpSpLocks/>
              </p:cNvGrpSpPr>
              <p:nvPr/>
            </p:nvGrpSpPr>
            <p:grpSpPr bwMode="auto">
              <a:xfrm>
                <a:off x="1349" y="2622"/>
                <a:ext cx="192" cy="317"/>
                <a:chOff x="1349" y="2622"/>
                <a:chExt cx="192" cy="317"/>
              </a:xfrm>
            </p:grpSpPr>
            <p:sp>
              <p:nvSpPr>
                <p:cNvPr id="405834" name="Rectangle 330"/>
                <p:cNvSpPr>
                  <a:spLocks noChangeArrowheads="1"/>
                </p:cNvSpPr>
                <p:nvPr/>
              </p:nvSpPr>
              <p:spPr bwMode="auto">
                <a:xfrm>
                  <a:off x="1349" y="2622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35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49" y="2622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76" name="Group 332"/>
              <p:cNvGrpSpPr>
                <a:grpSpLocks/>
              </p:cNvGrpSpPr>
              <p:nvPr/>
            </p:nvGrpSpPr>
            <p:grpSpPr bwMode="auto">
              <a:xfrm>
                <a:off x="1541" y="2622"/>
                <a:ext cx="193" cy="317"/>
                <a:chOff x="1541" y="2622"/>
                <a:chExt cx="193" cy="317"/>
              </a:xfrm>
            </p:grpSpPr>
            <p:sp>
              <p:nvSpPr>
                <p:cNvPr id="405837" name="Rectangle 333"/>
                <p:cNvSpPr>
                  <a:spLocks noChangeArrowheads="1"/>
                </p:cNvSpPr>
                <p:nvPr/>
              </p:nvSpPr>
              <p:spPr bwMode="auto">
                <a:xfrm>
                  <a:off x="1541" y="2622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38" name="Rectangle 334"/>
                <p:cNvSpPr>
                  <a:spLocks noChangeArrowheads="1"/>
                </p:cNvSpPr>
                <p:nvPr/>
              </p:nvSpPr>
              <p:spPr bwMode="auto">
                <a:xfrm>
                  <a:off x="1541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79" name="Group 335"/>
              <p:cNvGrpSpPr>
                <a:grpSpLocks/>
              </p:cNvGrpSpPr>
              <p:nvPr/>
            </p:nvGrpSpPr>
            <p:grpSpPr bwMode="auto">
              <a:xfrm>
                <a:off x="1734" y="2622"/>
                <a:ext cx="193" cy="317"/>
                <a:chOff x="1734" y="2622"/>
                <a:chExt cx="193" cy="317"/>
              </a:xfrm>
            </p:grpSpPr>
            <p:sp>
              <p:nvSpPr>
                <p:cNvPr id="405840" name="Rectangle 336"/>
                <p:cNvSpPr>
                  <a:spLocks noChangeArrowheads="1"/>
                </p:cNvSpPr>
                <p:nvPr/>
              </p:nvSpPr>
              <p:spPr bwMode="auto">
                <a:xfrm>
                  <a:off x="1734" y="2622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41" name="Rectangle 337"/>
                <p:cNvSpPr>
                  <a:spLocks noChangeArrowheads="1"/>
                </p:cNvSpPr>
                <p:nvPr/>
              </p:nvSpPr>
              <p:spPr bwMode="auto">
                <a:xfrm>
                  <a:off x="1734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82" name="Group 338"/>
              <p:cNvGrpSpPr>
                <a:grpSpLocks/>
              </p:cNvGrpSpPr>
              <p:nvPr/>
            </p:nvGrpSpPr>
            <p:grpSpPr bwMode="auto">
              <a:xfrm>
                <a:off x="1927" y="2622"/>
                <a:ext cx="192" cy="317"/>
                <a:chOff x="1927" y="2622"/>
                <a:chExt cx="192" cy="317"/>
              </a:xfrm>
            </p:grpSpPr>
            <p:sp>
              <p:nvSpPr>
                <p:cNvPr id="405843" name="Rectangle 339"/>
                <p:cNvSpPr>
                  <a:spLocks noChangeArrowheads="1"/>
                </p:cNvSpPr>
                <p:nvPr/>
              </p:nvSpPr>
              <p:spPr bwMode="auto">
                <a:xfrm>
                  <a:off x="1927" y="2622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44" name="Rectangle 340"/>
                <p:cNvSpPr>
                  <a:spLocks noChangeArrowheads="1"/>
                </p:cNvSpPr>
                <p:nvPr/>
              </p:nvSpPr>
              <p:spPr bwMode="auto">
                <a:xfrm>
                  <a:off x="1927" y="2622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85" name="Group 341"/>
              <p:cNvGrpSpPr>
                <a:grpSpLocks/>
              </p:cNvGrpSpPr>
              <p:nvPr/>
            </p:nvGrpSpPr>
            <p:grpSpPr bwMode="auto">
              <a:xfrm>
                <a:off x="2119" y="2622"/>
                <a:ext cx="193" cy="317"/>
                <a:chOff x="2119" y="2622"/>
                <a:chExt cx="193" cy="317"/>
              </a:xfrm>
            </p:grpSpPr>
            <p:sp>
              <p:nvSpPr>
                <p:cNvPr id="405846" name="Rectangle 342"/>
                <p:cNvSpPr>
                  <a:spLocks noChangeArrowheads="1"/>
                </p:cNvSpPr>
                <p:nvPr/>
              </p:nvSpPr>
              <p:spPr bwMode="auto">
                <a:xfrm>
                  <a:off x="2119" y="2622"/>
                  <a:ext cx="193" cy="317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847" name="Rectangle 343"/>
                <p:cNvSpPr>
                  <a:spLocks noChangeArrowheads="1"/>
                </p:cNvSpPr>
                <p:nvPr/>
              </p:nvSpPr>
              <p:spPr bwMode="auto">
                <a:xfrm>
                  <a:off x="2119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88" name="Group 344"/>
              <p:cNvGrpSpPr>
                <a:grpSpLocks/>
              </p:cNvGrpSpPr>
              <p:nvPr/>
            </p:nvGrpSpPr>
            <p:grpSpPr bwMode="auto">
              <a:xfrm>
                <a:off x="2312" y="2622"/>
                <a:ext cx="193" cy="317"/>
                <a:chOff x="2312" y="2622"/>
                <a:chExt cx="193" cy="317"/>
              </a:xfrm>
            </p:grpSpPr>
            <p:sp>
              <p:nvSpPr>
                <p:cNvPr id="405849" name="Rectangle 345"/>
                <p:cNvSpPr>
                  <a:spLocks noChangeArrowheads="1"/>
                </p:cNvSpPr>
                <p:nvPr/>
              </p:nvSpPr>
              <p:spPr bwMode="auto">
                <a:xfrm>
                  <a:off x="2312" y="2622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2312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91" name="Group 347"/>
              <p:cNvGrpSpPr>
                <a:grpSpLocks/>
              </p:cNvGrpSpPr>
              <p:nvPr/>
            </p:nvGrpSpPr>
            <p:grpSpPr bwMode="auto">
              <a:xfrm>
                <a:off x="2505" y="2622"/>
                <a:ext cx="193" cy="317"/>
                <a:chOff x="2505" y="2622"/>
                <a:chExt cx="193" cy="317"/>
              </a:xfrm>
            </p:grpSpPr>
            <p:sp>
              <p:nvSpPr>
                <p:cNvPr id="405852" name="Rectangle 348"/>
                <p:cNvSpPr>
                  <a:spLocks noChangeArrowheads="1"/>
                </p:cNvSpPr>
                <p:nvPr/>
              </p:nvSpPr>
              <p:spPr bwMode="auto">
                <a:xfrm>
                  <a:off x="2505" y="2622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53" name="Rectangle 349"/>
                <p:cNvSpPr>
                  <a:spLocks noChangeArrowheads="1"/>
                </p:cNvSpPr>
                <p:nvPr/>
              </p:nvSpPr>
              <p:spPr bwMode="auto">
                <a:xfrm>
                  <a:off x="2505" y="2622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94" name="Group 350"/>
              <p:cNvGrpSpPr>
                <a:grpSpLocks/>
              </p:cNvGrpSpPr>
              <p:nvPr/>
            </p:nvGrpSpPr>
            <p:grpSpPr bwMode="auto">
              <a:xfrm>
                <a:off x="0" y="2939"/>
                <a:ext cx="192" cy="317"/>
                <a:chOff x="0" y="2939"/>
                <a:chExt cx="192" cy="317"/>
              </a:xfrm>
            </p:grpSpPr>
            <p:sp>
              <p:nvSpPr>
                <p:cNvPr id="405855" name="Rectangle 351"/>
                <p:cNvSpPr>
                  <a:spLocks noChangeArrowheads="1"/>
                </p:cNvSpPr>
                <p:nvPr/>
              </p:nvSpPr>
              <p:spPr bwMode="auto">
                <a:xfrm>
                  <a:off x="0" y="2939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56" name="Rectangle 352"/>
                <p:cNvSpPr>
                  <a:spLocks noChangeArrowheads="1"/>
                </p:cNvSpPr>
                <p:nvPr/>
              </p:nvSpPr>
              <p:spPr bwMode="auto">
                <a:xfrm>
                  <a:off x="0" y="2939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797" name="Group 353"/>
              <p:cNvGrpSpPr>
                <a:grpSpLocks/>
              </p:cNvGrpSpPr>
              <p:nvPr/>
            </p:nvGrpSpPr>
            <p:grpSpPr bwMode="auto">
              <a:xfrm>
                <a:off x="192" y="2939"/>
                <a:ext cx="193" cy="317"/>
                <a:chOff x="192" y="2939"/>
                <a:chExt cx="193" cy="317"/>
              </a:xfrm>
            </p:grpSpPr>
            <p:sp>
              <p:nvSpPr>
                <p:cNvPr id="405858" name="Rectangle 354"/>
                <p:cNvSpPr>
                  <a:spLocks noChangeArrowheads="1"/>
                </p:cNvSpPr>
                <p:nvPr/>
              </p:nvSpPr>
              <p:spPr bwMode="auto">
                <a:xfrm>
                  <a:off x="192" y="2939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859" name="Rectangle 355"/>
                <p:cNvSpPr>
                  <a:spLocks noChangeArrowheads="1"/>
                </p:cNvSpPr>
                <p:nvPr/>
              </p:nvSpPr>
              <p:spPr bwMode="auto">
                <a:xfrm>
                  <a:off x="192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00" name="Group 356"/>
              <p:cNvGrpSpPr>
                <a:grpSpLocks/>
              </p:cNvGrpSpPr>
              <p:nvPr/>
            </p:nvGrpSpPr>
            <p:grpSpPr bwMode="auto">
              <a:xfrm>
                <a:off x="385" y="2939"/>
                <a:ext cx="193" cy="317"/>
                <a:chOff x="385" y="2939"/>
                <a:chExt cx="193" cy="317"/>
              </a:xfrm>
            </p:grpSpPr>
            <p:sp>
              <p:nvSpPr>
                <p:cNvPr id="405861" name="Rectangle 357"/>
                <p:cNvSpPr>
                  <a:spLocks noChangeArrowheads="1"/>
                </p:cNvSpPr>
                <p:nvPr/>
              </p:nvSpPr>
              <p:spPr bwMode="auto">
                <a:xfrm>
                  <a:off x="385" y="2939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862" name="Rectangle 358"/>
                <p:cNvSpPr>
                  <a:spLocks noChangeArrowheads="1"/>
                </p:cNvSpPr>
                <p:nvPr/>
              </p:nvSpPr>
              <p:spPr bwMode="auto">
                <a:xfrm>
                  <a:off x="385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03" name="Group 359"/>
              <p:cNvGrpSpPr>
                <a:grpSpLocks/>
              </p:cNvGrpSpPr>
              <p:nvPr/>
            </p:nvGrpSpPr>
            <p:grpSpPr bwMode="auto">
              <a:xfrm>
                <a:off x="578" y="2939"/>
                <a:ext cx="192" cy="317"/>
                <a:chOff x="578" y="2939"/>
                <a:chExt cx="192" cy="317"/>
              </a:xfrm>
            </p:grpSpPr>
            <p:sp>
              <p:nvSpPr>
                <p:cNvPr id="405864" name="Rectangle 360"/>
                <p:cNvSpPr>
                  <a:spLocks noChangeArrowheads="1"/>
                </p:cNvSpPr>
                <p:nvPr/>
              </p:nvSpPr>
              <p:spPr bwMode="auto">
                <a:xfrm>
                  <a:off x="578" y="2939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65" name="Rectangle 361"/>
                <p:cNvSpPr>
                  <a:spLocks noChangeArrowheads="1"/>
                </p:cNvSpPr>
                <p:nvPr/>
              </p:nvSpPr>
              <p:spPr bwMode="auto">
                <a:xfrm>
                  <a:off x="578" y="2939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06" name="Group 362"/>
              <p:cNvGrpSpPr>
                <a:grpSpLocks/>
              </p:cNvGrpSpPr>
              <p:nvPr/>
            </p:nvGrpSpPr>
            <p:grpSpPr bwMode="auto">
              <a:xfrm>
                <a:off x="770" y="2939"/>
                <a:ext cx="193" cy="317"/>
                <a:chOff x="770" y="2939"/>
                <a:chExt cx="193" cy="317"/>
              </a:xfrm>
            </p:grpSpPr>
            <p:sp>
              <p:nvSpPr>
                <p:cNvPr id="405867" name="Rectangle 363"/>
                <p:cNvSpPr>
                  <a:spLocks noChangeArrowheads="1"/>
                </p:cNvSpPr>
                <p:nvPr/>
              </p:nvSpPr>
              <p:spPr bwMode="auto">
                <a:xfrm>
                  <a:off x="770" y="2939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68" name="Rectangle 364"/>
                <p:cNvSpPr>
                  <a:spLocks noChangeArrowheads="1"/>
                </p:cNvSpPr>
                <p:nvPr/>
              </p:nvSpPr>
              <p:spPr bwMode="auto">
                <a:xfrm>
                  <a:off x="770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09" name="Group 365"/>
              <p:cNvGrpSpPr>
                <a:grpSpLocks/>
              </p:cNvGrpSpPr>
              <p:nvPr/>
            </p:nvGrpSpPr>
            <p:grpSpPr bwMode="auto">
              <a:xfrm>
                <a:off x="963" y="2939"/>
                <a:ext cx="193" cy="317"/>
                <a:chOff x="963" y="2939"/>
                <a:chExt cx="193" cy="317"/>
              </a:xfrm>
            </p:grpSpPr>
            <p:sp>
              <p:nvSpPr>
                <p:cNvPr id="405870" name="Rectangle 366"/>
                <p:cNvSpPr>
                  <a:spLocks noChangeArrowheads="1"/>
                </p:cNvSpPr>
                <p:nvPr/>
              </p:nvSpPr>
              <p:spPr bwMode="auto">
                <a:xfrm>
                  <a:off x="963" y="2939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871" name="Rectangle 367"/>
                <p:cNvSpPr>
                  <a:spLocks noChangeArrowheads="1"/>
                </p:cNvSpPr>
                <p:nvPr/>
              </p:nvSpPr>
              <p:spPr bwMode="auto">
                <a:xfrm>
                  <a:off x="963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12" name="Group 368"/>
              <p:cNvGrpSpPr>
                <a:grpSpLocks/>
              </p:cNvGrpSpPr>
              <p:nvPr/>
            </p:nvGrpSpPr>
            <p:grpSpPr bwMode="auto">
              <a:xfrm>
                <a:off x="1156" y="2939"/>
                <a:ext cx="193" cy="317"/>
                <a:chOff x="1156" y="2939"/>
                <a:chExt cx="193" cy="317"/>
              </a:xfrm>
            </p:grpSpPr>
            <p:sp>
              <p:nvSpPr>
                <p:cNvPr id="405873" name="Rectangle 369"/>
                <p:cNvSpPr>
                  <a:spLocks noChangeArrowheads="1"/>
                </p:cNvSpPr>
                <p:nvPr/>
              </p:nvSpPr>
              <p:spPr bwMode="auto">
                <a:xfrm>
                  <a:off x="1156" y="2939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74" name="Rectangle 370"/>
                <p:cNvSpPr>
                  <a:spLocks noChangeArrowheads="1"/>
                </p:cNvSpPr>
                <p:nvPr/>
              </p:nvSpPr>
              <p:spPr bwMode="auto">
                <a:xfrm>
                  <a:off x="1156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15" name="Group 371"/>
              <p:cNvGrpSpPr>
                <a:grpSpLocks/>
              </p:cNvGrpSpPr>
              <p:nvPr/>
            </p:nvGrpSpPr>
            <p:grpSpPr bwMode="auto">
              <a:xfrm>
                <a:off x="1349" y="2939"/>
                <a:ext cx="192" cy="317"/>
                <a:chOff x="1349" y="2939"/>
                <a:chExt cx="192" cy="317"/>
              </a:xfrm>
            </p:grpSpPr>
            <p:sp>
              <p:nvSpPr>
                <p:cNvPr id="405876" name="Rectangle 372"/>
                <p:cNvSpPr>
                  <a:spLocks noChangeArrowheads="1"/>
                </p:cNvSpPr>
                <p:nvPr/>
              </p:nvSpPr>
              <p:spPr bwMode="auto">
                <a:xfrm>
                  <a:off x="1349" y="2939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1349" y="2939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18" name="Group 374"/>
              <p:cNvGrpSpPr>
                <a:grpSpLocks/>
              </p:cNvGrpSpPr>
              <p:nvPr/>
            </p:nvGrpSpPr>
            <p:grpSpPr bwMode="auto">
              <a:xfrm>
                <a:off x="1541" y="2939"/>
                <a:ext cx="193" cy="317"/>
                <a:chOff x="1541" y="2939"/>
                <a:chExt cx="193" cy="317"/>
              </a:xfrm>
            </p:grpSpPr>
            <p:sp>
              <p:nvSpPr>
                <p:cNvPr id="405879" name="Rectangle 375"/>
                <p:cNvSpPr>
                  <a:spLocks noChangeArrowheads="1"/>
                </p:cNvSpPr>
                <p:nvPr/>
              </p:nvSpPr>
              <p:spPr bwMode="auto">
                <a:xfrm>
                  <a:off x="1541" y="2939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80" name="Rectangle 376"/>
                <p:cNvSpPr>
                  <a:spLocks noChangeArrowheads="1"/>
                </p:cNvSpPr>
                <p:nvPr/>
              </p:nvSpPr>
              <p:spPr bwMode="auto">
                <a:xfrm>
                  <a:off x="1541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21" name="Group 377"/>
              <p:cNvGrpSpPr>
                <a:grpSpLocks/>
              </p:cNvGrpSpPr>
              <p:nvPr/>
            </p:nvGrpSpPr>
            <p:grpSpPr bwMode="auto">
              <a:xfrm>
                <a:off x="1734" y="2939"/>
                <a:ext cx="193" cy="317"/>
                <a:chOff x="1734" y="2939"/>
                <a:chExt cx="193" cy="317"/>
              </a:xfrm>
            </p:grpSpPr>
            <p:sp>
              <p:nvSpPr>
                <p:cNvPr id="405882" name="Rectangle 378"/>
                <p:cNvSpPr>
                  <a:spLocks noChangeArrowheads="1"/>
                </p:cNvSpPr>
                <p:nvPr/>
              </p:nvSpPr>
              <p:spPr bwMode="auto">
                <a:xfrm>
                  <a:off x="1734" y="2939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83" name="Rectangle 379"/>
                <p:cNvSpPr>
                  <a:spLocks noChangeArrowheads="1"/>
                </p:cNvSpPr>
                <p:nvPr/>
              </p:nvSpPr>
              <p:spPr bwMode="auto">
                <a:xfrm>
                  <a:off x="1734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24" name="Group 380"/>
              <p:cNvGrpSpPr>
                <a:grpSpLocks/>
              </p:cNvGrpSpPr>
              <p:nvPr/>
            </p:nvGrpSpPr>
            <p:grpSpPr bwMode="auto">
              <a:xfrm>
                <a:off x="1927" y="2939"/>
                <a:ext cx="192" cy="317"/>
                <a:chOff x="1927" y="2939"/>
                <a:chExt cx="192" cy="317"/>
              </a:xfrm>
            </p:grpSpPr>
            <p:sp>
              <p:nvSpPr>
                <p:cNvPr id="405885" name="Rectangle 381"/>
                <p:cNvSpPr>
                  <a:spLocks noChangeArrowheads="1"/>
                </p:cNvSpPr>
                <p:nvPr/>
              </p:nvSpPr>
              <p:spPr bwMode="auto">
                <a:xfrm>
                  <a:off x="1927" y="2939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86" name="Rectangle 382"/>
                <p:cNvSpPr>
                  <a:spLocks noChangeArrowheads="1"/>
                </p:cNvSpPr>
                <p:nvPr/>
              </p:nvSpPr>
              <p:spPr bwMode="auto">
                <a:xfrm>
                  <a:off x="1927" y="2939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27" name="Group 383"/>
              <p:cNvGrpSpPr>
                <a:grpSpLocks/>
              </p:cNvGrpSpPr>
              <p:nvPr/>
            </p:nvGrpSpPr>
            <p:grpSpPr bwMode="auto">
              <a:xfrm>
                <a:off x="2119" y="2939"/>
                <a:ext cx="193" cy="317"/>
                <a:chOff x="2119" y="2939"/>
                <a:chExt cx="193" cy="317"/>
              </a:xfrm>
            </p:grpSpPr>
            <p:sp>
              <p:nvSpPr>
                <p:cNvPr id="405888" name="Rectangle 384"/>
                <p:cNvSpPr>
                  <a:spLocks noChangeArrowheads="1"/>
                </p:cNvSpPr>
                <p:nvPr/>
              </p:nvSpPr>
              <p:spPr bwMode="auto">
                <a:xfrm>
                  <a:off x="2119" y="2939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89" name="Rectangle 385"/>
                <p:cNvSpPr>
                  <a:spLocks noChangeArrowheads="1"/>
                </p:cNvSpPr>
                <p:nvPr/>
              </p:nvSpPr>
              <p:spPr bwMode="auto">
                <a:xfrm>
                  <a:off x="2119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30" name="Group 386"/>
              <p:cNvGrpSpPr>
                <a:grpSpLocks/>
              </p:cNvGrpSpPr>
              <p:nvPr/>
            </p:nvGrpSpPr>
            <p:grpSpPr bwMode="auto">
              <a:xfrm>
                <a:off x="2312" y="2939"/>
                <a:ext cx="193" cy="317"/>
                <a:chOff x="2312" y="2939"/>
                <a:chExt cx="193" cy="317"/>
              </a:xfrm>
            </p:grpSpPr>
            <p:sp>
              <p:nvSpPr>
                <p:cNvPr id="405891" name="Rectangle 387"/>
                <p:cNvSpPr>
                  <a:spLocks noChangeArrowheads="1"/>
                </p:cNvSpPr>
                <p:nvPr/>
              </p:nvSpPr>
              <p:spPr bwMode="auto">
                <a:xfrm>
                  <a:off x="2312" y="2939"/>
                  <a:ext cx="193" cy="317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2312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33" name="Group 389"/>
              <p:cNvGrpSpPr>
                <a:grpSpLocks/>
              </p:cNvGrpSpPr>
              <p:nvPr/>
            </p:nvGrpSpPr>
            <p:grpSpPr bwMode="auto">
              <a:xfrm>
                <a:off x="2505" y="2939"/>
                <a:ext cx="193" cy="317"/>
                <a:chOff x="2505" y="2939"/>
                <a:chExt cx="193" cy="317"/>
              </a:xfrm>
            </p:grpSpPr>
            <p:sp>
              <p:nvSpPr>
                <p:cNvPr id="405894" name="Rectangle 390"/>
                <p:cNvSpPr>
                  <a:spLocks noChangeArrowheads="1"/>
                </p:cNvSpPr>
                <p:nvPr/>
              </p:nvSpPr>
              <p:spPr bwMode="auto">
                <a:xfrm>
                  <a:off x="2505" y="2939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95" name="Rectangle 391"/>
                <p:cNvSpPr>
                  <a:spLocks noChangeArrowheads="1"/>
                </p:cNvSpPr>
                <p:nvPr/>
              </p:nvSpPr>
              <p:spPr bwMode="auto">
                <a:xfrm>
                  <a:off x="2505" y="2939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36" name="Group 392"/>
              <p:cNvGrpSpPr>
                <a:grpSpLocks/>
              </p:cNvGrpSpPr>
              <p:nvPr/>
            </p:nvGrpSpPr>
            <p:grpSpPr bwMode="auto">
              <a:xfrm>
                <a:off x="0" y="3256"/>
                <a:ext cx="192" cy="317"/>
                <a:chOff x="0" y="3256"/>
                <a:chExt cx="192" cy="317"/>
              </a:xfrm>
            </p:grpSpPr>
            <p:sp>
              <p:nvSpPr>
                <p:cNvPr id="405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0" y="3256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898" name="Rectangle 394"/>
                <p:cNvSpPr>
                  <a:spLocks noChangeArrowheads="1"/>
                </p:cNvSpPr>
                <p:nvPr/>
              </p:nvSpPr>
              <p:spPr bwMode="auto">
                <a:xfrm>
                  <a:off x="0" y="3256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39" name="Group 395"/>
              <p:cNvGrpSpPr>
                <a:grpSpLocks/>
              </p:cNvGrpSpPr>
              <p:nvPr/>
            </p:nvGrpSpPr>
            <p:grpSpPr bwMode="auto">
              <a:xfrm>
                <a:off x="192" y="3256"/>
                <a:ext cx="193" cy="317"/>
                <a:chOff x="192" y="3256"/>
                <a:chExt cx="193" cy="317"/>
              </a:xfrm>
            </p:grpSpPr>
            <p:sp>
              <p:nvSpPr>
                <p:cNvPr id="405900" name="Rectangle 396"/>
                <p:cNvSpPr>
                  <a:spLocks noChangeArrowheads="1"/>
                </p:cNvSpPr>
                <p:nvPr/>
              </p:nvSpPr>
              <p:spPr bwMode="auto">
                <a:xfrm>
                  <a:off x="192" y="3256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5901" name="Rectangle 397"/>
                <p:cNvSpPr>
                  <a:spLocks noChangeArrowheads="1"/>
                </p:cNvSpPr>
                <p:nvPr/>
              </p:nvSpPr>
              <p:spPr bwMode="auto">
                <a:xfrm>
                  <a:off x="192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42" name="Group 398"/>
              <p:cNvGrpSpPr>
                <a:grpSpLocks/>
              </p:cNvGrpSpPr>
              <p:nvPr/>
            </p:nvGrpSpPr>
            <p:grpSpPr bwMode="auto">
              <a:xfrm>
                <a:off x="385" y="3256"/>
                <a:ext cx="193" cy="317"/>
                <a:chOff x="385" y="3256"/>
                <a:chExt cx="193" cy="317"/>
              </a:xfrm>
            </p:grpSpPr>
            <p:sp>
              <p:nvSpPr>
                <p:cNvPr id="405903" name="Rectangle 399"/>
                <p:cNvSpPr>
                  <a:spLocks noChangeArrowheads="1"/>
                </p:cNvSpPr>
                <p:nvPr/>
              </p:nvSpPr>
              <p:spPr bwMode="auto">
                <a:xfrm>
                  <a:off x="385" y="3256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904" name="Rectangle 400"/>
                <p:cNvSpPr>
                  <a:spLocks noChangeArrowheads="1"/>
                </p:cNvSpPr>
                <p:nvPr/>
              </p:nvSpPr>
              <p:spPr bwMode="auto">
                <a:xfrm>
                  <a:off x="385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45" name="Group 401"/>
              <p:cNvGrpSpPr>
                <a:grpSpLocks/>
              </p:cNvGrpSpPr>
              <p:nvPr/>
            </p:nvGrpSpPr>
            <p:grpSpPr bwMode="auto">
              <a:xfrm>
                <a:off x="578" y="3256"/>
                <a:ext cx="192" cy="317"/>
                <a:chOff x="578" y="3256"/>
                <a:chExt cx="192" cy="317"/>
              </a:xfrm>
            </p:grpSpPr>
            <p:sp>
              <p:nvSpPr>
                <p:cNvPr id="405906" name="Rectangle 402"/>
                <p:cNvSpPr>
                  <a:spLocks noChangeArrowheads="1"/>
                </p:cNvSpPr>
                <p:nvPr/>
              </p:nvSpPr>
              <p:spPr bwMode="auto">
                <a:xfrm>
                  <a:off x="578" y="3256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907" name="Rectangle 403"/>
                <p:cNvSpPr>
                  <a:spLocks noChangeArrowheads="1"/>
                </p:cNvSpPr>
                <p:nvPr/>
              </p:nvSpPr>
              <p:spPr bwMode="auto">
                <a:xfrm>
                  <a:off x="578" y="3256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48" name="Group 404"/>
              <p:cNvGrpSpPr>
                <a:grpSpLocks/>
              </p:cNvGrpSpPr>
              <p:nvPr/>
            </p:nvGrpSpPr>
            <p:grpSpPr bwMode="auto">
              <a:xfrm>
                <a:off x="770" y="3256"/>
                <a:ext cx="193" cy="317"/>
                <a:chOff x="770" y="3256"/>
                <a:chExt cx="193" cy="317"/>
              </a:xfrm>
            </p:grpSpPr>
            <p:sp>
              <p:nvSpPr>
                <p:cNvPr id="405909" name="Rectangle 405"/>
                <p:cNvSpPr>
                  <a:spLocks noChangeArrowheads="1"/>
                </p:cNvSpPr>
                <p:nvPr/>
              </p:nvSpPr>
              <p:spPr bwMode="auto">
                <a:xfrm>
                  <a:off x="770" y="3256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910" name="Rectangle 406"/>
                <p:cNvSpPr>
                  <a:spLocks noChangeArrowheads="1"/>
                </p:cNvSpPr>
                <p:nvPr/>
              </p:nvSpPr>
              <p:spPr bwMode="auto">
                <a:xfrm>
                  <a:off x="770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51" name="Group 407"/>
              <p:cNvGrpSpPr>
                <a:grpSpLocks/>
              </p:cNvGrpSpPr>
              <p:nvPr/>
            </p:nvGrpSpPr>
            <p:grpSpPr bwMode="auto">
              <a:xfrm>
                <a:off x="963" y="3256"/>
                <a:ext cx="193" cy="317"/>
                <a:chOff x="963" y="3256"/>
                <a:chExt cx="193" cy="317"/>
              </a:xfrm>
            </p:grpSpPr>
            <p:sp>
              <p:nvSpPr>
                <p:cNvPr id="405912" name="Rectangle 408"/>
                <p:cNvSpPr>
                  <a:spLocks noChangeArrowheads="1"/>
                </p:cNvSpPr>
                <p:nvPr/>
              </p:nvSpPr>
              <p:spPr bwMode="auto">
                <a:xfrm>
                  <a:off x="963" y="3256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913" name="Rectangle 409"/>
                <p:cNvSpPr>
                  <a:spLocks noChangeArrowheads="1"/>
                </p:cNvSpPr>
                <p:nvPr/>
              </p:nvSpPr>
              <p:spPr bwMode="auto">
                <a:xfrm>
                  <a:off x="963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54" name="Group 410"/>
              <p:cNvGrpSpPr>
                <a:grpSpLocks/>
              </p:cNvGrpSpPr>
              <p:nvPr/>
            </p:nvGrpSpPr>
            <p:grpSpPr bwMode="auto">
              <a:xfrm>
                <a:off x="1156" y="3256"/>
                <a:ext cx="193" cy="317"/>
                <a:chOff x="1156" y="3256"/>
                <a:chExt cx="193" cy="317"/>
              </a:xfrm>
            </p:grpSpPr>
            <p:sp>
              <p:nvSpPr>
                <p:cNvPr id="405915" name="Rectangle 411"/>
                <p:cNvSpPr>
                  <a:spLocks noChangeArrowheads="1"/>
                </p:cNvSpPr>
                <p:nvPr/>
              </p:nvSpPr>
              <p:spPr bwMode="auto">
                <a:xfrm>
                  <a:off x="1156" y="3256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916" name="Rectangle 412"/>
                <p:cNvSpPr>
                  <a:spLocks noChangeArrowheads="1"/>
                </p:cNvSpPr>
                <p:nvPr/>
              </p:nvSpPr>
              <p:spPr bwMode="auto">
                <a:xfrm>
                  <a:off x="1156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57" name="Group 413"/>
              <p:cNvGrpSpPr>
                <a:grpSpLocks/>
              </p:cNvGrpSpPr>
              <p:nvPr/>
            </p:nvGrpSpPr>
            <p:grpSpPr bwMode="auto">
              <a:xfrm>
                <a:off x="1349" y="3256"/>
                <a:ext cx="192" cy="317"/>
                <a:chOff x="1349" y="3256"/>
                <a:chExt cx="192" cy="317"/>
              </a:xfrm>
            </p:grpSpPr>
            <p:sp>
              <p:nvSpPr>
                <p:cNvPr id="405918" name="Rectangle 414"/>
                <p:cNvSpPr>
                  <a:spLocks noChangeArrowheads="1"/>
                </p:cNvSpPr>
                <p:nvPr/>
              </p:nvSpPr>
              <p:spPr bwMode="auto">
                <a:xfrm>
                  <a:off x="1349" y="3256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919" name="Rectangle 415"/>
                <p:cNvSpPr>
                  <a:spLocks noChangeArrowheads="1"/>
                </p:cNvSpPr>
                <p:nvPr/>
              </p:nvSpPr>
              <p:spPr bwMode="auto">
                <a:xfrm>
                  <a:off x="1349" y="3256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60" name="Group 416"/>
              <p:cNvGrpSpPr>
                <a:grpSpLocks/>
              </p:cNvGrpSpPr>
              <p:nvPr/>
            </p:nvGrpSpPr>
            <p:grpSpPr bwMode="auto">
              <a:xfrm>
                <a:off x="1541" y="3256"/>
                <a:ext cx="193" cy="317"/>
                <a:chOff x="1541" y="3256"/>
                <a:chExt cx="193" cy="317"/>
              </a:xfrm>
            </p:grpSpPr>
            <p:sp>
              <p:nvSpPr>
                <p:cNvPr id="405921" name="Rectangle 417"/>
                <p:cNvSpPr>
                  <a:spLocks noChangeArrowheads="1"/>
                </p:cNvSpPr>
                <p:nvPr/>
              </p:nvSpPr>
              <p:spPr bwMode="auto">
                <a:xfrm>
                  <a:off x="1541" y="3256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922" name="Rectangle 418"/>
                <p:cNvSpPr>
                  <a:spLocks noChangeArrowheads="1"/>
                </p:cNvSpPr>
                <p:nvPr/>
              </p:nvSpPr>
              <p:spPr bwMode="auto">
                <a:xfrm>
                  <a:off x="1541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63" name="Group 419"/>
              <p:cNvGrpSpPr>
                <a:grpSpLocks/>
              </p:cNvGrpSpPr>
              <p:nvPr/>
            </p:nvGrpSpPr>
            <p:grpSpPr bwMode="auto">
              <a:xfrm>
                <a:off x="1734" y="3256"/>
                <a:ext cx="193" cy="317"/>
                <a:chOff x="1734" y="3256"/>
                <a:chExt cx="193" cy="317"/>
              </a:xfrm>
            </p:grpSpPr>
            <p:sp>
              <p:nvSpPr>
                <p:cNvPr id="405924" name="Rectangle 420"/>
                <p:cNvSpPr>
                  <a:spLocks noChangeArrowheads="1"/>
                </p:cNvSpPr>
                <p:nvPr/>
              </p:nvSpPr>
              <p:spPr bwMode="auto">
                <a:xfrm>
                  <a:off x="1734" y="3256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925" name="Rectangle 421"/>
                <p:cNvSpPr>
                  <a:spLocks noChangeArrowheads="1"/>
                </p:cNvSpPr>
                <p:nvPr/>
              </p:nvSpPr>
              <p:spPr bwMode="auto">
                <a:xfrm>
                  <a:off x="1734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66" name="Group 422"/>
              <p:cNvGrpSpPr>
                <a:grpSpLocks/>
              </p:cNvGrpSpPr>
              <p:nvPr/>
            </p:nvGrpSpPr>
            <p:grpSpPr bwMode="auto">
              <a:xfrm>
                <a:off x="1927" y="3256"/>
                <a:ext cx="192" cy="317"/>
                <a:chOff x="1927" y="3256"/>
                <a:chExt cx="192" cy="317"/>
              </a:xfrm>
            </p:grpSpPr>
            <p:sp>
              <p:nvSpPr>
                <p:cNvPr id="405927" name="Rectangle 423"/>
                <p:cNvSpPr>
                  <a:spLocks noChangeArrowheads="1"/>
                </p:cNvSpPr>
                <p:nvPr/>
              </p:nvSpPr>
              <p:spPr bwMode="auto">
                <a:xfrm>
                  <a:off x="1927" y="3256"/>
                  <a:ext cx="19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H</a:t>
                  </a:r>
                </a:p>
              </p:txBody>
            </p:sp>
            <p:sp>
              <p:nvSpPr>
                <p:cNvPr id="405928" name="Rectangle 424"/>
                <p:cNvSpPr>
                  <a:spLocks noChangeArrowheads="1"/>
                </p:cNvSpPr>
                <p:nvPr/>
              </p:nvSpPr>
              <p:spPr bwMode="auto">
                <a:xfrm>
                  <a:off x="1927" y="3256"/>
                  <a:ext cx="19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69" name="Group 425"/>
              <p:cNvGrpSpPr>
                <a:grpSpLocks/>
              </p:cNvGrpSpPr>
              <p:nvPr/>
            </p:nvGrpSpPr>
            <p:grpSpPr bwMode="auto">
              <a:xfrm>
                <a:off x="2119" y="3256"/>
                <a:ext cx="193" cy="317"/>
                <a:chOff x="2119" y="3256"/>
                <a:chExt cx="193" cy="317"/>
              </a:xfrm>
            </p:grpSpPr>
            <p:sp>
              <p:nvSpPr>
                <p:cNvPr id="405930" name="Rectangle 426"/>
                <p:cNvSpPr>
                  <a:spLocks noChangeArrowheads="1"/>
                </p:cNvSpPr>
                <p:nvPr/>
              </p:nvSpPr>
              <p:spPr bwMode="auto">
                <a:xfrm>
                  <a:off x="2119" y="3256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931" name="Rectangle 427"/>
                <p:cNvSpPr>
                  <a:spLocks noChangeArrowheads="1"/>
                </p:cNvSpPr>
                <p:nvPr/>
              </p:nvSpPr>
              <p:spPr bwMode="auto">
                <a:xfrm>
                  <a:off x="2119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72" name="Group 428"/>
              <p:cNvGrpSpPr>
                <a:grpSpLocks/>
              </p:cNvGrpSpPr>
              <p:nvPr/>
            </p:nvGrpSpPr>
            <p:grpSpPr bwMode="auto">
              <a:xfrm>
                <a:off x="2312" y="3256"/>
                <a:ext cx="193" cy="317"/>
                <a:chOff x="2312" y="3256"/>
                <a:chExt cx="193" cy="317"/>
              </a:xfrm>
            </p:grpSpPr>
            <p:sp>
              <p:nvSpPr>
                <p:cNvPr id="405933" name="Rectangle 429"/>
                <p:cNvSpPr>
                  <a:spLocks noChangeArrowheads="1"/>
                </p:cNvSpPr>
                <p:nvPr/>
              </p:nvSpPr>
              <p:spPr bwMode="auto">
                <a:xfrm>
                  <a:off x="2312" y="3256"/>
                  <a:ext cx="19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5934" name="Rectangle 430"/>
                <p:cNvSpPr>
                  <a:spLocks noChangeArrowheads="1"/>
                </p:cNvSpPr>
                <p:nvPr/>
              </p:nvSpPr>
              <p:spPr bwMode="auto">
                <a:xfrm>
                  <a:off x="2312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5875" name="Group 431"/>
              <p:cNvGrpSpPr>
                <a:grpSpLocks/>
              </p:cNvGrpSpPr>
              <p:nvPr/>
            </p:nvGrpSpPr>
            <p:grpSpPr bwMode="auto">
              <a:xfrm>
                <a:off x="2505" y="3256"/>
                <a:ext cx="193" cy="317"/>
                <a:chOff x="2505" y="3256"/>
                <a:chExt cx="193" cy="317"/>
              </a:xfrm>
            </p:grpSpPr>
            <p:sp>
              <p:nvSpPr>
                <p:cNvPr id="405936" name="Rectangle 432"/>
                <p:cNvSpPr>
                  <a:spLocks noChangeArrowheads="1"/>
                </p:cNvSpPr>
                <p:nvPr/>
              </p:nvSpPr>
              <p:spPr bwMode="auto">
                <a:xfrm>
                  <a:off x="2505" y="3256"/>
                  <a:ext cx="193" cy="317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05937" name="Rectangle 433"/>
                <p:cNvSpPr>
                  <a:spLocks noChangeArrowheads="1"/>
                </p:cNvSpPr>
                <p:nvPr/>
              </p:nvSpPr>
              <p:spPr bwMode="auto">
                <a:xfrm>
                  <a:off x="2505" y="3256"/>
                  <a:ext cx="19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05938" name="Rectangle 434"/>
            <p:cNvSpPr>
              <a:spLocks noChangeArrowheads="1"/>
            </p:cNvSpPr>
            <p:nvPr/>
          </p:nvSpPr>
          <p:spPr bwMode="auto">
            <a:xfrm>
              <a:off x="-3" y="-3"/>
              <a:ext cx="2704" cy="357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5939" name="Text Box 435"/>
          <p:cNvSpPr txBox="1">
            <a:spLocks noChangeArrowheads="1"/>
          </p:cNvSpPr>
          <p:nvPr/>
        </p:nvSpPr>
        <p:spPr bwMode="auto">
          <a:xfrm>
            <a:off x="1357290" y="257156"/>
            <a:ext cx="6142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74HC138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译码器作为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数据分配器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时的功能表 </a:t>
            </a:r>
          </a:p>
        </p:txBody>
      </p:sp>
      <p:sp>
        <p:nvSpPr>
          <p:cNvPr id="405940" name="Line 436"/>
          <p:cNvSpPr>
            <a:spLocks noChangeShapeType="1"/>
          </p:cNvSpPr>
          <p:nvPr/>
        </p:nvSpPr>
        <p:spPr bwMode="auto">
          <a:xfrm>
            <a:off x="4140200" y="1808163"/>
            <a:ext cx="18097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41" name="Line 437"/>
          <p:cNvSpPr>
            <a:spLocks noChangeShapeType="1"/>
          </p:cNvSpPr>
          <p:nvPr/>
        </p:nvSpPr>
        <p:spPr bwMode="auto">
          <a:xfrm>
            <a:off x="4678363" y="1808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42" name="Line 438"/>
          <p:cNvSpPr>
            <a:spLocks noChangeShapeType="1"/>
          </p:cNvSpPr>
          <p:nvPr/>
        </p:nvSpPr>
        <p:spPr bwMode="auto">
          <a:xfrm>
            <a:off x="5184775" y="1808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43" name="Line 439"/>
          <p:cNvSpPr>
            <a:spLocks noChangeShapeType="1"/>
          </p:cNvSpPr>
          <p:nvPr/>
        </p:nvSpPr>
        <p:spPr bwMode="auto">
          <a:xfrm>
            <a:off x="5686425" y="1808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44" name="Line 440"/>
          <p:cNvSpPr>
            <a:spLocks noChangeShapeType="1"/>
          </p:cNvSpPr>
          <p:nvPr/>
        </p:nvSpPr>
        <p:spPr bwMode="auto">
          <a:xfrm>
            <a:off x="6227763" y="1808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45" name="Line 441"/>
          <p:cNvSpPr>
            <a:spLocks noChangeShapeType="1"/>
          </p:cNvSpPr>
          <p:nvPr/>
        </p:nvSpPr>
        <p:spPr bwMode="auto">
          <a:xfrm>
            <a:off x="6696075" y="1808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46" name="Line 442"/>
          <p:cNvSpPr>
            <a:spLocks noChangeShapeType="1"/>
          </p:cNvSpPr>
          <p:nvPr/>
        </p:nvSpPr>
        <p:spPr bwMode="auto">
          <a:xfrm>
            <a:off x="7235825" y="1808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47" name="Line 443"/>
          <p:cNvSpPr>
            <a:spLocks noChangeShapeType="1"/>
          </p:cNvSpPr>
          <p:nvPr/>
        </p:nvSpPr>
        <p:spPr bwMode="auto">
          <a:xfrm>
            <a:off x="7775575" y="1808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48" name="Line 444"/>
          <p:cNvSpPr>
            <a:spLocks noChangeShapeType="1"/>
          </p:cNvSpPr>
          <p:nvPr/>
        </p:nvSpPr>
        <p:spPr bwMode="auto">
          <a:xfrm>
            <a:off x="4140200" y="1773238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49" name="Line 445"/>
          <p:cNvSpPr>
            <a:spLocks noChangeShapeType="1"/>
          </p:cNvSpPr>
          <p:nvPr/>
        </p:nvSpPr>
        <p:spPr bwMode="auto">
          <a:xfrm>
            <a:off x="2087563" y="1808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950" name="Line 446"/>
          <p:cNvSpPr>
            <a:spLocks noChangeShapeType="1"/>
          </p:cNvSpPr>
          <p:nvPr/>
        </p:nvSpPr>
        <p:spPr bwMode="auto">
          <a:xfrm>
            <a:off x="1584325" y="1808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3439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7" name="Rectangle 11"/>
          <p:cNvSpPr>
            <a:spLocks noChangeArrowheads="1"/>
          </p:cNvSpPr>
          <p:nvPr/>
        </p:nvSpPr>
        <p:spPr bwMode="auto">
          <a:xfrm>
            <a:off x="0" y="21320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5393" name="Rectangle 17"/>
          <p:cNvSpPr>
            <a:spLocks noChangeArrowheads="1"/>
          </p:cNvSpPr>
          <p:nvPr/>
        </p:nvSpPr>
        <p:spPr bwMode="auto">
          <a:xfrm>
            <a:off x="431800" y="320071"/>
            <a:ext cx="8208963" cy="1569660"/>
          </a:xfrm>
          <a:prstGeom prst="rect">
            <a:avLst/>
          </a:prstGeom>
          <a:solidFill>
            <a:srgbClr val="A2EEF8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试用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门电路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设计一个具有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低电平使能控制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数据分配器，使能信号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无效时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，电路所有的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输出为高阻态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。当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通道选择信号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信号连接到其中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其他输出端为高阻状态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85703" name="Group 327"/>
          <p:cNvGraphicFramePr>
            <a:graphicFrameLocks noGrp="1"/>
          </p:cNvGraphicFramePr>
          <p:nvPr/>
        </p:nvGraphicFramePr>
        <p:xfrm>
          <a:off x="3455988" y="1920875"/>
          <a:ext cx="5618162" cy="2773363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="" xmlns:a16="http://schemas.microsoft.com/office/drawing/2014/main" val="565765533"/>
                    </a:ext>
                  </a:extLst>
                </a:gridCol>
                <a:gridCol w="720725">
                  <a:extLst>
                    <a:ext uri="{9D8B030D-6E8A-4147-A177-3AD203B41FA5}">
                      <a16:colId xmlns="" xmlns:a16="http://schemas.microsoft.com/office/drawing/2014/main" val="2459069021"/>
                    </a:ext>
                  </a:extLst>
                </a:gridCol>
                <a:gridCol w="700088">
                  <a:extLst>
                    <a:ext uri="{9D8B030D-6E8A-4147-A177-3AD203B41FA5}">
                      <a16:colId xmlns="" xmlns:a16="http://schemas.microsoft.com/office/drawing/2014/main" val="736390934"/>
                    </a:ext>
                  </a:extLst>
                </a:gridCol>
                <a:gridCol w="854075">
                  <a:extLst>
                    <a:ext uri="{9D8B030D-6E8A-4147-A177-3AD203B41FA5}">
                      <a16:colId xmlns="" xmlns:a16="http://schemas.microsoft.com/office/drawing/2014/main" val="4095058736"/>
                    </a:ext>
                  </a:extLst>
                </a:gridCol>
                <a:gridCol w="885825">
                  <a:extLst>
                    <a:ext uri="{9D8B030D-6E8A-4147-A177-3AD203B41FA5}">
                      <a16:colId xmlns="" xmlns:a16="http://schemas.microsoft.com/office/drawing/2014/main" val="3215787344"/>
                    </a:ext>
                  </a:extLst>
                </a:gridCol>
                <a:gridCol w="885825">
                  <a:extLst>
                    <a:ext uri="{9D8B030D-6E8A-4147-A177-3AD203B41FA5}">
                      <a16:colId xmlns="" xmlns:a16="http://schemas.microsoft.com/office/drawing/2014/main" val="2317742758"/>
                    </a:ext>
                  </a:extLst>
                </a:gridCol>
                <a:gridCol w="887412">
                  <a:extLst>
                    <a:ext uri="{9D8B030D-6E8A-4147-A177-3AD203B41FA5}">
                      <a16:colId xmlns="" xmlns:a16="http://schemas.microsoft.com/office/drawing/2014/main" val="468813483"/>
                    </a:ext>
                  </a:extLst>
                </a:gridCol>
              </a:tblGrid>
              <a:tr h="342900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入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1781605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8912986"/>
                  </a:ext>
                </a:extLst>
              </a:tr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93391634"/>
                  </a:ext>
                </a:extLst>
              </a:tr>
              <a:tr h="3730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6747407"/>
                  </a:ext>
                </a:extLst>
              </a:tr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7343049"/>
                  </a:ext>
                </a:extLst>
              </a:tr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9613594"/>
                  </a:ext>
                </a:extLst>
              </a:tr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7549215"/>
                  </a:ext>
                </a:extLst>
              </a:tr>
            </a:tbl>
          </a:graphicData>
        </a:graphic>
      </p:graphicFrame>
      <p:sp>
        <p:nvSpPr>
          <p:cNvPr id="485702" name="Line 326"/>
          <p:cNvSpPr>
            <a:spLocks noChangeShapeType="1"/>
          </p:cNvSpPr>
          <p:nvPr/>
        </p:nvSpPr>
        <p:spPr bwMode="auto">
          <a:xfrm>
            <a:off x="3708400" y="231616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5385" name="Rectangle 9"/>
          <p:cNvSpPr>
            <a:spLocks noChangeArrowheads="1"/>
          </p:cNvSpPr>
          <p:nvPr/>
        </p:nvSpPr>
        <p:spPr bwMode="auto">
          <a:xfrm>
            <a:off x="179390" y="2050661"/>
            <a:ext cx="30241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列真值表</a:t>
            </a:r>
          </a:p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输出端有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种状态（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），输出级是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个三态门组成。其控制信号由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共同作用产生。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5704" name="Line 328"/>
          <p:cNvSpPr>
            <a:spLocks noChangeShapeType="1"/>
          </p:cNvSpPr>
          <p:nvPr/>
        </p:nvSpPr>
        <p:spPr bwMode="auto">
          <a:xfrm flipV="1">
            <a:off x="2105535" y="378905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5705" name="Object 3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62964237"/>
              </p:ext>
            </p:extLst>
          </p:nvPr>
        </p:nvGraphicFramePr>
        <p:xfrm>
          <a:off x="215900" y="5600700"/>
          <a:ext cx="2057400" cy="622300"/>
        </p:xfrm>
        <a:graphic>
          <a:graphicData uri="http://schemas.openxmlformats.org/presentationml/2006/ole">
            <p:oleObj spid="_x0000_s503810" name="公式" r:id="rId3" imgW="914400" imgH="279400" progId="Equation.3">
              <p:embed/>
            </p:oleObj>
          </a:graphicData>
        </a:graphic>
      </p:graphicFrame>
      <p:graphicFrame>
        <p:nvGraphicFramePr>
          <p:cNvPr id="485709" name="Object 3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80970448"/>
              </p:ext>
            </p:extLst>
          </p:nvPr>
        </p:nvGraphicFramePr>
        <p:xfrm>
          <a:off x="2628900" y="5638800"/>
          <a:ext cx="1917700" cy="584200"/>
        </p:xfrm>
        <a:graphic>
          <a:graphicData uri="http://schemas.openxmlformats.org/presentationml/2006/ole">
            <p:oleObj spid="_x0000_s503811" name="公式" r:id="rId4" imgW="901309" imgH="279279" progId="Equation.3">
              <p:embed/>
            </p:oleObj>
          </a:graphicData>
        </a:graphic>
      </p:graphicFrame>
      <p:graphicFrame>
        <p:nvGraphicFramePr>
          <p:cNvPr id="485708" name="Object 332"/>
          <p:cNvGraphicFramePr>
            <a:graphicFrameLocks noChangeAspect="1"/>
          </p:cNvGraphicFramePr>
          <p:nvPr/>
        </p:nvGraphicFramePr>
        <p:xfrm>
          <a:off x="4751388" y="5611813"/>
          <a:ext cx="2044700" cy="600075"/>
        </p:xfrm>
        <a:graphic>
          <a:graphicData uri="http://schemas.openxmlformats.org/presentationml/2006/ole">
            <p:oleObj spid="_x0000_s503812" name="公式" r:id="rId5" imgW="939800" imgH="279400" progId="Equation.3">
              <p:embed/>
            </p:oleObj>
          </a:graphicData>
        </a:graphic>
      </p:graphicFrame>
      <p:graphicFrame>
        <p:nvGraphicFramePr>
          <p:cNvPr id="485707" name="Object 331"/>
          <p:cNvGraphicFramePr>
            <a:graphicFrameLocks noChangeAspect="1"/>
          </p:cNvGraphicFramePr>
          <p:nvPr/>
        </p:nvGraphicFramePr>
        <p:xfrm>
          <a:off x="6946900" y="5611813"/>
          <a:ext cx="1981200" cy="600075"/>
        </p:xfrm>
        <a:graphic>
          <a:graphicData uri="http://schemas.openxmlformats.org/presentationml/2006/ole">
            <p:oleObj spid="_x0000_s503813" name="公式" r:id="rId6" imgW="914400" imgH="279400" progId="Equation.3">
              <p:embed/>
            </p:oleObj>
          </a:graphicData>
        </a:graphic>
      </p:graphicFrame>
      <p:sp>
        <p:nvSpPr>
          <p:cNvPr id="485713" name="Rectangle 337"/>
          <p:cNvSpPr>
            <a:spLocks noChangeArrowheads="1"/>
          </p:cNvSpPr>
          <p:nvPr/>
        </p:nvSpPr>
        <p:spPr bwMode="auto">
          <a:xfrm>
            <a:off x="71438" y="4927600"/>
            <a:ext cx="7500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三态门控制端</a:t>
            </a:r>
            <a:r>
              <a:rPr kumimoji="0" lang="zh-CN" altLang="en-US" dirty="0" smtClean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逻辑表达式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见下页图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17830" y="2786058"/>
            <a:ext cx="3240450" cy="18567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572132" y="3071810"/>
            <a:ext cx="3312460" cy="14812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4321" y="583069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469135" y="575893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747902" y="573988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826966" y="572295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470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8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8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8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713" grpId="0"/>
      <p:bldP spid="13" grpId="0" animBg="1"/>
      <p:bldP spid="14" grpId="0" animBg="1"/>
      <p:bldP spid="2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ChangeArrowheads="1"/>
          </p:cNvSpPr>
          <p:nvPr/>
        </p:nvSpPr>
        <p:spPr bwMode="auto">
          <a:xfrm>
            <a:off x="0" y="21320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6473" name="Rectangle 73"/>
          <p:cNvSpPr>
            <a:spLocks noChangeArrowheads="1"/>
          </p:cNvSpPr>
          <p:nvPr/>
        </p:nvSpPr>
        <p:spPr bwMode="auto">
          <a:xfrm>
            <a:off x="285720" y="214290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画逻辑电路</a:t>
            </a:r>
          </a:p>
        </p:txBody>
      </p:sp>
      <p:graphicFrame>
        <p:nvGraphicFramePr>
          <p:cNvPr id="486474" name="Object 74"/>
          <p:cNvGraphicFramePr>
            <a:graphicFrameLocks noChangeAspect="1"/>
          </p:cNvGraphicFramePr>
          <p:nvPr/>
        </p:nvGraphicFramePr>
        <p:xfrm>
          <a:off x="2308225" y="1243013"/>
          <a:ext cx="5103813" cy="4762500"/>
        </p:xfrm>
        <a:graphic>
          <a:graphicData uri="http://schemas.openxmlformats.org/presentationml/2006/ole">
            <p:oleObj spid="_x0000_s504834" name="图片" r:id="rId3" imgW="3378708" imgH="3154680" progId="Word.Picture.8">
              <p:embed/>
            </p:oleObj>
          </a:graphicData>
        </a:graphic>
      </p:graphicFrame>
      <p:graphicFrame>
        <p:nvGraphicFramePr>
          <p:cNvPr id="486476" name="Object 76"/>
          <p:cNvGraphicFramePr>
            <a:graphicFrameLocks noChangeAspect="1"/>
          </p:cNvGraphicFramePr>
          <p:nvPr/>
        </p:nvGraphicFramePr>
        <p:xfrm>
          <a:off x="2308225" y="1268413"/>
          <a:ext cx="5103813" cy="4762500"/>
        </p:xfrm>
        <a:graphic>
          <a:graphicData uri="http://schemas.openxmlformats.org/presentationml/2006/ole">
            <p:oleObj spid="_x0000_s504835" name="图片" r:id="rId4" imgW="3378708" imgH="3154680" progId="Word.Picture.8">
              <p:embed/>
            </p:oleObj>
          </a:graphicData>
        </a:graphic>
      </p:graphicFrame>
      <p:sp>
        <p:nvSpPr>
          <p:cNvPr id="6" name="圆角矩形标注 5"/>
          <p:cNvSpPr/>
          <p:nvPr/>
        </p:nvSpPr>
        <p:spPr bwMode="auto">
          <a:xfrm>
            <a:off x="1043769" y="3789050"/>
            <a:ext cx="1800250" cy="446072"/>
          </a:xfrm>
          <a:prstGeom prst="wedgeRoundRectCallout">
            <a:avLst>
              <a:gd name="adj1" fmla="val 21923"/>
              <a:gd name="adj2" fmla="val 256539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低电平</a:t>
            </a:r>
            <a:r>
              <a:rPr lang="zh-CN" altLang="en-US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有效标识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5857884" y="1214422"/>
            <a:ext cx="1428760" cy="446072"/>
          </a:xfrm>
          <a:prstGeom prst="wedgeRoundRectCallout">
            <a:avLst>
              <a:gd name="adj1" fmla="val -4301"/>
              <a:gd name="adj2" fmla="val 272809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三态门缓冲门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7358082" y="4786322"/>
            <a:ext cx="1514498" cy="446072"/>
          </a:xfrm>
          <a:prstGeom prst="wedgeRoundRectCallout">
            <a:avLst>
              <a:gd name="adj1" fmla="val -103089"/>
              <a:gd name="adj2" fmla="val -439774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三态门控制端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7618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0" descr="fg06_056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29190" y="2500306"/>
            <a:ext cx="4002087" cy="4114800"/>
          </a:xfrm>
          <a:prstGeom prst="rect">
            <a:avLst/>
          </a:prstGeom>
          <a:noFill/>
        </p:spPr>
      </p:pic>
      <p:pic>
        <p:nvPicPr>
          <p:cNvPr id="3" name="Picture 6" descr="fg06_055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00108"/>
            <a:ext cx="453707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28596" y="142852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已知</a:t>
            </a:r>
            <a:r>
              <a:rPr lang="en-US" altLang="zh-CN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</a:t>
            </a:r>
            <a:r>
              <a:rPr lang="en-US" altLang="zh-CN" sz="2400" dirty="0" smtClean="0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数据分配器</a:t>
            </a:r>
            <a:r>
              <a:rPr lang="zh-CN" altLang="en-US" sz="2400" dirty="0" smtClean="0">
                <a:solidFill>
                  <a:srgbClr val="0000FF"/>
                </a:solidFill>
              </a:rPr>
              <a:t>输入端的</a:t>
            </a:r>
            <a:r>
              <a:rPr lang="en-US" altLang="zh-CN" sz="2400" dirty="0" smtClean="0">
                <a:solidFill>
                  <a:srgbClr val="0000FF"/>
                </a:solidFill>
              </a:rPr>
              <a:t>Data</a:t>
            </a:r>
            <a:r>
              <a:rPr lang="zh-CN" altLang="en-US" sz="2400" dirty="0" smtClean="0">
                <a:solidFill>
                  <a:srgbClr val="0000FF"/>
                </a:solidFill>
              </a:rPr>
              <a:t>数值</a:t>
            </a:r>
            <a:r>
              <a:rPr lang="zh-CN" altLang="en-US" sz="2400" dirty="0" smtClean="0">
                <a:solidFill>
                  <a:srgbClr val="0000FF"/>
                </a:solidFill>
              </a:rPr>
              <a:t>，画出输出波形。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9322" y="4357694"/>
            <a:ext cx="2786082" cy="2000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286512" y="4429132"/>
            <a:ext cx="2500330" cy="2000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43670" y="4429132"/>
            <a:ext cx="2286048" cy="2000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00860" y="4429132"/>
            <a:ext cx="1857420" cy="2000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58082" y="4429132"/>
            <a:ext cx="1785918" cy="2000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3143248"/>
            <a:ext cx="28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00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7950" y="3169507"/>
            <a:ext cx="28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10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140" y="3214686"/>
            <a:ext cx="28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01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3214686"/>
            <a:ext cx="28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11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44" y="3143248"/>
            <a:ext cx="28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00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3834" y="3169507"/>
            <a:ext cx="28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10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1024" y="3214686"/>
            <a:ext cx="28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01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6776" y="3214686"/>
            <a:ext cx="28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11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57548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500174"/>
            <a:ext cx="2000264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428596" y="33318"/>
            <a:ext cx="42132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4.4.3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827088" y="1557338"/>
            <a:ext cx="416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、数据选择器的定义与功能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539750" y="3500438"/>
            <a:ext cx="4038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数据选择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功能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：在通道选择信号的作用下，将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多个通道的数据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分时传送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公共的数据通道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上去的。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684213" y="2133600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数据选择器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：能实现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数据选择功能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的逻辑电路。它的作用相当于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多个输入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单刀多掷开关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，又称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多路开关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。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00563" y="3284538"/>
            <a:ext cx="4495800" cy="3298825"/>
            <a:chOff x="1056" y="1252"/>
            <a:chExt cx="2496" cy="2133"/>
          </a:xfrm>
        </p:grpSpPr>
        <p:sp>
          <p:nvSpPr>
            <p:cNvPr id="412681" name="AutoShape 9"/>
            <p:cNvSpPr>
              <a:spLocks noChangeArrowheads="1"/>
            </p:cNvSpPr>
            <p:nvPr/>
          </p:nvSpPr>
          <p:spPr bwMode="auto">
            <a:xfrm>
              <a:off x="1056" y="1536"/>
              <a:ext cx="2496" cy="172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12682" name="Object 10"/>
            <p:cNvGraphicFramePr>
              <a:graphicFrameLocks noChangeAspect="1"/>
            </p:cNvGraphicFramePr>
            <p:nvPr/>
          </p:nvGraphicFramePr>
          <p:xfrm>
            <a:off x="1104" y="1252"/>
            <a:ext cx="2400" cy="2133"/>
          </p:xfrm>
          <a:graphic>
            <a:graphicData uri="http://schemas.openxmlformats.org/presentationml/2006/ole">
              <p:oleObj spid="_x0000_s559106" name="图片" r:id="rId3" imgW="2447544" imgH="2173224" progId="Word.Picture.8">
                <p:embed/>
              </p:oleObj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86182" y="129581"/>
            <a:ext cx="4806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ea typeface="宋体" charset="-122"/>
              </a:rPr>
              <a:t>Multiplexers (Data Selectors)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069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 autoUpdateAnimBg="0"/>
      <p:bldP spid="412678" grpId="0" autoUpdateAnimBg="0"/>
      <p:bldP spid="4126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813014" y="1484730"/>
            <a:ext cx="5601979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</a:t>
            </a:r>
            <a:r>
              <a:rPr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组合逻辑电路</a:t>
            </a:r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214414" y="2786058"/>
            <a:ext cx="6765758" cy="149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algn="l">
              <a:defRPr/>
            </a:pP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楷体_GB2312" pitchFamily="49" charset="-122"/>
              </a:rPr>
              <a:t>Combinational Logic</a:t>
            </a:r>
            <a:r>
              <a:rPr kumimoji="1" lang="en-US" altLang="zh-CN" sz="4800" b="1" i="0" u="none" strike="noStrike" kern="1200" cap="none" spc="0" normalizeH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楷体_GB2312" pitchFamily="49" charset="-122"/>
              </a:rPr>
              <a:t>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79390" y="1412720"/>
            <a:ext cx="8857230" cy="4896680"/>
          </a:xfrm>
          <a:prstGeom prst="rect">
            <a:avLst/>
          </a:prstGeom>
          <a:solidFill>
            <a:srgbClr val="E9EF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1187450" y="2349500"/>
            <a:ext cx="5994400" cy="5243513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1835595" y="2457295"/>
            <a:ext cx="466725" cy="1439863"/>
          </a:xfrm>
          <a:prstGeom prst="roundRect">
            <a:avLst>
              <a:gd name="adj" fmla="val 16667"/>
            </a:avLst>
          </a:prstGeom>
          <a:solidFill>
            <a:srgbClr val="00E4A8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2195958" y="1557183"/>
            <a:ext cx="1042987" cy="495300"/>
          </a:xfrm>
          <a:prstGeom prst="roundRect">
            <a:avLst>
              <a:gd name="adj" fmla="val 16667"/>
            </a:avLst>
          </a:prstGeom>
          <a:solidFill>
            <a:srgbClr val="00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4639140" y="3177226"/>
            <a:ext cx="414338" cy="371475"/>
          </a:xfrm>
          <a:prstGeom prst="roundRect">
            <a:avLst>
              <a:gd name="adj" fmla="val 16667"/>
            </a:avLst>
          </a:prstGeom>
          <a:solidFill>
            <a:srgbClr val="00FFCC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066" name="Rectangle 10"/>
          <p:cNvSpPr>
            <a:spLocks noChangeArrowheads="1"/>
          </p:cNvSpPr>
          <p:nvPr/>
        </p:nvSpPr>
        <p:spPr bwMode="auto">
          <a:xfrm>
            <a:off x="428596" y="33318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35370" y="1412720"/>
            <a:ext cx="1692275" cy="1066800"/>
          </a:xfrm>
          <a:prstGeom prst="wedgeRoundRectCallout">
            <a:avLst>
              <a:gd name="adj1" fmla="val 92213"/>
              <a:gd name="adj2" fmla="val -16370"/>
              <a:gd name="adj3" fmla="val 16667"/>
            </a:avLst>
          </a:prstGeom>
          <a:solidFill>
            <a:schemeClr val="bg1"/>
          </a:solidFill>
          <a:ln w="19050">
            <a:solidFill>
              <a:srgbClr val="00FFCC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位地址码输入端</a:t>
            </a:r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3460319" y="3996272"/>
            <a:ext cx="2486218" cy="496139"/>
          </a:xfrm>
          <a:prstGeom prst="wedgeRoundRectCallout">
            <a:avLst>
              <a:gd name="adj1" fmla="val -2399"/>
              <a:gd name="adj2" fmla="val -171998"/>
              <a:gd name="adj3" fmla="val 16667"/>
            </a:avLst>
          </a:prstGeom>
          <a:solidFill>
            <a:schemeClr val="bg1"/>
          </a:solidFill>
          <a:ln w="28575">
            <a:solidFill>
              <a:srgbClr val="00FFCC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路数据输出端</a:t>
            </a:r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898970" y="2744633"/>
            <a:ext cx="539750" cy="1908175"/>
          </a:xfrm>
          <a:prstGeom prst="wedgeRoundRectCallout">
            <a:avLst>
              <a:gd name="adj1" fmla="val 140296"/>
              <a:gd name="adj2" fmla="val -17389"/>
              <a:gd name="adj3" fmla="val 16667"/>
            </a:avLst>
          </a:prstGeom>
          <a:solidFill>
            <a:schemeClr val="bg1"/>
          </a:solidFill>
          <a:ln w="28575">
            <a:solidFill>
              <a:srgbClr val="00FFCC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据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入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端</a:t>
            </a:r>
          </a:p>
        </p:txBody>
      </p:sp>
      <p:graphicFrame>
        <p:nvGraphicFramePr>
          <p:cNvPr id="4290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097156"/>
              </p:ext>
            </p:extLst>
          </p:nvPr>
        </p:nvGraphicFramePr>
        <p:xfrm>
          <a:off x="1781805" y="1688388"/>
          <a:ext cx="3151188" cy="2198687"/>
        </p:xfrm>
        <a:graphic>
          <a:graphicData uri="http://schemas.openxmlformats.org/presentationml/2006/ole">
            <p:oleObj spid="_x0000_s560130" name="Picture" r:id="rId4" imgW="1962000" imgH="1371600" progId="Word.Picture.8">
              <p:embed/>
            </p:oleObj>
          </a:graphicData>
        </a:graphic>
      </p:graphicFrame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4450754" y="183613"/>
            <a:ext cx="2236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简化真值表</a:t>
            </a:r>
          </a:p>
        </p:txBody>
      </p:sp>
      <p:graphicFrame>
        <p:nvGraphicFramePr>
          <p:cNvPr id="14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0074449"/>
              </p:ext>
            </p:extLst>
          </p:nvPr>
        </p:nvGraphicFramePr>
        <p:xfrm>
          <a:off x="4442726" y="752634"/>
          <a:ext cx="2166190" cy="2280285"/>
        </p:xfrm>
        <a:graphic>
          <a:graphicData uri="http://schemas.openxmlformats.org/drawingml/2006/table">
            <a:tbl>
              <a:tblPr/>
              <a:tblGrid>
                <a:gridCol w="1002050">
                  <a:extLst>
                    <a:ext uri="{9D8B030D-6E8A-4147-A177-3AD203B41FA5}">
                      <a16:colId xmlns:a16="http://schemas.microsoft.com/office/drawing/2014/main" xmlns="" val="378376805"/>
                    </a:ext>
                  </a:extLst>
                </a:gridCol>
                <a:gridCol w="1164140">
                  <a:extLst>
                    <a:ext uri="{9D8B030D-6E8A-4147-A177-3AD203B41FA5}">
                      <a16:colId xmlns:a16="http://schemas.microsoft.com/office/drawing/2014/main" xmlns="" val="555967922"/>
                    </a:ext>
                  </a:extLst>
                </a:gridCol>
              </a:tblGrid>
              <a:tr h="77933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选择输入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099956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3262678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053061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2353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937" y="4784987"/>
            <a:ext cx="1612983" cy="1562180"/>
          </a:xfrm>
          <a:prstGeom prst="rect">
            <a:avLst/>
          </a:prstGeom>
        </p:spPr>
      </p:pic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6012200" y="5005067"/>
            <a:ext cx="1655763" cy="652463"/>
          </a:xfrm>
          <a:prstGeom prst="wedgeRoundRectCallout">
            <a:avLst>
              <a:gd name="adj1" fmla="val -108564"/>
              <a:gd name="adj2" fmla="val 19011"/>
              <a:gd name="adj3" fmla="val 16667"/>
            </a:avLst>
          </a:prstGeom>
          <a:solidFill>
            <a:schemeClr val="bg1"/>
          </a:solidFill>
          <a:ln w="28575">
            <a:solidFill>
              <a:srgbClr val="00FFCC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逻辑符号</a:t>
            </a:r>
          </a:p>
        </p:txBody>
      </p:sp>
      <p:graphicFrame>
        <p:nvGraphicFramePr>
          <p:cNvPr id="1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4015985"/>
              </p:ext>
            </p:extLst>
          </p:nvPr>
        </p:nvGraphicFramePr>
        <p:xfrm>
          <a:off x="755650" y="5641063"/>
          <a:ext cx="2371725" cy="668337"/>
        </p:xfrm>
        <a:graphic>
          <a:graphicData uri="http://schemas.openxmlformats.org/presentationml/2006/ole">
            <p:oleObj spid="_x0000_s560131" name="Equation" r:id="rId6" imgW="901440" imgH="253800" progId="Equation.DSMT4">
              <p:embed/>
            </p:oleObj>
          </a:graphicData>
        </a:graphic>
      </p:graphicFrame>
      <p:graphicFrame>
        <p:nvGraphicFramePr>
          <p:cNvPr id="18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2297325"/>
              </p:ext>
            </p:extLst>
          </p:nvPr>
        </p:nvGraphicFramePr>
        <p:xfrm>
          <a:off x="6664150" y="623922"/>
          <a:ext cx="2356215" cy="4147318"/>
        </p:xfrm>
        <a:graphic>
          <a:graphicData uri="http://schemas.openxmlformats.org/drawingml/2006/table">
            <a:tbl>
              <a:tblPr/>
              <a:tblGrid>
                <a:gridCol w="392796">
                  <a:extLst>
                    <a:ext uri="{9D8B030D-6E8A-4147-A177-3AD203B41FA5}">
                      <a16:colId xmlns:a16="http://schemas.microsoft.com/office/drawing/2014/main" xmlns="" val="378376805"/>
                    </a:ext>
                  </a:extLst>
                </a:gridCol>
                <a:gridCol w="563886">
                  <a:extLst>
                    <a:ext uri="{9D8B030D-6E8A-4147-A177-3AD203B41FA5}">
                      <a16:colId xmlns:a16="http://schemas.microsoft.com/office/drawing/2014/main" xmlns="" val="4279015160"/>
                    </a:ext>
                  </a:extLst>
                </a:gridCol>
                <a:gridCol w="694331">
                  <a:extLst>
                    <a:ext uri="{9D8B030D-6E8A-4147-A177-3AD203B41FA5}">
                      <a16:colId xmlns:a16="http://schemas.microsoft.com/office/drawing/2014/main" xmlns="" val="155586927"/>
                    </a:ext>
                  </a:extLst>
                </a:gridCol>
                <a:gridCol w="705202">
                  <a:extLst>
                    <a:ext uri="{9D8B030D-6E8A-4147-A177-3AD203B41FA5}">
                      <a16:colId xmlns:a16="http://schemas.microsoft.com/office/drawing/2014/main" xmlns="" val="555967922"/>
                    </a:ext>
                  </a:extLst>
                </a:gridCol>
              </a:tblGrid>
              <a:tr h="536039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099956"/>
                  </a:ext>
                </a:extLst>
              </a:tr>
              <a:tr h="8799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3262678"/>
                  </a:ext>
                </a:extLst>
              </a:tr>
              <a:tr h="4888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053061"/>
                  </a:ext>
                </a:extLst>
              </a:tr>
              <a:tr h="4888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23531"/>
                  </a:ext>
                </a:extLst>
              </a:tr>
              <a:tr h="4888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2237294"/>
                  </a:ext>
                </a:extLst>
              </a:tr>
              <a:tr h="48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2948406"/>
                  </a:ext>
                </a:extLst>
              </a:tr>
              <a:tr h="4888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3455651"/>
                  </a:ext>
                </a:extLst>
              </a:tr>
            </a:tbl>
          </a:graphicData>
        </a:graphic>
      </p:graphicFrame>
      <p:sp>
        <p:nvSpPr>
          <p:cNvPr id="19" name="Text Box 56"/>
          <p:cNvSpPr txBox="1">
            <a:spLocks noChangeArrowheads="1"/>
          </p:cNvSpPr>
          <p:nvPr/>
        </p:nvSpPr>
        <p:spPr bwMode="auto">
          <a:xfrm>
            <a:off x="6738356" y="95789"/>
            <a:ext cx="2288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完整的真值表</a:t>
            </a:r>
          </a:p>
        </p:txBody>
      </p:sp>
      <p:sp>
        <p:nvSpPr>
          <p:cNvPr id="4" name="矩形 3"/>
          <p:cNvSpPr/>
          <p:nvPr/>
        </p:nvSpPr>
        <p:spPr>
          <a:xfrm>
            <a:off x="556747" y="4717744"/>
            <a:ext cx="2984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Y=1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的情况共有两种情况：</a:t>
            </a:r>
            <a:endParaRPr kumimoji="1" lang="en-US" altLang="zh-CN" dirty="0" smtClean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=01</a:t>
            </a:r>
          </a:p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=11</a:t>
            </a:r>
            <a:endParaRPr kumimoji="1"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defRPr/>
            </a:pPr>
            <a:endParaRPr kumimoji="1"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0174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7" grpId="0" animBg="1" autoUpdateAnimBg="0"/>
      <p:bldP spid="429069" grpId="0" animBg="1" autoUpdateAnimBg="0"/>
      <p:bldP spid="429071" grpId="0" animBg="1" autoUpdateAnimBg="0"/>
      <p:bldP spid="13" grpId="0"/>
      <p:bldP spid="429068" grpId="0" animBg="1" autoUpdateAnimBg="0"/>
      <p:bldP spid="19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2214562" y="3159497"/>
          <a:ext cx="6929438" cy="3698503"/>
        </p:xfrm>
        <a:graphic>
          <a:graphicData uri="http://schemas.openxmlformats.org/presentationml/2006/ole">
            <p:oleObj spid="_x0000_s572418" name="BMP 图象" r:id="rId3" imgW="5028571" imgH="2572109" progId="PBrush">
              <p:embed/>
            </p:oleObj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85720" y="104756"/>
            <a:ext cx="314327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</a:p>
        </p:txBody>
      </p:sp>
      <p:pic>
        <p:nvPicPr>
          <p:cNvPr id="5724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0"/>
            <a:ext cx="4643470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42988" y="4724400"/>
            <a:ext cx="6815160" cy="6492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49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8311143-5255-47E1-AFBE-8537B37E8DAA}" type="slidenum">
              <a:rPr lang="zh-CN" altLang="en-US"/>
              <a:pPr/>
              <a:t>32</a:t>
            </a:fld>
            <a:endParaRPr lang="en-US" altLang="zh-CN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44675" y="4773613"/>
          <a:ext cx="5476875" cy="550862"/>
        </p:xfrm>
        <a:graphic>
          <a:graphicData uri="http://schemas.openxmlformats.org/presentationml/2006/ole">
            <p:oleObj spid="_x0000_s571394" name="公式" r:id="rId3" imgW="2145960" imgH="215640" progId="Equation.3">
              <p:embed/>
            </p:oleObj>
          </a:graphicData>
        </a:graphic>
      </p:graphicFrame>
      <p:pic>
        <p:nvPicPr>
          <p:cNvPr id="106500" name="Picture 5" descr="fg06_047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75" y="1089025"/>
            <a:ext cx="4968875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71538" y="33318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E97F9D1-E004-476C-BF49-D430FDC35B34}" type="slidenum">
              <a:rPr lang="zh-CN" altLang="en-US"/>
              <a:pPr/>
              <a:t>33</a:t>
            </a:fld>
            <a:endParaRPr lang="en-US" altLang="zh-CN"/>
          </a:p>
        </p:txBody>
      </p:sp>
      <p:pic>
        <p:nvPicPr>
          <p:cNvPr id="107523" name="Picture 6" descr="fg06_048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1052513"/>
            <a:ext cx="5843588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71538" y="33318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79390" y="1052670"/>
            <a:ext cx="8857230" cy="5328740"/>
          </a:xfrm>
          <a:prstGeom prst="rect">
            <a:avLst/>
          </a:prstGeom>
          <a:solidFill>
            <a:srgbClr val="E9EF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2416175" y="3284538"/>
            <a:ext cx="592138" cy="2600325"/>
          </a:xfrm>
          <a:prstGeom prst="roundRect">
            <a:avLst>
              <a:gd name="adj" fmla="val 16667"/>
            </a:avLst>
          </a:prstGeom>
          <a:solidFill>
            <a:srgbClr val="00E4A8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2632075" y="2600325"/>
            <a:ext cx="1620838" cy="531813"/>
          </a:xfrm>
          <a:prstGeom prst="roundRect">
            <a:avLst>
              <a:gd name="adj" fmla="val 16667"/>
            </a:avLst>
          </a:prstGeom>
          <a:solidFill>
            <a:srgbClr val="00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5224463" y="4221163"/>
            <a:ext cx="414337" cy="371475"/>
          </a:xfrm>
          <a:prstGeom prst="roundRect">
            <a:avLst>
              <a:gd name="adj" fmla="val 16667"/>
            </a:avLst>
          </a:prstGeom>
          <a:solidFill>
            <a:srgbClr val="00FFCC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1071538" y="33318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</a:p>
        </p:txBody>
      </p:sp>
      <p:sp>
        <p:nvSpPr>
          <p:cNvPr id="487433" name="AutoShape 9"/>
          <p:cNvSpPr>
            <a:spLocks noChangeArrowheads="1"/>
          </p:cNvSpPr>
          <p:nvPr/>
        </p:nvSpPr>
        <p:spPr bwMode="auto">
          <a:xfrm>
            <a:off x="576263" y="2060575"/>
            <a:ext cx="1655762" cy="936625"/>
          </a:xfrm>
          <a:prstGeom prst="wedgeRoundRectCallout">
            <a:avLst>
              <a:gd name="adj1" fmla="val 107241"/>
              <a:gd name="adj2" fmla="val 25255"/>
              <a:gd name="adj3" fmla="val 16667"/>
            </a:avLst>
          </a:prstGeom>
          <a:solidFill>
            <a:schemeClr val="bg1"/>
          </a:solidFill>
          <a:ln w="19050">
            <a:solidFill>
              <a:srgbClr val="00FFCC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位地址码输入端</a:t>
            </a:r>
          </a:p>
        </p:txBody>
      </p:sp>
      <p:sp>
        <p:nvSpPr>
          <p:cNvPr id="487435" name="AutoShape 11"/>
          <p:cNvSpPr>
            <a:spLocks noChangeArrowheads="1"/>
          </p:cNvSpPr>
          <p:nvPr/>
        </p:nvSpPr>
        <p:spPr bwMode="auto">
          <a:xfrm>
            <a:off x="4829175" y="5084763"/>
            <a:ext cx="1511300" cy="1152525"/>
          </a:xfrm>
          <a:prstGeom prst="wedgeRoundRectCallout">
            <a:avLst>
              <a:gd name="adj1" fmla="val -7458"/>
              <a:gd name="adj2" fmla="val -110468"/>
              <a:gd name="adj3" fmla="val 16667"/>
            </a:avLst>
          </a:prstGeom>
          <a:solidFill>
            <a:schemeClr val="bg1"/>
          </a:solidFill>
          <a:ln w="28575">
            <a:solidFill>
              <a:srgbClr val="00FFCC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路数据输出端</a:t>
            </a:r>
          </a:p>
        </p:txBody>
      </p:sp>
      <p:sp>
        <p:nvSpPr>
          <p:cNvPr id="487437" name="AutoShape 13"/>
          <p:cNvSpPr>
            <a:spLocks noChangeArrowheads="1"/>
          </p:cNvSpPr>
          <p:nvPr/>
        </p:nvSpPr>
        <p:spPr bwMode="auto">
          <a:xfrm>
            <a:off x="1371600" y="3321050"/>
            <a:ext cx="574675" cy="2232025"/>
          </a:xfrm>
          <a:prstGeom prst="wedgeRoundRectCallout">
            <a:avLst>
              <a:gd name="adj1" fmla="val 143921"/>
              <a:gd name="adj2" fmla="val 25176"/>
              <a:gd name="adj3" fmla="val 16667"/>
            </a:avLst>
          </a:prstGeom>
          <a:solidFill>
            <a:schemeClr val="bg1"/>
          </a:solidFill>
          <a:ln w="28575">
            <a:solidFill>
              <a:srgbClr val="00FFCC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据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入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端</a:t>
            </a:r>
          </a:p>
        </p:txBody>
      </p:sp>
      <p:sp>
        <p:nvSpPr>
          <p:cNvPr id="487440" name="Rectangle 16"/>
          <p:cNvSpPr>
            <a:spLocks noChangeArrowheads="1"/>
          </p:cNvSpPr>
          <p:nvPr/>
        </p:nvSpPr>
        <p:spPr bwMode="auto">
          <a:xfrm>
            <a:off x="1042988" y="1160463"/>
            <a:ext cx="25923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）逻辑电路</a:t>
            </a:r>
          </a:p>
        </p:txBody>
      </p:sp>
      <p:sp>
        <p:nvSpPr>
          <p:cNvPr id="487441" name="Rectangle 17"/>
          <p:cNvSpPr>
            <a:spLocks noChangeArrowheads="1"/>
          </p:cNvSpPr>
          <p:nvPr/>
        </p:nvSpPr>
        <p:spPr bwMode="auto">
          <a:xfrm>
            <a:off x="1042988" y="1628775"/>
            <a:ext cx="74533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构成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数据选择器。</a:t>
            </a:r>
          </a:p>
        </p:txBody>
      </p:sp>
      <p:graphicFrame>
        <p:nvGraphicFramePr>
          <p:cNvPr id="487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3957314"/>
              </p:ext>
            </p:extLst>
          </p:nvPr>
        </p:nvGraphicFramePr>
        <p:xfrm>
          <a:off x="2668588" y="2528888"/>
          <a:ext cx="5524500" cy="3170237"/>
        </p:xfrm>
        <a:graphic>
          <a:graphicData uri="http://schemas.openxmlformats.org/presentationml/2006/ole">
            <p:oleObj spid="_x0000_s561154" name="图片" r:id="rId4" imgW="3177591" imgH="1804205" progId="Word.Picture.8">
              <p:embed/>
            </p:oleObj>
          </a:graphicData>
        </a:graphic>
      </p:graphicFrame>
      <p:sp>
        <p:nvSpPr>
          <p:cNvPr id="487434" name="AutoShape 10"/>
          <p:cNvSpPr>
            <a:spLocks noChangeArrowheads="1"/>
          </p:cNvSpPr>
          <p:nvPr/>
        </p:nvSpPr>
        <p:spPr bwMode="auto">
          <a:xfrm>
            <a:off x="7418387" y="2128996"/>
            <a:ext cx="1544638" cy="579437"/>
          </a:xfrm>
          <a:prstGeom prst="wedgeRoundRectCallout">
            <a:avLst>
              <a:gd name="adj1" fmla="val -48047"/>
              <a:gd name="adj2" fmla="val 316103"/>
              <a:gd name="adj3" fmla="val 16667"/>
            </a:avLst>
          </a:prstGeom>
          <a:solidFill>
            <a:schemeClr val="bg1"/>
          </a:solidFill>
          <a:ln w="28575">
            <a:solidFill>
              <a:srgbClr val="00FFCC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逻辑符号</a:t>
            </a:r>
          </a:p>
        </p:txBody>
      </p:sp>
    </p:spTree>
    <p:extLst>
      <p:ext uri="{BB962C8B-B14F-4D97-AF65-F5344CB8AC3E}">
        <p14:creationId xmlns:p14="http://schemas.microsoft.com/office/powerpoint/2010/main" xmlns="" val="1715704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3" grpId="0" animBg="1" autoUpdateAnimBg="0"/>
      <p:bldP spid="487435" grpId="0" animBg="1" autoUpdateAnimBg="0"/>
      <p:bldP spid="487437" grpId="0" animBg="1" autoUpdateAnimBg="0"/>
      <p:bldP spid="48743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80" name="Rectangle 12"/>
          <p:cNvSpPr>
            <a:spLocks noChangeArrowheads="1"/>
          </p:cNvSpPr>
          <p:nvPr/>
        </p:nvSpPr>
        <p:spPr bwMode="auto">
          <a:xfrm>
            <a:off x="785786" y="0"/>
            <a:ext cx="411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工作原理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及逻辑功能</a:t>
            </a:r>
          </a:p>
        </p:txBody>
      </p:sp>
      <p:graphicFrame>
        <p:nvGraphicFramePr>
          <p:cNvPr id="44243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8960718"/>
              </p:ext>
            </p:extLst>
          </p:nvPr>
        </p:nvGraphicFramePr>
        <p:xfrm>
          <a:off x="519113" y="5228886"/>
          <a:ext cx="6383338" cy="668338"/>
        </p:xfrm>
        <a:graphic>
          <a:graphicData uri="http://schemas.openxmlformats.org/presentationml/2006/ole">
            <p:oleObj spid="_x0000_s562178" name="公式" r:id="rId3" imgW="2425700" imgH="254000" progId="Equation.3">
              <p:embed/>
            </p:oleObj>
          </a:graphicData>
        </a:graphic>
      </p:graphicFrame>
      <p:graphicFrame>
        <p:nvGraphicFramePr>
          <p:cNvPr id="44243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2362707"/>
              </p:ext>
            </p:extLst>
          </p:nvPr>
        </p:nvGraphicFramePr>
        <p:xfrm>
          <a:off x="533939" y="5791402"/>
          <a:ext cx="5246688" cy="601663"/>
        </p:xfrm>
        <a:graphic>
          <a:graphicData uri="http://schemas.openxmlformats.org/presentationml/2006/ole">
            <p:oleObj spid="_x0000_s562179" name="公式" r:id="rId4" imgW="1993900" imgH="228600" progId="Equation.3">
              <p:embed/>
            </p:oleObj>
          </a:graphicData>
        </a:graphic>
      </p:graphicFrame>
      <p:sp>
        <p:nvSpPr>
          <p:cNvPr id="442424" name="Text Box 56"/>
          <p:cNvSpPr txBox="1">
            <a:spLocks noChangeArrowheads="1"/>
          </p:cNvSpPr>
          <p:nvPr/>
        </p:nvSpPr>
        <p:spPr bwMode="auto">
          <a:xfrm>
            <a:off x="3275819" y="1139243"/>
            <a:ext cx="2236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简化真值表</a:t>
            </a:r>
          </a:p>
        </p:txBody>
      </p:sp>
      <p:graphicFrame>
        <p:nvGraphicFramePr>
          <p:cNvPr id="44243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3810497"/>
              </p:ext>
            </p:extLst>
          </p:nvPr>
        </p:nvGraphicFramePr>
        <p:xfrm>
          <a:off x="286880" y="1077731"/>
          <a:ext cx="2293937" cy="2520950"/>
        </p:xfrm>
        <a:graphic>
          <a:graphicData uri="http://schemas.openxmlformats.org/presentationml/2006/ole">
            <p:oleObj spid="_x0000_s562180" name="图片" r:id="rId5" imgW="1078992" imgH="1168908" progId="Word.Picture.8">
              <p:embed/>
            </p:oleObj>
          </a:graphicData>
        </a:graphic>
      </p:graphicFrame>
      <p:graphicFrame>
        <p:nvGraphicFramePr>
          <p:cNvPr id="442552" name="Group 184"/>
          <p:cNvGraphicFramePr>
            <a:graphicFrameLocks noGrp="1"/>
          </p:cNvGraphicFramePr>
          <p:nvPr>
            <p:extLst/>
          </p:nvPr>
        </p:nvGraphicFramePr>
        <p:xfrm>
          <a:off x="2813050" y="1605217"/>
          <a:ext cx="2839100" cy="3194685"/>
        </p:xfrm>
        <a:graphic>
          <a:graphicData uri="http://schemas.openxmlformats.org/drawingml/2006/table">
            <a:tbl>
              <a:tblPr/>
              <a:tblGrid>
                <a:gridCol w="728986">
                  <a:extLst>
                    <a:ext uri="{9D8B030D-6E8A-4147-A177-3AD203B41FA5}">
                      <a16:colId xmlns:a16="http://schemas.microsoft.com/office/drawing/2014/main" xmlns="" val="378376805"/>
                    </a:ext>
                  </a:extLst>
                </a:gridCol>
                <a:gridCol w="672910">
                  <a:extLst>
                    <a:ext uri="{9D8B030D-6E8A-4147-A177-3AD203B41FA5}">
                      <a16:colId xmlns:a16="http://schemas.microsoft.com/office/drawing/2014/main" xmlns="" val="3767429040"/>
                    </a:ext>
                  </a:extLst>
                </a:gridCol>
                <a:gridCol w="1437204">
                  <a:extLst>
                    <a:ext uri="{9D8B030D-6E8A-4147-A177-3AD203B41FA5}">
                      <a16:colId xmlns:a16="http://schemas.microsoft.com/office/drawing/2014/main" xmlns="" val="555967922"/>
                    </a:ext>
                  </a:extLst>
                </a:gridCol>
              </a:tblGrid>
              <a:tr h="5413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选择输入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099956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3262678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053061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23531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2237294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345565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502859" y="5773632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这两个公式常用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212736" y="2457879"/>
            <a:ext cx="1429372" cy="2331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695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325438" y="71414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数据选择器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实现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逻辑函数</a:t>
            </a:r>
          </a:p>
        </p:txBody>
      </p:sp>
      <p:graphicFrame>
        <p:nvGraphicFramePr>
          <p:cNvPr id="488451" name="Object 3"/>
          <p:cNvGraphicFramePr>
            <a:graphicFrameLocks noChangeAspect="1"/>
          </p:cNvGraphicFramePr>
          <p:nvPr/>
        </p:nvGraphicFramePr>
        <p:xfrm>
          <a:off x="611188" y="2600325"/>
          <a:ext cx="6383337" cy="668338"/>
        </p:xfrm>
        <a:graphic>
          <a:graphicData uri="http://schemas.openxmlformats.org/presentationml/2006/ole">
            <p:oleObj spid="_x0000_s563202" name="公式" r:id="rId3" imgW="2425700" imgH="254000" progId="Equation.3">
              <p:embed/>
            </p:oleObj>
          </a:graphicData>
        </a:graphic>
      </p:graphicFrame>
      <p:graphicFrame>
        <p:nvGraphicFramePr>
          <p:cNvPr id="488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9499345"/>
              </p:ext>
            </p:extLst>
          </p:nvPr>
        </p:nvGraphicFramePr>
        <p:xfrm>
          <a:off x="5436120" y="4124489"/>
          <a:ext cx="2031712" cy="2232775"/>
        </p:xfrm>
        <a:graphic>
          <a:graphicData uri="http://schemas.openxmlformats.org/presentationml/2006/ole">
            <p:oleObj spid="_x0000_s563203" name="图片" r:id="rId4" imgW="1078992" imgH="1168908" progId="Word.Picture.8">
              <p:embed/>
            </p:oleObj>
          </a:graphicData>
        </a:graphic>
      </p:graphicFrame>
      <p:sp>
        <p:nvSpPr>
          <p:cNvPr id="488487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15900" y="1196975"/>
            <a:ext cx="8712200" cy="1217613"/>
            <a:chOff x="136" y="777"/>
            <a:chExt cx="5488" cy="767"/>
          </a:xfrm>
        </p:grpSpPr>
        <p:sp>
          <p:nvSpPr>
            <p:cNvPr id="488485" name="Rectangle 37"/>
            <p:cNvSpPr>
              <a:spLocks noChangeArrowheads="1"/>
            </p:cNvSpPr>
            <p:nvPr/>
          </p:nvSpPr>
          <p:spPr bwMode="auto">
            <a:xfrm>
              <a:off x="136" y="777"/>
              <a:ext cx="548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69875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26987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4.4.8  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试用数据选择器实现下列逻辑函数</a:t>
              </a:r>
            </a:p>
            <a:p>
              <a:pPr marL="0" marR="0" lvl="0" indent="2698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① 用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选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数据选择器实现</a:t>
              </a:r>
            </a:p>
            <a:p>
              <a:pPr marL="0" marR="0" lvl="0" indent="2698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② 用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选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数据选择器和必要的逻辑门实现</a:t>
              </a:r>
            </a:p>
          </p:txBody>
        </p:sp>
        <p:graphicFrame>
          <p:nvGraphicFramePr>
            <p:cNvPr id="48848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9576519"/>
                </p:ext>
              </p:extLst>
            </p:nvPr>
          </p:nvGraphicFramePr>
          <p:xfrm>
            <a:off x="2744" y="1004"/>
            <a:ext cx="1065" cy="290"/>
          </p:xfrm>
          <a:graphic>
            <a:graphicData uri="http://schemas.openxmlformats.org/presentationml/2006/ole">
              <p:oleObj spid="_x0000_s563204" name="Equation" r:id="rId5" imgW="839293" imgH="228898" progId="Equation.DSMT4">
                <p:embed/>
              </p:oleObj>
            </a:graphicData>
          </a:graphic>
        </p:graphicFrame>
        <p:graphicFrame>
          <p:nvGraphicFramePr>
            <p:cNvPr id="488486" name="Object 38"/>
            <p:cNvGraphicFramePr>
              <a:graphicFrameLocks noChangeAspect="1"/>
            </p:cNvGraphicFramePr>
            <p:nvPr/>
          </p:nvGraphicFramePr>
          <p:xfrm>
            <a:off x="4014" y="1230"/>
            <a:ext cx="1610" cy="314"/>
          </p:xfrm>
          <a:graphic>
            <a:graphicData uri="http://schemas.openxmlformats.org/presentationml/2006/ole">
              <p:oleObj spid="_x0000_s563205" name="公式" r:id="rId6" imgW="1169923" imgH="228898" progId="Equation.3">
                <p:embed/>
              </p:oleObj>
            </a:graphicData>
          </a:graphic>
        </p:graphicFrame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25438" y="4376815"/>
            <a:ext cx="3966564" cy="1139825"/>
            <a:chOff x="150" y="2167"/>
            <a:chExt cx="2973" cy="718"/>
          </a:xfrm>
        </p:grpSpPr>
        <p:graphicFrame>
          <p:nvGraphicFramePr>
            <p:cNvPr id="488492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65474827"/>
                </p:ext>
              </p:extLst>
            </p:nvPr>
          </p:nvGraphicFramePr>
          <p:xfrm>
            <a:off x="577" y="2167"/>
            <a:ext cx="2546" cy="718"/>
          </p:xfrm>
          <a:graphic>
            <a:graphicData uri="http://schemas.openxmlformats.org/presentationml/2006/ole">
              <p:oleObj spid="_x0000_s563206" name="Equation" r:id="rId7" imgW="1866600" imgH="457200" progId="Equation.DSMT4">
                <p:embed/>
              </p:oleObj>
            </a:graphicData>
          </a:graphic>
        </p:graphicFrame>
        <p:sp>
          <p:nvSpPr>
            <p:cNvPr id="488495" name="Rectangle 47"/>
            <p:cNvSpPr>
              <a:spLocks noChangeArrowheads="1"/>
            </p:cNvSpPr>
            <p:nvPr/>
          </p:nvSpPr>
          <p:spPr bwMode="auto">
            <a:xfrm>
              <a:off x="150" y="2212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rPr>
                <a:t>①</a:t>
              </a:r>
            </a:p>
          </p:txBody>
        </p:sp>
      </p:grpSp>
      <p:graphicFrame>
        <p:nvGraphicFramePr>
          <p:cNvPr id="1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587902"/>
              </p:ext>
            </p:extLst>
          </p:nvPr>
        </p:nvGraphicFramePr>
        <p:xfrm>
          <a:off x="579439" y="3465513"/>
          <a:ext cx="5792786" cy="616028"/>
        </p:xfrm>
        <a:graphic>
          <a:graphicData uri="http://schemas.openxmlformats.org/presentationml/2006/ole">
            <p:oleObj spid="_x0000_s563207" name="Equation" r:id="rId8" imgW="2095200" imgH="253800" progId="Equation.DSMT4">
              <p:embed/>
            </p:oleObj>
          </a:graphicData>
        </a:graphic>
      </p:graphicFrame>
      <p:graphicFrame>
        <p:nvGraphicFramePr>
          <p:cNvPr id="1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1584708"/>
              </p:ext>
            </p:extLst>
          </p:nvPr>
        </p:nvGraphicFramePr>
        <p:xfrm>
          <a:off x="7090587" y="2657850"/>
          <a:ext cx="2293937" cy="2520950"/>
        </p:xfrm>
        <a:graphic>
          <a:graphicData uri="http://schemas.openxmlformats.org/presentationml/2006/ole">
            <p:oleObj spid="_x0000_s563208" name="图片" r:id="rId9" imgW="1078992" imgH="1168908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3796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539750" y="1160463"/>
            <a:ext cx="842486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数据选择器只有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个选通端接输入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，表达式有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个变量。因此数据端需要输入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个变量。考察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真值表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的关系。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2844" y="142852"/>
            <a:ext cx="8731250" cy="554038"/>
            <a:chOff x="158" y="374"/>
            <a:chExt cx="5500" cy="349"/>
          </a:xfrm>
        </p:grpSpPr>
        <p:sp>
          <p:nvSpPr>
            <p:cNvPr id="489479" name="Rectangle 7"/>
            <p:cNvSpPr>
              <a:spLocks noChangeArrowheads="1"/>
            </p:cNvSpPr>
            <p:nvPr/>
          </p:nvSpPr>
          <p:spPr bwMode="auto">
            <a:xfrm>
              <a:off x="158" y="394"/>
              <a:ext cx="5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69875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2698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②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用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选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数据选择器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和必要的逻辑门实现</a:t>
              </a:r>
            </a:p>
          </p:txBody>
        </p:sp>
        <p:graphicFrame>
          <p:nvGraphicFramePr>
            <p:cNvPr id="48948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6438337"/>
                </p:ext>
              </p:extLst>
            </p:nvPr>
          </p:nvGraphicFramePr>
          <p:xfrm>
            <a:off x="3980" y="374"/>
            <a:ext cx="1678" cy="349"/>
          </p:xfrm>
          <a:graphic>
            <a:graphicData uri="http://schemas.openxmlformats.org/presentationml/2006/ole">
              <p:oleObj spid="_x0000_s564226" name="Equation" r:id="rId3" imgW="1218960" imgH="253800" progId="Equation.DSMT4">
                <p:embed/>
              </p:oleObj>
            </a:graphicData>
          </a:graphic>
        </p:graphicFrame>
      </p:grpSp>
      <p:sp>
        <p:nvSpPr>
          <p:cNvPr id="489514" name="Rectangle 42"/>
          <p:cNvSpPr>
            <a:spLocks noChangeArrowheads="1"/>
          </p:cNvSpPr>
          <p:nvPr/>
        </p:nvSpPr>
        <p:spPr bwMode="auto">
          <a:xfrm>
            <a:off x="7821613" y="2122488"/>
            <a:ext cx="792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9775" name="Group 303"/>
          <p:cNvGraphicFramePr>
            <a:graphicFrameLocks noGrp="1"/>
          </p:cNvGraphicFramePr>
          <p:nvPr/>
        </p:nvGraphicFramePr>
        <p:xfrm>
          <a:off x="4751388" y="2212975"/>
          <a:ext cx="4032250" cy="3962400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xmlns="" val="2886346409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xmlns="" val="301211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3312356856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xmlns="" val="4040828896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xmlns="" val="3767054342"/>
                    </a:ext>
                  </a:extLst>
                </a:gridCol>
              </a:tblGrid>
              <a:tr h="38417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  入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 出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998159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5517131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BC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076359"/>
                  </a:ext>
                </a:extLst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402383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6579184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1022300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3331040"/>
                  </a:ext>
                </a:extLst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8592183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8125700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4162650"/>
                  </a:ext>
                </a:extLst>
              </a:tr>
            </a:tbl>
          </a:graphicData>
        </a:graphic>
      </p:graphicFrame>
      <p:sp>
        <p:nvSpPr>
          <p:cNvPr id="489774" name="Rectangle 302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9773" name="Object 301"/>
          <p:cNvGraphicFramePr>
            <a:graphicFrameLocks noChangeAspect="1"/>
          </p:cNvGraphicFramePr>
          <p:nvPr/>
        </p:nvGraphicFramePr>
        <p:xfrm>
          <a:off x="7488238" y="5129213"/>
          <a:ext cx="1296987" cy="458787"/>
        </p:xfrm>
        <a:graphic>
          <a:graphicData uri="http://schemas.openxmlformats.org/presentationml/2006/ole">
            <p:oleObj spid="_x0000_s564227" name="公式" r:id="rId4" imgW="648826" imgH="228998" progId="Equation.3">
              <p:embed/>
            </p:oleObj>
          </a:graphicData>
        </a:graphic>
      </p:graphicFrame>
      <p:graphicFrame>
        <p:nvGraphicFramePr>
          <p:cNvPr id="12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7737939"/>
              </p:ext>
            </p:extLst>
          </p:nvPr>
        </p:nvGraphicFramePr>
        <p:xfrm>
          <a:off x="927759" y="2065345"/>
          <a:ext cx="2371725" cy="668337"/>
        </p:xfrm>
        <a:graphic>
          <a:graphicData uri="http://schemas.openxmlformats.org/presentationml/2006/ole">
            <p:oleObj spid="_x0000_s564228" name="Equation" r:id="rId5" imgW="901440" imgH="253800" progId="Equation.DSMT4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-55884" y="2543055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S=A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时，</a:t>
            </a:r>
            <a:endParaRPr lang="zh-CN" altLang="en-US" sz="2400" dirty="0"/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4501815"/>
              </p:ext>
            </p:extLst>
          </p:nvPr>
        </p:nvGraphicFramePr>
        <p:xfrm>
          <a:off x="320675" y="2846280"/>
          <a:ext cx="3802063" cy="554038"/>
        </p:xfrm>
        <a:graphic>
          <a:graphicData uri="http://schemas.openxmlformats.org/presentationml/2006/ole">
            <p:oleObj spid="_x0000_s564229" name="Equation" r:id="rId6" imgW="1739880" imgH="253800" progId="Equation.DSMT4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9924591"/>
              </p:ext>
            </p:extLst>
          </p:nvPr>
        </p:nvGraphicFramePr>
        <p:xfrm>
          <a:off x="539750" y="3291851"/>
          <a:ext cx="3660775" cy="527050"/>
        </p:xfrm>
        <a:graphic>
          <a:graphicData uri="http://schemas.openxmlformats.org/presentationml/2006/ole">
            <p:oleObj spid="_x0000_s564230" name="Equation" r:id="rId7" imgW="1676160" imgH="241200" progId="Equation.DSMT4">
              <p:embed/>
            </p:oleObj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4751388" y="2733682"/>
            <a:ext cx="540712" cy="17754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751388" y="4647245"/>
            <a:ext cx="540712" cy="1528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186337"/>
              </p:ext>
            </p:extLst>
          </p:nvPr>
        </p:nvGraphicFramePr>
        <p:xfrm>
          <a:off x="538163" y="3718987"/>
          <a:ext cx="2884488" cy="527050"/>
        </p:xfrm>
        <a:graphic>
          <a:graphicData uri="http://schemas.openxmlformats.org/presentationml/2006/ole">
            <p:oleObj spid="_x0000_s564231" name="Equation" r:id="rId8" imgW="1320480" imgH="241200" progId="Equation.DSMT4">
              <p:embed/>
            </p:oleObj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3610" y="4573243"/>
            <a:ext cx="2958818" cy="16919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/>
              <p:cNvSpPr/>
              <p:nvPr/>
            </p:nvSpPr>
            <p:spPr>
              <a:xfrm>
                <a:off x="323386" y="4417640"/>
                <a:ext cx="1208745" cy="1200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令</a:t>
                </a:r>
                <a:r>
                  <a:rPr kumimoji="1" lang="en-US" altLang="zh-CN" dirty="0" smtClean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S=A</a:t>
                </a:r>
                <a:r>
                  <a:rPr kumimoji="1" lang="zh-CN" altLang="en-US" dirty="0" smtClean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dirty="0" smtClean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D0=BC</a:t>
                </a:r>
              </a:p>
              <a:p>
                <a:r>
                  <a:rPr kumimoji="1" lang="en-US" altLang="zh-CN" dirty="0" smtClean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D1=B+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Y=L1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6" y="4417640"/>
                <a:ext cx="1208745" cy="1200906"/>
              </a:xfrm>
              <a:prstGeom prst="rect">
                <a:avLst/>
              </a:prstGeom>
              <a:blipFill>
                <a:blip r:embed="rId10"/>
                <a:stretch>
                  <a:fillRect l="-13636" t="-3046" r="-1414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3106244"/>
              </p:ext>
            </p:extLst>
          </p:nvPr>
        </p:nvGraphicFramePr>
        <p:xfrm>
          <a:off x="1762023" y="4409444"/>
          <a:ext cx="2881987" cy="1810852"/>
        </p:xfrm>
        <a:graphic>
          <a:graphicData uri="http://schemas.openxmlformats.org/drawingml/2006/table">
            <a:tbl>
              <a:tblPr/>
              <a:tblGrid>
                <a:gridCol w="1333169">
                  <a:extLst>
                    <a:ext uri="{9D8B030D-6E8A-4147-A177-3AD203B41FA5}">
                      <a16:colId xmlns:a16="http://schemas.microsoft.com/office/drawing/2014/main" xmlns="" val="378376805"/>
                    </a:ext>
                  </a:extLst>
                </a:gridCol>
                <a:gridCol w="1548818">
                  <a:extLst>
                    <a:ext uri="{9D8B030D-6E8A-4147-A177-3AD203B41FA5}">
                      <a16:colId xmlns:a16="http://schemas.microsoft.com/office/drawing/2014/main" xmlns="" val="555967922"/>
                    </a:ext>
                  </a:extLst>
                </a:gridCol>
              </a:tblGrid>
              <a:tr h="600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099956"/>
                  </a:ext>
                </a:extLst>
              </a:tr>
              <a:tr h="4181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3262678"/>
                  </a:ext>
                </a:extLst>
              </a:tr>
              <a:tr h="353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Y=D</a:t>
                      </a:r>
                      <a:r>
                        <a:rPr kumimoji="1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053061"/>
                  </a:ext>
                </a:extLst>
              </a:tr>
              <a:tr h="353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Y=D</a:t>
                      </a:r>
                      <a:r>
                        <a:rPr kumimoji="1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2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8871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8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8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/>
      <p:bldP spid="2" grpId="0"/>
      <p:bldP spid="3" grpId="0" animBg="1"/>
      <p:bldP spid="19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571472" y="3331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）数据选择器构成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查找表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LUT</a:t>
            </a:r>
          </a:p>
        </p:txBody>
      </p:sp>
      <p:sp>
        <p:nvSpPr>
          <p:cNvPr id="4905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0503" name="Rectangle 7"/>
          <p:cNvSpPr>
            <a:spLocks noChangeArrowheads="1"/>
          </p:cNvSpPr>
          <p:nvPr/>
        </p:nvSpPr>
        <p:spPr bwMode="auto">
          <a:xfrm>
            <a:off x="179390" y="1074650"/>
            <a:ext cx="8712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构成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FPGA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基本单元的逻辑块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主要是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查找表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LUT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LUT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实质是一个小规模的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存储器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真值表的形式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实现给定的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逻辑函数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LUT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的结构及逻辑符号如图。 </a:t>
            </a:r>
          </a:p>
        </p:txBody>
      </p:sp>
      <p:graphicFrame>
        <p:nvGraphicFramePr>
          <p:cNvPr id="4905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6294471"/>
              </p:ext>
            </p:extLst>
          </p:nvPr>
        </p:nvGraphicFramePr>
        <p:xfrm>
          <a:off x="1835620" y="2289950"/>
          <a:ext cx="5761038" cy="4076700"/>
        </p:xfrm>
        <a:graphic>
          <a:graphicData uri="http://schemas.openxmlformats.org/presentationml/2006/ole">
            <p:oleObj spid="_x0000_s565250" name="Picture" r:id="rId3" imgW="3705120" imgH="2638440" progId="Word.Picture.8">
              <p:embed/>
            </p:oleObj>
          </a:graphicData>
        </a:graphic>
      </p:graphicFrame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2482618" y="2996940"/>
            <a:ext cx="503237" cy="2808287"/>
          </a:xfrm>
          <a:prstGeom prst="roundRect">
            <a:avLst>
              <a:gd name="adj" fmla="val 16667"/>
            </a:avLst>
          </a:prstGeom>
          <a:solidFill>
            <a:srgbClr val="00E4A8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0512" name="AutoShape 16"/>
          <p:cNvSpPr>
            <a:spLocks noChangeArrowheads="1"/>
          </p:cNvSpPr>
          <p:nvPr/>
        </p:nvSpPr>
        <p:spPr bwMode="auto">
          <a:xfrm>
            <a:off x="971500" y="4005080"/>
            <a:ext cx="1150235" cy="1692275"/>
          </a:xfrm>
          <a:prstGeom prst="wedgeRoundRectCallout">
            <a:avLst>
              <a:gd name="adj1" fmla="val 91060"/>
              <a:gd name="adj2" fmla="val 18667"/>
              <a:gd name="adj3" fmla="val 16667"/>
            </a:avLst>
          </a:prstGeom>
          <a:solidFill>
            <a:schemeClr val="bg1"/>
          </a:solidFill>
          <a:ln w="28575">
            <a:solidFill>
              <a:srgbClr val="00FFCC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存放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的存储单元</a:t>
            </a:r>
          </a:p>
        </p:txBody>
      </p:sp>
    </p:spTree>
    <p:extLst>
      <p:ext uri="{BB962C8B-B14F-4D97-AF65-F5344CB8AC3E}">
        <p14:creationId xmlns:p14="http://schemas.microsoft.com/office/powerpoint/2010/main" xmlns="" val="3673374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7204477"/>
              </p:ext>
            </p:extLst>
          </p:nvPr>
        </p:nvGraphicFramePr>
        <p:xfrm>
          <a:off x="5248275" y="64787"/>
          <a:ext cx="3627438" cy="3578225"/>
        </p:xfrm>
        <a:graphic>
          <a:graphicData uri="http://schemas.openxmlformats.org/presentationml/2006/ole">
            <p:oleObj spid="_x0000_s566274" name="图片" r:id="rId3" imgW="2339340" imgH="2308860" progId="Word.Picture.8">
              <p:embed/>
            </p:oleObj>
          </a:graphicData>
        </a:graphic>
      </p:graphicFrame>
      <p:graphicFrame>
        <p:nvGraphicFramePr>
          <p:cNvPr id="4915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0214552"/>
              </p:ext>
            </p:extLst>
          </p:nvPr>
        </p:nvGraphicFramePr>
        <p:xfrm>
          <a:off x="5513387" y="123523"/>
          <a:ext cx="3630613" cy="3943350"/>
        </p:xfrm>
        <a:graphic>
          <a:graphicData uri="http://schemas.openxmlformats.org/presentationml/2006/ole">
            <p:oleObj spid="_x0000_s566275" name="图片" r:id="rId4" imgW="2301240" imgH="2508504" progId="Word.Picture.8">
              <p:embed/>
            </p:oleObj>
          </a:graphicData>
        </a:graphic>
      </p:graphicFrame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571472" y="0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查找表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LUT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实现逻辑函数</a:t>
            </a: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431800" y="1488327"/>
            <a:ext cx="414020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LUT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实现逻辑函数，变量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接选择输入端，对存储单元进行编程。</a:t>
            </a:r>
          </a:p>
          <a:p>
            <a:pPr marL="0" marR="0" lvl="0" indent="26987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根据前面例题已知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491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8739302"/>
              </p:ext>
            </p:extLst>
          </p:nvPr>
        </p:nvGraphicFramePr>
        <p:xfrm>
          <a:off x="1619590" y="1127698"/>
          <a:ext cx="2506663" cy="485775"/>
        </p:xfrm>
        <a:graphic>
          <a:graphicData uri="http://schemas.openxmlformats.org/presentationml/2006/ole">
            <p:oleObj spid="_x0000_s566276" name="公式" r:id="rId5" imgW="1244600" imgH="241300" progId="Equation.3">
              <p:embed/>
            </p:oleObj>
          </a:graphicData>
        </a:graphic>
      </p:graphicFrame>
      <p:graphicFrame>
        <p:nvGraphicFramePr>
          <p:cNvPr id="4915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3517827"/>
              </p:ext>
            </p:extLst>
          </p:nvPr>
        </p:nvGraphicFramePr>
        <p:xfrm>
          <a:off x="929482" y="5775450"/>
          <a:ext cx="6132512" cy="569912"/>
        </p:xfrm>
        <a:graphic>
          <a:graphicData uri="http://schemas.openxmlformats.org/presentationml/2006/ole">
            <p:oleObj spid="_x0000_s566277" name="Equation" r:id="rId6" imgW="2831760" imgH="228600" progId="Equation.DSMT4">
              <p:embed/>
            </p:oleObj>
          </a:graphicData>
        </a:graphic>
      </p:graphicFrame>
      <p:graphicFrame>
        <p:nvGraphicFramePr>
          <p:cNvPr id="4915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6343614"/>
              </p:ext>
            </p:extLst>
          </p:nvPr>
        </p:nvGraphicFramePr>
        <p:xfrm>
          <a:off x="201613" y="3503244"/>
          <a:ext cx="5046662" cy="958850"/>
        </p:xfrm>
        <a:graphic>
          <a:graphicData uri="http://schemas.openxmlformats.org/presentationml/2006/ole">
            <p:oleObj spid="_x0000_s566278" name="Equation" r:id="rId7" imgW="2501640" imgH="431640" progId="Equation.DSMT4">
              <p:embed/>
            </p:oleObj>
          </a:graphicData>
        </a:graphic>
      </p:graphicFrame>
      <p:graphicFrame>
        <p:nvGraphicFramePr>
          <p:cNvPr id="1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2518830"/>
              </p:ext>
            </p:extLst>
          </p:nvPr>
        </p:nvGraphicFramePr>
        <p:xfrm>
          <a:off x="510755" y="5346403"/>
          <a:ext cx="6553120" cy="393229"/>
        </p:xfrm>
        <a:graphic>
          <a:graphicData uri="http://schemas.openxmlformats.org/presentationml/2006/ole">
            <p:oleObj spid="_x0000_s566279" name="Equation" r:id="rId8" imgW="3809880" imgH="228600" progId="Equation.DSMT4">
              <p:embed/>
            </p:oleObj>
          </a:graphicData>
        </a:graphic>
      </p:graphicFrame>
      <p:graphicFrame>
        <p:nvGraphicFramePr>
          <p:cNvPr id="13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8328903"/>
              </p:ext>
            </p:extLst>
          </p:nvPr>
        </p:nvGraphicFramePr>
        <p:xfrm>
          <a:off x="720328" y="4527466"/>
          <a:ext cx="6811849" cy="421514"/>
        </p:xfrm>
        <a:graphic>
          <a:graphicData uri="http://schemas.openxmlformats.org/presentationml/2006/ole">
            <p:oleObj spid="_x0000_s566280" name="Equation" r:id="rId9" imgW="3492360" imgH="228600" progId="Equation.DSMT4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166618" y="4984932"/>
            <a:ext cx="507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选</a:t>
            </a:r>
            <a:r>
              <a:rPr kumimoji="1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数据选择</a:t>
            </a:r>
            <a:r>
              <a:rPr kumimoji="1"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器，输出表达式</a:t>
            </a:r>
            <a:r>
              <a:rPr kumimoji="1"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见下页</a:t>
            </a:r>
            <a:r>
              <a:rPr kumimoji="1"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PPT)</a:t>
            </a:r>
            <a:r>
              <a:rPr kumimoji="1"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191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1116013" y="1168400"/>
            <a:ext cx="60309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22852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 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若干典型的组合逻辑电路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1142976" y="2357430"/>
            <a:ext cx="2322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4.4.1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编码器</a:t>
            </a:r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1096970" y="3143248"/>
            <a:ext cx="4475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4.4.2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译码器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数据分配器</a:t>
            </a:r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1071538" y="3929066"/>
            <a:ext cx="31678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4.4.3 </a:t>
            </a:r>
            <a:r>
              <a:rPr lang="zh-CN" altLang="en-US" sz="3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数据选择器</a:t>
            </a:r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1116013" y="4576763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1071538" y="5643578"/>
            <a:ext cx="35798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en-US" altLang="zh-CN" sz="3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4.4.5 </a:t>
            </a:r>
            <a:r>
              <a:rPr lang="zh-CN" altLang="en-US" sz="3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算术运算电路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6955" y="4714884"/>
            <a:ext cx="3167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4.4.4 </a:t>
            </a:r>
            <a:r>
              <a:rPr lang="zh-CN" altLang="en-US" sz="3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数值比较器</a:t>
            </a:r>
          </a:p>
        </p:txBody>
      </p:sp>
    </p:spTree>
    <p:extLst>
      <p:ext uri="{BB962C8B-B14F-4D97-AF65-F5344CB8AC3E}">
        <p14:creationId xmlns="" xmlns:p14="http://schemas.microsoft.com/office/powerpoint/2010/main" val="36353689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3132138" y="5805488"/>
            <a:ext cx="262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74HC151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逻辑符号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555875" y="1916113"/>
            <a:ext cx="3719513" cy="3662362"/>
            <a:chOff x="1610" y="1667"/>
            <a:chExt cx="2343" cy="2307"/>
          </a:xfrm>
        </p:grpSpPr>
        <p:sp>
          <p:nvSpPr>
            <p:cNvPr id="413702" name="Line 6"/>
            <p:cNvSpPr>
              <a:spLocks noChangeShapeType="1"/>
            </p:cNvSpPr>
            <p:nvPr/>
          </p:nvSpPr>
          <p:spPr bwMode="auto">
            <a:xfrm>
              <a:off x="1814" y="3316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03" name="Rectangle 7"/>
            <p:cNvSpPr>
              <a:spLocks noChangeArrowheads="1"/>
            </p:cNvSpPr>
            <p:nvPr/>
          </p:nvSpPr>
          <p:spPr bwMode="auto">
            <a:xfrm>
              <a:off x="3530" y="171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04" name="Rectangle 8"/>
            <p:cNvSpPr>
              <a:spLocks noChangeArrowheads="1"/>
            </p:cNvSpPr>
            <p:nvPr/>
          </p:nvSpPr>
          <p:spPr bwMode="auto">
            <a:xfrm>
              <a:off x="2369" y="1773"/>
              <a:ext cx="890" cy="1691"/>
            </a:xfrm>
            <a:prstGeom prst="rect">
              <a:avLst/>
            </a:prstGeom>
            <a:noFill/>
            <a:ln w="381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05" name="Text Box 9"/>
            <p:cNvSpPr txBox="1">
              <a:spLocks noChangeArrowheads="1"/>
            </p:cNvSpPr>
            <p:nvPr/>
          </p:nvSpPr>
          <p:spPr bwMode="auto">
            <a:xfrm>
              <a:off x="1610" y="166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1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7</a:t>
              </a:r>
            </a:p>
          </p:txBody>
        </p:sp>
        <p:sp>
          <p:nvSpPr>
            <p:cNvPr id="413706" name="Text Box 10"/>
            <p:cNvSpPr txBox="1">
              <a:spLocks noChangeArrowheads="1"/>
            </p:cNvSpPr>
            <p:nvPr/>
          </p:nvSpPr>
          <p:spPr bwMode="auto">
            <a:xfrm>
              <a:off x="3720" y="217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</a:t>
              </a:r>
            </a:p>
          </p:txBody>
        </p:sp>
        <p:sp>
          <p:nvSpPr>
            <p:cNvPr id="413707" name="Text Box 11"/>
            <p:cNvSpPr txBox="1">
              <a:spLocks noChangeArrowheads="1"/>
            </p:cNvSpPr>
            <p:nvPr/>
          </p:nvSpPr>
          <p:spPr bwMode="auto">
            <a:xfrm>
              <a:off x="3697" y="2591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</a:t>
              </a:r>
            </a:p>
          </p:txBody>
        </p:sp>
        <p:sp>
          <p:nvSpPr>
            <p:cNvPr id="413708" name="Text Box 12"/>
            <p:cNvSpPr txBox="1">
              <a:spLocks noChangeArrowheads="1"/>
            </p:cNvSpPr>
            <p:nvPr/>
          </p:nvSpPr>
          <p:spPr bwMode="auto">
            <a:xfrm>
              <a:off x="1610" y="321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</a:p>
          </p:txBody>
        </p:sp>
        <p:sp>
          <p:nvSpPr>
            <p:cNvPr id="413709" name="Text Box 13"/>
            <p:cNvSpPr txBox="1">
              <a:spLocks noChangeArrowheads="1"/>
            </p:cNvSpPr>
            <p:nvPr/>
          </p:nvSpPr>
          <p:spPr bwMode="auto">
            <a:xfrm>
              <a:off x="2339" y="2500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74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HC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151</a:t>
              </a:r>
            </a:p>
          </p:txBody>
        </p:sp>
        <p:sp>
          <p:nvSpPr>
            <p:cNvPr id="413710" name="Oval 14"/>
            <p:cNvSpPr>
              <a:spLocks noChangeArrowheads="1"/>
            </p:cNvSpPr>
            <p:nvPr/>
          </p:nvSpPr>
          <p:spPr bwMode="auto">
            <a:xfrm>
              <a:off x="2269" y="3261"/>
              <a:ext cx="101" cy="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11" name="Text Box 15"/>
            <p:cNvSpPr txBox="1">
              <a:spLocks noChangeArrowheads="1"/>
            </p:cNvSpPr>
            <p:nvPr/>
          </p:nvSpPr>
          <p:spPr bwMode="auto">
            <a:xfrm>
              <a:off x="1610" y="185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1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6</a:t>
              </a:r>
            </a:p>
          </p:txBody>
        </p:sp>
        <p:sp>
          <p:nvSpPr>
            <p:cNvPr id="413712" name="Text Box 16"/>
            <p:cNvSpPr txBox="1">
              <a:spLocks noChangeArrowheads="1"/>
            </p:cNvSpPr>
            <p:nvPr/>
          </p:nvSpPr>
          <p:spPr bwMode="auto">
            <a:xfrm>
              <a:off x="1610" y="204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1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</a:p>
          </p:txBody>
        </p:sp>
        <p:sp>
          <p:nvSpPr>
            <p:cNvPr id="413713" name="Text Box 17"/>
            <p:cNvSpPr txBox="1">
              <a:spLocks noChangeArrowheads="1"/>
            </p:cNvSpPr>
            <p:nvPr/>
          </p:nvSpPr>
          <p:spPr bwMode="auto">
            <a:xfrm>
              <a:off x="1610" y="222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1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</a:p>
          </p:txBody>
        </p:sp>
        <p:sp>
          <p:nvSpPr>
            <p:cNvPr id="413714" name="Text Box 18"/>
            <p:cNvSpPr txBox="1">
              <a:spLocks noChangeArrowheads="1"/>
            </p:cNvSpPr>
            <p:nvPr/>
          </p:nvSpPr>
          <p:spPr bwMode="auto">
            <a:xfrm>
              <a:off x="1610" y="241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1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</a:p>
          </p:txBody>
        </p:sp>
        <p:sp>
          <p:nvSpPr>
            <p:cNvPr id="413715" name="Text Box 19"/>
            <p:cNvSpPr txBox="1">
              <a:spLocks noChangeArrowheads="1"/>
            </p:cNvSpPr>
            <p:nvPr/>
          </p:nvSpPr>
          <p:spPr bwMode="auto">
            <a:xfrm>
              <a:off x="1610" y="260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1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</a:p>
          </p:txBody>
        </p:sp>
        <p:sp>
          <p:nvSpPr>
            <p:cNvPr id="413716" name="Text Box 20"/>
            <p:cNvSpPr txBox="1">
              <a:spLocks noChangeArrowheads="1"/>
            </p:cNvSpPr>
            <p:nvPr/>
          </p:nvSpPr>
          <p:spPr bwMode="auto">
            <a:xfrm>
              <a:off x="1610" y="278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1610" y="29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413718" name="Line 22"/>
            <p:cNvSpPr>
              <a:spLocks noChangeShapeType="1"/>
            </p:cNvSpPr>
            <p:nvPr/>
          </p:nvSpPr>
          <p:spPr bwMode="auto">
            <a:xfrm>
              <a:off x="1906" y="1887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19" name="Line 23"/>
            <p:cNvSpPr>
              <a:spLocks noChangeShapeType="1"/>
            </p:cNvSpPr>
            <p:nvPr/>
          </p:nvSpPr>
          <p:spPr bwMode="auto">
            <a:xfrm>
              <a:off x="1928" y="2069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0" name="Line 24"/>
            <p:cNvSpPr>
              <a:spLocks noChangeShapeType="1"/>
            </p:cNvSpPr>
            <p:nvPr/>
          </p:nvSpPr>
          <p:spPr bwMode="auto">
            <a:xfrm>
              <a:off x="1905" y="225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1" name="Line 25"/>
            <p:cNvSpPr>
              <a:spLocks noChangeShapeType="1"/>
            </p:cNvSpPr>
            <p:nvPr/>
          </p:nvSpPr>
          <p:spPr bwMode="auto">
            <a:xfrm>
              <a:off x="1928" y="2454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2" name="Line 26"/>
            <p:cNvSpPr>
              <a:spLocks noChangeShapeType="1"/>
            </p:cNvSpPr>
            <p:nvPr/>
          </p:nvSpPr>
          <p:spPr bwMode="auto">
            <a:xfrm>
              <a:off x="1928" y="2636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3" name="Line 27"/>
            <p:cNvSpPr>
              <a:spLocks noChangeShapeType="1"/>
            </p:cNvSpPr>
            <p:nvPr/>
          </p:nvSpPr>
          <p:spPr bwMode="auto">
            <a:xfrm>
              <a:off x="1905" y="2795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4" name="Line 28"/>
            <p:cNvSpPr>
              <a:spLocks noChangeShapeType="1"/>
            </p:cNvSpPr>
            <p:nvPr/>
          </p:nvSpPr>
          <p:spPr bwMode="auto">
            <a:xfrm>
              <a:off x="1906" y="3158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5" name="Line 29"/>
            <p:cNvSpPr>
              <a:spLocks noChangeShapeType="1"/>
            </p:cNvSpPr>
            <p:nvPr/>
          </p:nvSpPr>
          <p:spPr bwMode="auto">
            <a:xfrm>
              <a:off x="1905" y="2999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6" name="Line 30"/>
            <p:cNvSpPr>
              <a:spLocks noChangeShapeType="1"/>
            </p:cNvSpPr>
            <p:nvPr/>
          </p:nvSpPr>
          <p:spPr bwMode="auto">
            <a:xfrm>
              <a:off x="3243" y="2341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7" name="Line 31"/>
            <p:cNvSpPr>
              <a:spLocks noChangeShapeType="1"/>
            </p:cNvSpPr>
            <p:nvPr/>
          </p:nvSpPr>
          <p:spPr bwMode="auto">
            <a:xfrm>
              <a:off x="3266" y="2704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8" name="Line 32"/>
            <p:cNvSpPr>
              <a:spLocks noChangeShapeType="1"/>
            </p:cNvSpPr>
            <p:nvPr/>
          </p:nvSpPr>
          <p:spPr bwMode="auto">
            <a:xfrm>
              <a:off x="1656" y="324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29" name="Line 33"/>
            <p:cNvSpPr>
              <a:spLocks noChangeShapeType="1"/>
            </p:cNvSpPr>
            <p:nvPr/>
          </p:nvSpPr>
          <p:spPr bwMode="auto">
            <a:xfrm>
              <a:off x="3742" y="2613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30" name="Text Box 34"/>
            <p:cNvSpPr txBox="1">
              <a:spLocks noChangeArrowheads="1"/>
            </p:cNvSpPr>
            <p:nvPr/>
          </p:nvSpPr>
          <p:spPr bwMode="auto">
            <a:xfrm>
              <a:off x="2381" y="36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</a:p>
          </p:txBody>
        </p:sp>
        <p:sp>
          <p:nvSpPr>
            <p:cNvPr id="413731" name="Line 35"/>
            <p:cNvSpPr>
              <a:spLocks noChangeShapeType="1"/>
            </p:cNvSpPr>
            <p:nvPr/>
          </p:nvSpPr>
          <p:spPr bwMode="auto">
            <a:xfrm>
              <a:off x="2540" y="3452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32" name="Line 36"/>
            <p:cNvSpPr>
              <a:spLocks noChangeShapeType="1"/>
            </p:cNvSpPr>
            <p:nvPr/>
          </p:nvSpPr>
          <p:spPr bwMode="auto">
            <a:xfrm>
              <a:off x="2790" y="3452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33" name="Line 37"/>
            <p:cNvSpPr>
              <a:spLocks noChangeShapeType="1"/>
            </p:cNvSpPr>
            <p:nvPr/>
          </p:nvSpPr>
          <p:spPr bwMode="auto">
            <a:xfrm>
              <a:off x="3039" y="3452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734" name="Text Box 38"/>
            <p:cNvSpPr txBox="1">
              <a:spLocks noChangeArrowheads="1"/>
            </p:cNvSpPr>
            <p:nvPr/>
          </p:nvSpPr>
          <p:spPr bwMode="auto">
            <a:xfrm>
              <a:off x="2661" y="3663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413735" name="Text Box 39"/>
            <p:cNvSpPr txBox="1">
              <a:spLocks noChangeArrowheads="1"/>
            </p:cNvSpPr>
            <p:nvPr/>
          </p:nvSpPr>
          <p:spPr bwMode="auto">
            <a:xfrm>
              <a:off x="2903" y="368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</p:grpSp>
      <p:sp>
        <p:nvSpPr>
          <p:cNvPr id="413736" name="Rectangle 40"/>
          <p:cNvSpPr>
            <a:spLocks noChangeArrowheads="1"/>
          </p:cNvSpPr>
          <p:nvPr/>
        </p:nvSpPr>
        <p:spPr bwMode="auto">
          <a:xfrm>
            <a:off x="285720" y="71414"/>
            <a:ext cx="61214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）集成电路数据选择器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13737" name="Rectangle 41"/>
          <p:cNvSpPr>
            <a:spLocks noChangeArrowheads="1"/>
          </p:cNvSpPr>
          <p:nvPr/>
        </p:nvSpPr>
        <p:spPr bwMode="auto">
          <a:xfrm>
            <a:off x="1116013" y="1268413"/>
            <a:ext cx="354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74HC151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904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7566029" y="3546497"/>
            <a:ext cx="719138" cy="3182938"/>
          </a:xfrm>
          <a:prstGeom prst="rect">
            <a:avLst/>
          </a:prstGeom>
          <a:solidFill>
            <a:srgbClr val="FFFF00">
              <a:alpha val="17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5180017" y="3475060"/>
            <a:ext cx="2386012" cy="3240087"/>
          </a:xfrm>
          <a:prstGeom prst="rect">
            <a:avLst/>
          </a:prstGeom>
          <a:solidFill>
            <a:srgbClr val="ED77DF">
              <a:alpha val="17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5153029" y="3155972"/>
            <a:ext cx="3822700" cy="333375"/>
          </a:xfrm>
          <a:prstGeom prst="rect">
            <a:avLst/>
          </a:prstGeom>
          <a:solidFill>
            <a:srgbClr val="99CCFF">
              <a:alpha val="17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5751" name="Group 7"/>
          <p:cNvGraphicFramePr>
            <a:graphicFrameLocks noGrp="1"/>
          </p:cNvGraphicFramePr>
          <p:nvPr>
            <p:extLst/>
          </p:nvPr>
        </p:nvGraphicFramePr>
        <p:xfrm>
          <a:off x="5143504" y="1652610"/>
          <a:ext cx="3862388" cy="5133976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xmlns="" val="2831115127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xmlns="" val="1064925108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xmlns="" val="3133794207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xmlns="" val="3122364613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xmlns="" val="2931178301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xmlns="" val="2209668303"/>
                    </a:ext>
                  </a:extLst>
                </a:gridCol>
              </a:tblGrid>
              <a:tr h="163513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   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   出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5169417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使  能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选      择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8918874"/>
                  </a:ext>
                </a:extLst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340830"/>
                  </a:ext>
                </a:extLst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7386358"/>
                  </a:ext>
                </a:extLst>
              </a:tr>
              <a:tr h="37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7095120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6893644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9776332"/>
                  </a:ext>
                </a:extLst>
              </a:tr>
              <a:tr h="420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370305"/>
                  </a:ext>
                </a:extLst>
              </a:tr>
              <a:tr h="385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236706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091877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0361143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0513170"/>
                  </a:ext>
                </a:extLst>
              </a:tr>
            </a:tbl>
          </a:graphicData>
        </a:graphic>
      </p:graphicFrame>
      <p:sp>
        <p:nvSpPr>
          <p:cNvPr id="415820" name="Line 76"/>
          <p:cNvSpPr>
            <a:spLocks noChangeShapeType="1"/>
          </p:cNvSpPr>
          <p:nvPr/>
        </p:nvSpPr>
        <p:spPr bwMode="auto">
          <a:xfrm>
            <a:off x="5153029" y="3163910"/>
            <a:ext cx="38084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5821" name="Line 77"/>
          <p:cNvSpPr>
            <a:spLocks noChangeShapeType="1"/>
          </p:cNvSpPr>
          <p:nvPr/>
        </p:nvSpPr>
        <p:spPr bwMode="auto">
          <a:xfrm>
            <a:off x="7551742" y="1617685"/>
            <a:ext cx="0" cy="5076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5822" name="Line 78"/>
          <p:cNvSpPr>
            <a:spLocks noChangeShapeType="1"/>
          </p:cNvSpPr>
          <p:nvPr/>
        </p:nvSpPr>
        <p:spPr bwMode="auto">
          <a:xfrm>
            <a:off x="5143504" y="2089172"/>
            <a:ext cx="38369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5823" name="Line 79"/>
          <p:cNvSpPr>
            <a:spLocks noChangeShapeType="1"/>
          </p:cNvSpPr>
          <p:nvPr/>
        </p:nvSpPr>
        <p:spPr bwMode="auto">
          <a:xfrm>
            <a:off x="5972179" y="2089172"/>
            <a:ext cx="0" cy="4605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5824" name="Line 80"/>
          <p:cNvSpPr>
            <a:spLocks noChangeShapeType="1"/>
          </p:cNvSpPr>
          <p:nvPr/>
        </p:nvSpPr>
        <p:spPr bwMode="auto">
          <a:xfrm>
            <a:off x="8312154" y="2089172"/>
            <a:ext cx="0" cy="4640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5825" name="Rectangle 81"/>
          <p:cNvSpPr>
            <a:spLocks noChangeArrowheads="1"/>
          </p:cNvSpPr>
          <p:nvPr/>
        </p:nvSpPr>
        <p:spPr bwMode="auto">
          <a:xfrm>
            <a:off x="571497" y="142852"/>
            <a:ext cx="35718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74HC151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的功能表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8420104" y="3544910"/>
            <a:ext cx="414338" cy="3170237"/>
            <a:chOff x="5414" y="2059"/>
            <a:chExt cx="261" cy="1997"/>
          </a:xfrm>
        </p:grpSpPr>
        <p:graphicFrame>
          <p:nvGraphicFramePr>
            <p:cNvPr id="415827" name="Object 83"/>
            <p:cNvGraphicFramePr>
              <a:graphicFrameLocks noChangeAspect="1"/>
            </p:cNvGraphicFramePr>
            <p:nvPr/>
          </p:nvGraphicFramePr>
          <p:xfrm>
            <a:off x="5449" y="2059"/>
            <a:ext cx="185" cy="228"/>
          </p:xfrm>
          <a:graphic>
            <a:graphicData uri="http://schemas.openxmlformats.org/presentationml/2006/ole">
              <p:oleObj spid="_x0000_s567298" name="公式" r:id="rId3" imgW="306360" imgH="365040" progId="Equation.3">
                <p:embed/>
              </p:oleObj>
            </a:graphicData>
          </a:graphic>
        </p:graphicFrame>
        <p:graphicFrame>
          <p:nvGraphicFramePr>
            <p:cNvPr id="415828" name="Object 84"/>
            <p:cNvGraphicFramePr>
              <a:graphicFrameLocks noChangeAspect="1"/>
            </p:cNvGraphicFramePr>
            <p:nvPr/>
          </p:nvGraphicFramePr>
          <p:xfrm>
            <a:off x="5437" y="2321"/>
            <a:ext cx="185" cy="216"/>
          </p:xfrm>
          <a:graphic>
            <a:graphicData uri="http://schemas.openxmlformats.org/presentationml/2006/ole">
              <p:oleObj spid="_x0000_s567299" name="公式" r:id="rId4" imgW="306360" imgH="345240" progId="Equation.3">
                <p:embed/>
              </p:oleObj>
            </a:graphicData>
          </a:graphic>
        </p:graphicFrame>
        <p:graphicFrame>
          <p:nvGraphicFramePr>
            <p:cNvPr id="415829" name="Object 85"/>
            <p:cNvGraphicFramePr>
              <a:graphicFrameLocks noChangeAspect="1"/>
            </p:cNvGraphicFramePr>
            <p:nvPr/>
          </p:nvGraphicFramePr>
          <p:xfrm>
            <a:off x="5437" y="2570"/>
            <a:ext cx="196" cy="216"/>
          </p:xfrm>
          <a:graphic>
            <a:graphicData uri="http://schemas.openxmlformats.org/presentationml/2006/ole">
              <p:oleObj spid="_x0000_s567300" name="公式" r:id="rId5" imgW="326160" imgH="345240" progId="Equation.3">
                <p:embed/>
              </p:oleObj>
            </a:graphicData>
          </a:graphic>
        </p:graphicFrame>
        <p:graphicFrame>
          <p:nvGraphicFramePr>
            <p:cNvPr id="415830" name="Object 86"/>
            <p:cNvGraphicFramePr>
              <a:graphicFrameLocks noChangeAspect="1"/>
            </p:cNvGraphicFramePr>
            <p:nvPr/>
          </p:nvGraphicFramePr>
          <p:xfrm>
            <a:off x="5437" y="2807"/>
            <a:ext cx="196" cy="228"/>
          </p:xfrm>
          <a:graphic>
            <a:graphicData uri="http://schemas.openxmlformats.org/presentationml/2006/ole">
              <p:oleObj spid="_x0000_s567301" name="公式" r:id="rId6" imgW="326160" imgH="365040" progId="Equation.3">
                <p:embed/>
              </p:oleObj>
            </a:graphicData>
          </a:graphic>
        </p:graphicFrame>
        <p:graphicFrame>
          <p:nvGraphicFramePr>
            <p:cNvPr id="415831" name="Object 87"/>
            <p:cNvGraphicFramePr>
              <a:graphicFrameLocks noChangeAspect="1"/>
            </p:cNvGraphicFramePr>
            <p:nvPr/>
          </p:nvGraphicFramePr>
          <p:xfrm>
            <a:off x="5437" y="3069"/>
            <a:ext cx="185" cy="216"/>
          </p:xfrm>
          <a:graphic>
            <a:graphicData uri="http://schemas.openxmlformats.org/presentationml/2006/ole">
              <p:oleObj spid="_x0000_s567302" name="公式" r:id="rId7" imgW="306360" imgH="345240" progId="Equation.3">
                <p:embed/>
              </p:oleObj>
            </a:graphicData>
          </a:graphic>
        </p:graphicFrame>
        <p:graphicFrame>
          <p:nvGraphicFramePr>
            <p:cNvPr id="415832" name="Object 88"/>
            <p:cNvGraphicFramePr>
              <a:graphicFrameLocks noChangeAspect="1"/>
            </p:cNvGraphicFramePr>
            <p:nvPr/>
          </p:nvGraphicFramePr>
          <p:xfrm>
            <a:off x="5437" y="3306"/>
            <a:ext cx="185" cy="228"/>
          </p:xfrm>
          <a:graphic>
            <a:graphicData uri="http://schemas.openxmlformats.org/presentationml/2006/ole">
              <p:oleObj spid="_x0000_s567303" name="公式" r:id="rId8" imgW="306360" imgH="365040" progId="Equation.3">
                <p:embed/>
              </p:oleObj>
            </a:graphicData>
          </a:graphic>
        </p:graphicFrame>
        <p:graphicFrame>
          <p:nvGraphicFramePr>
            <p:cNvPr id="415833" name="Object 89"/>
            <p:cNvGraphicFramePr>
              <a:graphicFrameLocks noChangeAspect="1"/>
            </p:cNvGraphicFramePr>
            <p:nvPr/>
          </p:nvGraphicFramePr>
          <p:xfrm>
            <a:off x="5437" y="3579"/>
            <a:ext cx="185" cy="228"/>
          </p:xfrm>
          <a:graphic>
            <a:graphicData uri="http://schemas.openxmlformats.org/presentationml/2006/ole">
              <p:oleObj spid="_x0000_s567304" name="公式" r:id="rId9" imgW="306360" imgH="365040" progId="Equation.3">
                <p:embed/>
              </p:oleObj>
            </a:graphicData>
          </a:graphic>
        </p:graphicFrame>
        <p:graphicFrame>
          <p:nvGraphicFramePr>
            <p:cNvPr id="415834" name="Object 90"/>
            <p:cNvGraphicFramePr>
              <a:graphicFrameLocks noChangeAspect="1"/>
            </p:cNvGraphicFramePr>
            <p:nvPr/>
          </p:nvGraphicFramePr>
          <p:xfrm>
            <a:off x="5437" y="3840"/>
            <a:ext cx="196" cy="216"/>
          </p:xfrm>
          <a:graphic>
            <a:graphicData uri="http://schemas.openxmlformats.org/presentationml/2006/ole">
              <p:oleObj spid="_x0000_s567305" name="公式" r:id="rId10" imgW="326160" imgH="345240" progId="Equation.3">
                <p:embed/>
              </p:oleObj>
            </a:graphicData>
          </a:graphic>
        </p:graphicFrame>
        <p:sp>
          <p:nvSpPr>
            <p:cNvPr id="415835" name="Rectangle 91"/>
            <p:cNvSpPr>
              <a:spLocks noChangeArrowheads="1"/>
            </p:cNvSpPr>
            <p:nvPr/>
          </p:nvSpPr>
          <p:spPr bwMode="auto">
            <a:xfrm>
              <a:off x="5414" y="2061"/>
              <a:ext cx="261" cy="1995"/>
            </a:xfrm>
            <a:prstGeom prst="rect">
              <a:avLst/>
            </a:prstGeom>
            <a:solidFill>
              <a:srgbClr val="FFFFFF">
                <a:alpha val="1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5836" name="Line 92"/>
          <p:cNvSpPr>
            <a:spLocks noChangeShapeType="1"/>
          </p:cNvSpPr>
          <p:nvPr/>
        </p:nvSpPr>
        <p:spPr bwMode="auto">
          <a:xfrm>
            <a:off x="8501067" y="2444772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583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8713220"/>
              </p:ext>
            </p:extLst>
          </p:nvPr>
        </p:nvGraphicFramePr>
        <p:xfrm>
          <a:off x="219078" y="3765486"/>
          <a:ext cx="4852988" cy="1758950"/>
        </p:xfrm>
        <a:graphic>
          <a:graphicData uri="http://schemas.openxmlformats.org/presentationml/2006/ole">
            <p:oleObj spid="_x0000_s567306" name="公式" r:id="rId11" imgW="2311400" imgH="673100" progId="Equation.3">
              <p:embed/>
            </p:oleObj>
          </a:graphicData>
        </a:graphic>
      </p:graphicFrame>
      <p:graphicFrame>
        <p:nvGraphicFramePr>
          <p:cNvPr id="415838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7689627"/>
              </p:ext>
            </p:extLst>
          </p:nvPr>
        </p:nvGraphicFramePr>
        <p:xfrm>
          <a:off x="2714612" y="5634060"/>
          <a:ext cx="1943100" cy="938212"/>
        </p:xfrm>
        <a:graphic>
          <a:graphicData uri="http://schemas.openxmlformats.org/presentationml/2006/ole">
            <p:oleObj spid="_x0000_s567307" name="公式" r:id="rId12" imgW="761669" imgH="368140" progId="Equation.3">
              <p:embed/>
            </p:oleObj>
          </a:graphicData>
        </a:graphic>
      </p:graphicFrame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237722" y="1246107"/>
            <a:ext cx="4648200" cy="457200"/>
            <a:chOff x="158" y="1162"/>
            <a:chExt cx="2928" cy="288"/>
          </a:xfrm>
        </p:grpSpPr>
        <p:sp>
          <p:nvSpPr>
            <p:cNvPr id="415840" name="Rectangle 96"/>
            <p:cNvSpPr>
              <a:spLocks noChangeArrowheads="1"/>
            </p:cNvSpPr>
            <p:nvPr/>
          </p:nvSpPr>
          <p:spPr bwMode="auto">
            <a:xfrm>
              <a:off x="158" y="1162"/>
              <a:ext cx="2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当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=1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时，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Y=1 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。                              </a:t>
              </a:r>
            </a:p>
          </p:txBody>
        </p:sp>
        <p:sp>
          <p:nvSpPr>
            <p:cNvPr id="415841" name="Line 97"/>
            <p:cNvSpPr>
              <a:spLocks noChangeShapeType="1"/>
            </p:cNvSpPr>
            <p:nvPr/>
          </p:nvSpPr>
          <p:spPr bwMode="auto">
            <a:xfrm>
              <a:off x="476" y="1207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301625" y="1743075"/>
            <a:ext cx="5349875" cy="565150"/>
            <a:chOff x="190" y="1098"/>
            <a:chExt cx="3370" cy="356"/>
          </a:xfrm>
        </p:grpSpPr>
        <p:sp>
          <p:nvSpPr>
            <p:cNvPr id="415843" name="Rectangle 99"/>
            <p:cNvSpPr>
              <a:spLocks noChangeArrowheads="1"/>
            </p:cNvSpPr>
            <p:nvPr/>
          </p:nvSpPr>
          <p:spPr bwMode="auto">
            <a:xfrm>
              <a:off x="190" y="1098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当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=0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时</a:t>
              </a:r>
            </a:p>
          </p:txBody>
        </p:sp>
        <p:sp>
          <p:nvSpPr>
            <p:cNvPr id="415844" name="Line 100"/>
            <p:cNvSpPr>
              <a:spLocks noChangeShapeType="1"/>
            </p:cNvSpPr>
            <p:nvPr/>
          </p:nvSpPr>
          <p:spPr bwMode="auto">
            <a:xfrm flipV="1">
              <a:off x="3470" y="1454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845" name="Line 101"/>
            <p:cNvSpPr>
              <a:spLocks noChangeShapeType="1"/>
            </p:cNvSpPr>
            <p:nvPr/>
          </p:nvSpPr>
          <p:spPr bwMode="auto">
            <a:xfrm>
              <a:off x="536" y="116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30601" y="2228963"/>
            <a:ext cx="29840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Y=1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的情况共有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四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种情况：</a:t>
            </a:r>
            <a:endParaRPr kumimoji="1" lang="en-US" altLang="zh-CN" dirty="0" smtClean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S2S1S0D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=0001</a:t>
            </a:r>
          </a:p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S2S1S0D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=0011</a:t>
            </a:r>
          </a:p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S2S1S0D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=0101</a:t>
            </a:r>
            <a:endParaRPr kumimoji="1"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S2S1S0D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=0111</a:t>
            </a:r>
            <a:endParaRPr kumimoji="1"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74753" y="2526264"/>
            <a:ext cx="2984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S2S1S0D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=1001</a:t>
            </a:r>
          </a:p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S2S1S0D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=1011</a:t>
            </a:r>
          </a:p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S2S1S0D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=1101</a:t>
            </a:r>
            <a:endParaRPr kumimoji="1"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S2S1S0D</a:t>
            </a:r>
            <a:r>
              <a:rPr kumimoji="1" lang="en-US" altLang="zh-CN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kumimoji="1"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=1111</a:t>
            </a:r>
            <a:endParaRPr kumimoji="1"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1764252"/>
              </p:ext>
            </p:extLst>
          </p:nvPr>
        </p:nvGraphicFramePr>
        <p:xfrm>
          <a:off x="2376598" y="964069"/>
          <a:ext cx="6553120" cy="393229"/>
        </p:xfrm>
        <a:graphic>
          <a:graphicData uri="http://schemas.openxmlformats.org/presentationml/2006/ole">
            <p:oleObj spid="_x0000_s567308" name="Equation" r:id="rId13" imgW="380988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03086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428596" y="2214554"/>
            <a:ext cx="2520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用两片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74151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组成二位八选一的数据选择器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214282" y="0"/>
            <a:ext cx="4677790" cy="148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7622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扩展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7622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7622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位的扩展</a:t>
            </a:r>
          </a:p>
        </p:txBody>
      </p:sp>
      <p:graphicFrame>
        <p:nvGraphicFramePr>
          <p:cNvPr id="419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76396630"/>
              </p:ext>
            </p:extLst>
          </p:nvPr>
        </p:nvGraphicFramePr>
        <p:xfrm>
          <a:off x="3283896" y="1071354"/>
          <a:ext cx="5412400" cy="5207314"/>
        </p:xfrm>
        <a:graphic>
          <a:graphicData uri="http://schemas.openxmlformats.org/presentationml/2006/ole">
            <p:oleObj spid="_x0000_s516098" name="图片" r:id="rId3" imgW="2639568" imgH="2855976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92760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/>
      <p:bldP spid="4198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571472" y="214290"/>
            <a:ext cx="1563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字的扩展 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357158" y="1643050"/>
            <a:ext cx="23763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两片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74LS151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连接成一个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的数据选择器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420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85138541"/>
              </p:ext>
            </p:extLst>
          </p:nvPr>
        </p:nvGraphicFramePr>
        <p:xfrm>
          <a:off x="2771750" y="504825"/>
          <a:ext cx="5832810" cy="5858611"/>
        </p:xfrm>
        <a:graphic>
          <a:graphicData uri="http://schemas.openxmlformats.org/presentationml/2006/ole">
            <p:oleObj spid="_x0000_s517122" name="图片" r:id="rId3" imgW="3320781" imgH="3333435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83271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44" name="Rectangle 20"/>
          <p:cNvSpPr>
            <a:spLocks noChangeArrowheads="1"/>
          </p:cNvSpPr>
          <p:nvPr/>
        </p:nvSpPr>
        <p:spPr bwMode="auto">
          <a:xfrm>
            <a:off x="731838" y="3265488"/>
            <a:ext cx="2508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译码器的分类：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85045" name="Rectangle 21"/>
          <p:cNvSpPr>
            <a:spLocks noChangeArrowheads="1"/>
          </p:cNvSpPr>
          <p:nvPr/>
        </p:nvSpPr>
        <p:spPr bwMode="auto">
          <a:xfrm>
            <a:off x="742950" y="1571612"/>
            <a:ext cx="8401050" cy="121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65048" bIns="16504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译码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译码是编码的逆过程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，它能将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二进制码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翻译成代表某一特定含义的信号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.(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即电路的某种状态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385046" name="Rectangle 22"/>
          <p:cNvSpPr>
            <a:spLocks noChangeArrowheads="1"/>
          </p:cNvSpPr>
          <p:nvPr/>
        </p:nvSpPr>
        <p:spPr bwMode="auto">
          <a:xfrm>
            <a:off x="571472" y="1071546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译码器的定义与分类</a:t>
            </a:r>
          </a:p>
        </p:txBody>
      </p:sp>
      <p:sp>
        <p:nvSpPr>
          <p:cNvPr id="385047" name="Rectangle 23"/>
          <p:cNvSpPr>
            <a:spLocks noChangeArrowheads="1"/>
          </p:cNvSpPr>
          <p:nvPr/>
        </p:nvSpPr>
        <p:spPr bwMode="auto">
          <a:xfrm>
            <a:off x="684213" y="2616200"/>
            <a:ext cx="708660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65048" bIns="16504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译码器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具有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译码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功能的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逻辑电路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称为译码器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85048" name="Rectangle 24"/>
          <p:cNvSpPr>
            <a:spLocks noChangeArrowheads="1"/>
          </p:cNvSpPr>
          <p:nvPr/>
        </p:nvSpPr>
        <p:spPr bwMode="auto">
          <a:xfrm>
            <a:off x="358775" y="3897313"/>
            <a:ext cx="2347913" cy="47625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唯一地址译码器</a:t>
            </a:r>
          </a:p>
        </p:txBody>
      </p:sp>
      <p:sp>
        <p:nvSpPr>
          <p:cNvPr id="385049" name="Rectangle 25"/>
          <p:cNvSpPr>
            <a:spLocks noChangeArrowheads="1"/>
          </p:cNvSpPr>
          <p:nvPr/>
        </p:nvSpPr>
        <p:spPr bwMode="auto">
          <a:xfrm>
            <a:off x="395288" y="5681663"/>
            <a:ext cx="1735137" cy="47625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代码变换器</a:t>
            </a:r>
          </a:p>
        </p:txBody>
      </p:sp>
      <p:sp>
        <p:nvSpPr>
          <p:cNvPr id="385050" name="Rectangle 26"/>
          <p:cNvSpPr>
            <a:spLocks noChangeArrowheads="1"/>
          </p:cNvSpPr>
          <p:nvPr/>
        </p:nvSpPr>
        <p:spPr bwMode="auto">
          <a:xfrm>
            <a:off x="2663825" y="3943350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将一系列代码转换成与之一一对应的有效信号。 </a:t>
            </a:r>
          </a:p>
        </p:txBody>
      </p:sp>
      <p:sp>
        <p:nvSpPr>
          <p:cNvPr id="385051" name="Rectangle 27"/>
          <p:cNvSpPr>
            <a:spLocks noChangeArrowheads="1"/>
          </p:cNvSpPr>
          <p:nvPr/>
        </p:nvSpPr>
        <p:spPr bwMode="auto">
          <a:xfrm>
            <a:off x="2413000" y="5651500"/>
            <a:ext cx="462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将一种代码转换成另一种代码。 </a:t>
            </a:r>
          </a:p>
        </p:txBody>
      </p:sp>
      <p:sp>
        <p:nvSpPr>
          <p:cNvPr id="385052" name="Rectangle 28"/>
          <p:cNvSpPr>
            <a:spLocks noChangeArrowheads="1"/>
          </p:cNvSpPr>
          <p:nvPr/>
        </p:nvSpPr>
        <p:spPr bwMode="auto">
          <a:xfrm>
            <a:off x="3970338" y="4492625"/>
            <a:ext cx="32432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二进制译码器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十进制译码器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显示译码器</a:t>
            </a:r>
          </a:p>
        </p:txBody>
      </p:sp>
      <p:sp>
        <p:nvSpPr>
          <p:cNvPr id="385053" name="Rectangle 29"/>
          <p:cNvSpPr>
            <a:spLocks noChangeArrowheads="1"/>
          </p:cNvSpPr>
          <p:nvPr/>
        </p:nvSpPr>
        <p:spPr bwMode="auto">
          <a:xfrm>
            <a:off x="323850" y="476250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常见的唯一地址译码器： </a:t>
            </a:r>
          </a:p>
        </p:txBody>
      </p:sp>
      <p:sp>
        <p:nvSpPr>
          <p:cNvPr id="385054" name="AutoShape 30"/>
          <p:cNvSpPr>
            <a:spLocks/>
          </p:cNvSpPr>
          <p:nvPr/>
        </p:nvSpPr>
        <p:spPr bwMode="auto">
          <a:xfrm>
            <a:off x="3654425" y="4673600"/>
            <a:ext cx="250825" cy="838200"/>
          </a:xfrm>
          <a:prstGeom prst="leftBrace">
            <a:avLst>
              <a:gd name="adj1" fmla="val 278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5055" name="Rectangle 31"/>
          <p:cNvSpPr>
            <a:spLocks noChangeArrowheads="1"/>
          </p:cNvSpPr>
          <p:nvPr/>
        </p:nvSpPr>
        <p:spPr bwMode="auto">
          <a:xfrm>
            <a:off x="928662" y="21429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4.4.2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译码器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数据分配器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98570" y="4215823"/>
            <a:ext cx="274065" cy="1837700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72132" y="142852"/>
            <a:ext cx="1524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a typeface="宋体" charset="-122"/>
              </a:rPr>
              <a:t>Decoders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9066576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38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4" grpId="0" autoUpdateAnimBg="0"/>
      <p:bldP spid="385045" grpId="0" autoUpdateAnimBg="0"/>
      <p:bldP spid="385046" grpId="0" autoUpdateAnimBg="0"/>
      <p:bldP spid="385047" grpId="0" autoUpdateAnimBg="0"/>
      <p:bldP spid="385048" grpId="0" animBg="1" autoUpdateAnimBg="0"/>
      <p:bldP spid="385049" grpId="0" animBg="1" autoUpdateAnimBg="0"/>
      <p:bldP spid="385050" grpId="0" autoUpdateAnimBg="0"/>
      <p:bldP spid="385051" grpId="0" autoUpdateAnimBg="0"/>
      <p:bldP spid="385052" grpId="0" autoUpdateAnimBg="0"/>
      <p:bldP spid="385053" grpId="0" autoUpdateAnimBg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196690"/>
            <a:ext cx="9144000" cy="511271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44" name="AutoShape 24"/>
          <p:cNvSpPr>
            <a:spLocks noChangeArrowheads="1"/>
          </p:cNvSpPr>
          <p:nvPr/>
        </p:nvSpPr>
        <p:spPr bwMode="auto">
          <a:xfrm>
            <a:off x="3281363" y="2130425"/>
            <a:ext cx="404812" cy="1844675"/>
          </a:xfrm>
          <a:prstGeom prst="roundRect">
            <a:avLst>
              <a:gd name="adj" fmla="val 16667"/>
            </a:avLst>
          </a:prstGeom>
          <a:solidFill>
            <a:srgbClr val="66FF33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45" name="AutoShape 25"/>
          <p:cNvSpPr>
            <a:spLocks noChangeArrowheads="1"/>
          </p:cNvSpPr>
          <p:nvPr/>
        </p:nvSpPr>
        <p:spPr bwMode="auto">
          <a:xfrm>
            <a:off x="6072188" y="2084388"/>
            <a:ext cx="396875" cy="1890712"/>
          </a:xfrm>
          <a:prstGeom prst="roundRect">
            <a:avLst>
              <a:gd name="adj" fmla="val 16667"/>
            </a:avLst>
          </a:prstGeom>
          <a:solidFill>
            <a:srgbClr val="66CCFF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46" name="AutoShape 26"/>
          <p:cNvSpPr>
            <a:spLocks noChangeArrowheads="1"/>
          </p:cNvSpPr>
          <p:nvPr/>
        </p:nvSpPr>
        <p:spPr bwMode="auto">
          <a:xfrm>
            <a:off x="4716463" y="4156075"/>
            <a:ext cx="404812" cy="449263"/>
          </a:xfrm>
          <a:prstGeom prst="roundRect">
            <a:avLst>
              <a:gd name="adj" fmla="val 16667"/>
            </a:avLst>
          </a:prstGeom>
          <a:solidFill>
            <a:srgbClr val="FFCC66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47" name="Rectangle 27"/>
          <p:cNvSpPr>
            <a:spLocks noChangeArrowheads="1"/>
          </p:cNvSpPr>
          <p:nvPr/>
        </p:nvSpPr>
        <p:spPr bwMode="auto">
          <a:xfrm>
            <a:off x="900113" y="1089025"/>
            <a:ext cx="4500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二进制译码器</a:t>
            </a:r>
          </a:p>
        </p:txBody>
      </p:sp>
      <p:graphicFrame>
        <p:nvGraphicFramePr>
          <p:cNvPr id="389148" name="Object 28"/>
          <p:cNvGraphicFramePr>
            <a:graphicFrameLocks noChangeAspect="1"/>
          </p:cNvGraphicFramePr>
          <p:nvPr/>
        </p:nvGraphicFramePr>
        <p:xfrm>
          <a:off x="3182938" y="2025650"/>
          <a:ext cx="3384550" cy="2824163"/>
        </p:xfrm>
        <a:graphic>
          <a:graphicData uri="http://schemas.openxmlformats.org/presentationml/2006/ole">
            <p:oleObj spid="_x0000_s486402" name="图片" r:id="rId5" imgW="2218944" imgH="1856232" progId="Word.Picture.8">
              <p:embed/>
            </p:oleObj>
          </a:graphicData>
        </a:graphic>
      </p:graphicFrame>
      <p:sp>
        <p:nvSpPr>
          <p:cNvPr id="389149" name="AutoShape 29"/>
          <p:cNvSpPr>
            <a:spLocks noChangeArrowheads="1"/>
          </p:cNvSpPr>
          <p:nvPr/>
        </p:nvSpPr>
        <p:spPr bwMode="auto">
          <a:xfrm>
            <a:off x="1492250" y="2335213"/>
            <a:ext cx="1219200" cy="914400"/>
          </a:xfrm>
          <a:prstGeom prst="wedgeRoundRectCallout">
            <a:avLst>
              <a:gd name="adj1" fmla="val 104167"/>
              <a:gd name="adj2" fmla="val 33333"/>
              <a:gd name="adj3" fmla="val 16667"/>
            </a:avLst>
          </a:prstGeom>
          <a:solidFill>
            <a:srgbClr val="CCFFCC">
              <a:alpha val="42000"/>
            </a:srgbClr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个输入端</a:t>
            </a:r>
          </a:p>
        </p:txBody>
      </p:sp>
      <p:sp>
        <p:nvSpPr>
          <p:cNvPr id="389150" name="AutoShape 30"/>
          <p:cNvSpPr>
            <a:spLocks noChangeArrowheads="1"/>
          </p:cNvSpPr>
          <p:nvPr/>
        </p:nvSpPr>
        <p:spPr bwMode="auto">
          <a:xfrm>
            <a:off x="1565275" y="3486150"/>
            <a:ext cx="1371600" cy="987425"/>
          </a:xfrm>
          <a:prstGeom prst="wedgeRoundRectCallout">
            <a:avLst>
              <a:gd name="adj1" fmla="val 175116"/>
              <a:gd name="adj2" fmla="val 48875"/>
              <a:gd name="adj3" fmla="val 16667"/>
            </a:avLst>
          </a:prstGeom>
          <a:solidFill>
            <a:srgbClr val="CCFFCC">
              <a:alpha val="42000"/>
            </a:srgbClr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使能输入端</a:t>
            </a:r>
          </a:p>
        </p:txBody>
      </p:sp>
      <p:sp>
        <p:nvSpPr>
          <p:cNvPr id="389151" name="AutoShape 31"/>
          <p:cNvSpPr>
            <a:spLocks noChangeArrowheads="1"/>
          </p:cNvSpPr>
          <p:nvPr/>
        </p:nvSpPr>
        <p:spPr bwMode="auto">
          <a:xfrm>
            <a:off x="7108825" y="2493963"/>
            <a:ext cx="1219200" cy="827087"/>
          </a:xfrm>
          <a:prstGeom prst="wedgeRoundRectCallout">
            <a:avLst>
              <a:gd name="adj1" fmla="val -117838"/>
              <a:gd name="adj2" fmla="val 33301"/>
              <a:gd name="adj3" fmla="val 16667"/>
            </a:avLst>
          </a:prstGeom>
          <a:solidFill>
            <a:srgbClr val="CCFFCC">
              <a:alpha val="42000"/>
            </a:srgbClr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个输出端</a:t>
            </a:r>
          </a:p>
        </p:txBody>
      </p:sp>
      <p:sp>
        <p:nvSpPr>
          <p:cNvPr id="389152" name="Rectangle 32"/>
          <p:cNvSpPr>
            <a:spLocks noChangeArrowheads="1"/>
          </p:cNvSpPr>
          <p:nvPr/>
        </p:nvSpPr>
        <p:spPr bwMode="auto">
          <a:xfrm>
            <a:off x="642910" y="4929198"/>
            <a:ext cx="5857916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输入端的个数为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，输出端的个数为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有                         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=2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</a:p>
        </p:txBody>
      </p:sp>
      <p:sp>
        <p:nvSpPr>
          <p:cNvPr id="389154" name="Rectangle 34"/>
          <p:cNvSpPr>
            <a:spLocks noChangeArrowheads="1"/>
          </p:cNvSpPr>
          <p:nvPr/>
        </p:nvSpPr>
        <p:spPr bwMode="auto">
          <a:xfrm>
            <a:off x="785786" y="0"/>
            <a:ext cx="4500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典型译码器电路及应用</a:t>
            </a:r>
          </a:p>
        </p:txBody>
      </p:sp>
      <p:sp>
        <p:nvSpPr>
          <p:cNvPr id="14" name="矩形 13"/>
          <p:cNvSpPr/>
          <p:nvPr/>
        </p:nvSpPr>
        <p:spPr>
          <a:xfrm>
            <a:off x="5715008" y="5429264"/>
            <a:ext cx="34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400" dirty="0" smtClean="0"/>
              <a:t>Decoder  has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input lines and </a:t>
            </a:r>
            <a:r>
              <a:rPr lang="en-US" altLang="zh-CN" sz="2400" i="1" dirty="0" smtClean="0"/>
              <a:t>2</a:t>
            </a:r>
            <a:r>
              <a:rPr lang="en-US" altLang="zh-CN" sz="2400" i="1" baseline="30000" dirty="0" smtClean="0"/>
              <a:t>n</a:t>
            </a:r>
            <a:r>
              <a:rPr lang="en-US" altLang="zh-CN" sz="2400" dirty="0" smtClean="0"/>
              <a:t> output lines</a:t>
            </a:r>
          </a:p>
        </p:txBody>
      </p:sp>
    </p:spTree>
    <p:extLst>
      <p:ext uri="{BB962C8B-B14F-4D97-AF65-F5344CB8AC3E}">
        <p14:creationId xmlns="" xmlns:p14="http://schemas.microsoft.com/office/powerpoint/2010/main" val="3256453580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9" grpId="0" animBg="1" autoUpdateAnimBg="0"/>
      <p:bldP spid="389150" grpId="0" animBg="1" autoUpdateAnimBg="0"/>
      <p:bldP spid="389151" grpId="0" animBg="1" autoUpdateAnimBg="0"/>
      <p:bldP spid="389152" grpId="0" autoUpdateAnimBg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28" name="Rectangle 32"/>
          <p:cNvSpPr>
            <a:spLocks noChangeArrowheads="1"/>
          </p:cNvSpPr>
          <p:nvPr/>
        </p:nvSpPr>
        <p:spPr bwMode="auto">
          <a:xfrm>
            <a:off x="714348" y="928670"/>
            <a:ext cx="5329237" cy="59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1295400" indent="-838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1752600" indent="-838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2209800" indent="-838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2667000" indent="-838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- 4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线译码器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的逻辑电路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分析） </a:t>
            </a:r>
            <a:b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</a:b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932395" y="1284288"/>
            <a:ext cx="4211637" cy="3368675"/>
            <a:chOff x="2925" y="641"/>
            <a:chExt cx="2835" cy="2485"/>
          </a:xfrm>
        </p:grpSpPr>
        <p:sp>
          <p:nvSpPr>
            <p:cNvPr id="388133" name="Line 37"/>
            <p:cNvSpPr>
              <a:spLocks noChangeShapeType="1"/>
            </p:cNvSpPr>
            <p:nvPr/>
          </p:nvSpPr>
          <p:spPr bwMode="auto">
            <a:xfrm>
              <a:off x="2925" y="1616"/>
              <a:ext cx="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2925" y="641"/>
              <a:ext cx="2835" cy="2485"/>
              <a:chOff x="2925" y="641"/>
              <a:chExt cx="2835" cy="2485"/>
            </a:xfrm>
          </p:grpSpPr>
          <p:sp>
            <p:nvSpPr>
              <p:cNvPr id="388135" name="Rectangle 39"/>
              <p:cNvSpPr>
                <a:spLocks noChangeArrowheads="1"/>
              </p:cNvSpPr>
              <p:nvPr/>
            </p:nvSpPr>
            <p:spPr bwMode="auto">
              <a:xfrm>
                <a:off x="5354" y="2819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36" name="Rectangle 40"/>
              <p:cNvSpPr>
                <a:spLocks noChangeArrowheads="1"/>
              </p:cNvSpPr>
              <p:nvPr/>
            </p:nvSpPr>
            <p:spPr bwMode="auto">
              <a:xfrm>
                <a:off x="4950" y="2819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37" name="Rectangle 41"/>
              <p:cNvSpPr>
                <a:spLocks noChangeArrowheads="1"/>
              </p:cNvSpPr>
              <p:nvPr/>
            </p:nvSpPr>
            <p:spPr bwMode="auto">
              <a:xfrm>
                <a:off x="4536" y="2819"/>
                <a:ext cx="41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38" name="Rectangle 42"/>
              <p:cNvSpPr>
                <a:spLocks noChangeArrowheads="1"/>
              </p:cNvSpPr>
              <p:nvPr/>
            </p:nvSpPr>
            <p:spPr bwMode="auto">
              <a:xfrm>
                <a:off x="4141" y="2819"/>
                <a:ext cx="395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39" name="Rectangle 43"/>
              <p:cNvSpPr>
                <a:spLocks noChangeArrowheads="1"/>
              </p:cNvSpPr>
              <p:nvPr/>
            </p:nvSpPr>
            <p:spPr bwMode="auto">
              <a:xfrm>
                <a:off x="3735" y="2819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40" name="Rectangle 44"/>
              <p:cNvSpPr>
                <a:spLocks noChangeArrowheads="1"/>
              </p:cNvSpPr>
              <p:nvPr/>
            </p:nvSpPr>
            <p:spPr bwMode="auto">
              <a:xfrm>
                <a:off x="3331" y="2819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41" name="Rectangle 45"/>
              <p:cNvSpPr>
                <a:spLocks noChangeArrowheads="1"/>
              </p:cNvSpPr>
              <p:nvPr/>
            </p:nvSpPr>
            <p:spPr bwMode="auto">
              <a:xfrm>
                <a:off x="2925" y="2819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42" name="Rectangle 46"/>
              <p:cNvSpPr>
                <a:spLocks noChangeArrowheads="1"/>
              </p:cNvSpPr>
              <p:nvPr/>
            </p:nvSpPr>
            <p:spPr bwMode="auto">
              <a:xfrm>
                <a:off x="5354" y="2512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43" name="Rectangle 47"/>
              <p:cNvSpPr>
                <a:spLocks noChangeArrowheads="1"/>
              </p:cNvSpPr>
              <p:nvPr/>
            </p:nvSpPr>
            <p:spPr bwMode="auto">
              <a:xfrm>
                <a:off x="4950" y="2512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44" name="Rectangle 48"/>
              <p:cNvSpPr>
                <a:spLocks noChangeArrowheads="1"/>
              </p:cNvSpPr>
              <p:nvPr/>
            </p:nvSpPr>
            <p:spPr bwMode="auto">
              <a:xfrm>
                <a:off x="4536" y="2512"/>
                <a:ext cx="41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45" name="Rectangle 49"/>
              <p:cNvSpPr>
                <a:spLocks noChangeArrowheads="1"/>
              </p:cNvSpPr>
              <p:nvPr/>
            </p:nvSpPr>
            <p:spPr bwMode="auto">
              <a:xfrm>
                <a:off x="4141" y="2512"/>
                <a:ext cx="395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46" name="Rectangle 50"/>
              <p:cNvSpPr>
                <a:spLocks noChangeArrowheads="1"/>
              </p:cNvSpPr>
              <p:nvPr/>
            </p:nvSpPr>
            <p:spPr bwMode="auto">
              <a:xfrm>
                <a:off x="3735" y="2512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47" name="Rectangle 51"/>
              <p:cNvSpPr>
                <a:spLocks noChangeArrowheads="1"/>
              </p:cNvSpPr>
              <p:nvPr/>
            </p:nvSpPr>
            <p:spPr bwMode="auto">
              <a:xfrm>
                <a:off x="3331" y="2512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48" name="Rectangle 52"/>
              <p:cNvSpPr>
                <a:spLocks noChangeArrowheads="1"/>
              </p:cNvSpPr>
              <p:nvPr/>
            </p:nvSpPr>
            <p:spPr bwMode="auto">
              <a:xfrm>
                <a:off x="2925" y="2512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49" name="Rectangle 53"/>
              <p:cNvSpPr>
                <a:spLocks noChangeArrowheads="1"/>
              </p:cNvSpPr>
              <p:nvPr/>
            </p:nvSpPr>
            <p:spPr bwMode="auto">
              <a:xfrm>
                <a:off x="5354" y="2205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50" name="Rectangle 54"/>
              <p:cNvSpPr>
                <a:spLocks noChangeArrowheads="1"/>
              </p:cNvSpPr>
              <p:nvPr/>
            </p:nvSpPr>
            <p:spPr bwMode="auto">
              <a:xfrm>
                <a:off x="4950" y="2205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51" name="Rectangle 55"/>
              <p:cNvSpPr>
                <a:spLocks noChangeArrowheads="1"/>
              </p:cNvSpPr>
              <p:nvPr/>
            </p:nvSpPr>
            <p:spPr bwMode="auto">
              <a:xfrm>
                <a:off x="4536" y="2205"/>
                <a:ext cx="41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52" name="Rectangle 56"/>
              <p:cNvSpPr>
                <a:spLocks noChangeArrowheads="1"/>
              </p:cNvSpPr>
              <p:nvPr/>
            </p:nvSpPr>
            <p:spPr bwMode="auto">
              <a:xfrm>
                <a:off x="4141" y="2205"/>
                <a:ext cx="395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53" name="Rectangle 57"/>
              <p:cNvSpPr>
                <a:spLocks noChangeArrowheads="1"/>
              </p:cNvSpPr>
              <p:nvPr/>
            </p:nvSpPr>
            <p:spPr bwMode="auto">
              <a:xfrm>
                <a:off x="3735" y="2205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54" name="Rectangle 58"/>
              <p:cNvSpPr>
                <a:spLocks noChangeArrowheads="1"/>
              </p:cNvSpPr>
              <p:nvPr/>
            </p:nvSpPr>
            <p:spPr bwMode="auto">
              <a:xfrm>
                <a:off x="3331" y="2205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55" name="Rectangle 59"/>
              <p:cNvSpPr>
                <a:spLocks noChangeArrowheads="1"/>
              </p:cNvSpPr>
              <p:nvPr/>
            </p:nvSpPr>
            <p:spPr bwMode="auto">
              <a:xfrm>
                <a:off x="2925" y="2205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56" name="Rectangle 60"/>
              <p:cNvSpPr>
                <a:spLocks noChangeArrowheads="1"/>
              </p:cNvSpPr>
              <p:nvPr/>
            </p:nvSpPr>
            <p:spPr bwMode="auto">
              <a:xfrm>
                <a:off x="5354" y="1886"/>
                <a:ext cx="406" cy="319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57" name="Rectangle 61"/>
              <p:cNvSpPr>
                <a:spLocks noChangeArrowheads="1"/>
              </p:cNvSpPr>
              <p:nvPr/>
            </p:nvSpPr>
            <p:spPr bwMode="auto">
              <a:xfrm>
                <a:off x="4950" y="1886"/>
                <a:ext cx="404" cy="319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58" name="Rectangle 62"/>
              <p:cNvSpPr>
                <a:spLocks noChangeArrowheads="1"/>
              </p:cNvSpPr>
              <p:nvPr/>
            </p:nvSpPr>
            <p:spPr bwMode="auto">
              <a:xfrm>
                <a:off x="4536" y="1886"/>
                <a:ext cx="414" cy="319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59" name="Rectangle 63"/>
              <p:cNvSpPr>
                <a:spLocks noChangeArrowheads="1"/>
              </p:cNvSpPr>
              <p:nvPr/>
            </p:nvSpPr>
            <p:spPr bwMode="auto">
              <a:xfrm>
                <a:off x="4141" y="1886"/>
                <a:ext cx="395" cy="319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60" name="Rectangle 64"/>
              <p:cNvSpPr>
                <a:spLocks noChangeArrowheads="1"/>
              </p:cNvSpPr>
              <p:nvPr/>
            </p:nvSpPr>
            <p:spPr bwMode="auto">
              <a:xfrm>
                <a:off x="3735" y="1886"/>
                <a:ext cx="406" cy="319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61" name="Rectangle 65"/>
              <p:cNvSpPr>
                <a:spLocks noChangeArrowheads="1"/>
              </p:cNvSpPr>
              <p:nvPr/>
            </p:nvSpPr>
            <p:spPr bwMode="auto">
              <a:xfrm>
                <a:off x="3331" y="1886"/>
                <a:ext cx="404" cy="319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62" name="Rectangle 66"/>
              <p:cNvSpPr>
                <a:spLocks noChangeArrowheads="1"/>
              </p:cNvSpPr>
              <p:nvPr/>
            </p:nvSpPr>
            <p:spPr bwMode="auto">
              <a:xfrm>
                <a:off x="2925" y="1886"/>
                <a:ext cx="406" cy="319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63" name="Rectangle 67"/>
              <p:cNvSpPr>
                <a:spLocks noChangeArrowheads="1"/>
              </p:cNvSpPr>
              <p:nvPr/>
            </p:nvSpPr>
            <p:spPr bwMode="auto">
              <a:xfrm>
                <a:off x="5354" y="1579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64" name="Rectangle 68"/>
              <p:cNvSpPr>
                <a:spLocks noChangeArrowheads="1"/>
              </p:cNvSpPr>
              <p:nvPr/>
            </p:nvSpPr>
            <p:spPr bwMode="auto">
              <a:xfrm>
                <a:off x="4950" y="1579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65" name="Rectangle 69"/>
              <p:cNvSpPr>
                <a:spLocks noChangeArrowheads="1"/>
              </p:cNvSpPr>
              <p:nvPr/>
            </p:nvSpPr>
            <p:spPr bwMode="auto">
              <a:xfrm>
                <a:off x="4536" y="1579"/>
                <a:ext cx="41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66" name="Rectangle 70"/>
              <p:cNvSpPr>
                <a:spLocks noChangeArrowheads="1"/>
              </p:cNvSpPr>
              <p:nvPr/>
            </p:nvSpPr>
            <p:spPr bwMode="auto">
              <a:xfrm>
                <a:off x="4141" y="1579"/>
                <a:ext cx="395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67" name="Rectangle 71"/>
              <p:cNvSpPr>
                <a:spLocks noChangeArrowheads="1"/>
              </p:cNvSpPr>
              <p:nvPr/>
            </p:nvSpPr>
            <p:spPr bwMode="auto">
              <a:xfrm>
                <a:off x="3735" y="1579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</a:p>
            </p:txBody>
          </p:sp>
          <p:sp>
            <p:nvSpPr>
              <p:cNvPr id="388168" name="Rectangle 72"/>
              <p:cNvSpPr>
                <a:spLocks noChangeArrowheads="1"/>
              </p:cNvSpPr>
              <p:nvPr/>
            </p:nvSpPr>
            <p:spPr bwMode="auto">
              <a:xfrm>
                <a:off x="3331" y="1579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</a:p>
            </p:txBody>
          </p:sp>
          <p:sp>
            <p:nvSpPr>
              <p:cNvPr id="388169" name="Rectangle 73"/>
              <p:cNvSpPr>
                <a:spLocks noChangeArrowheads="1"/>
              </p:cNvSpPr>
              <p:nvPr/>
            </p:nvSpPr>
            <p:spPr bwMode="auto">
              <a:xfrm>
                <a:off x="2925" y="1579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70" name="Rectangle 74"/>
              <p:cNvSpPr>
                <a:spLocks noChangeArrowheads="1"/>
              </p:cNvSpPr>
              <p:nvPr/>
            </p:nvSpPr>
            <p:spPr bwMode="auto">
              <a:xfrm>
                <a:off x="5354" y="1272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2600" b="1" i="0" u="none" strike="noStrike" kern="1200" cap="none" spc="0" normalizeH="0" baseline="-30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3</a:t>
                </a:r>
                <a:endParaRPr kumimoji="0" lang="en-US" altLang="zh-CN" sz="2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171" name="Rectangle 75"/>
              <p:cNvSpPr>
                <a:spLocks noChangeArrowheads="1"/>
              </p:cNvSpPr>
              <p:nvPr/>
            </p:nvSpPr>
            <p:spPr bwMode="auto">
              <a:xfrm>
                <a:off x="4950" y="1272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2600" b="1" i="0" u="none" strike="noStrike" kern="1200" cap="none" spc="0" normalizeH="0" baseline="-30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endParaRPr kumimoji="0" lang="en-US" altLang="zh-CN" sz="2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172" name="Rectangle 76"/>
              <p:cNvSpPr>
                <a:spLocks noChangeArrowheads="1"/>
              </p:cNvSpPr>
              <p:nvPr/>
            </p:nvSpPr>
            <p:spPr bwMode="auto">
              <a:xfrm>
                <a:off x="4536" y="1272"/>
                <a:ext cx="41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2600" b="1" i="0" u="none" strike="noStrike" kern="1200" cap="none" spc="0" normalizeH="0" baseline="-30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173" name="Rectangle 77"/>
              <p:cNvSpPr>
                <a:spLocks noChangeArrowheads="1"/>
              </p:cNvSpPr>
              <p:nvPr/>
            </p:nvSpPr>
            <p:spPr bwMode="auto">
              <a:xfrm>
                <a:off x="4141" y="1272"/>
                <a:ext cx="395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2600" b="1" i="0" u="none" strike="noStrike" kern="1200" cap="none" spc="0" normalizeH="0" baseline="-30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174" name="Rectangle 78"/>
              <p:cNvSpPr>
                <a:spLocks noChangeArrowheads="1"/>
              </p:cNvSpPr>
              <p:nvPr/>
            </p:nvSpPr>
            <p:spPr bwMode="auto">
              <a:xfrm>
                <a:off x="3735" y="1272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8175" name="Rectangle 79"/>
              <p:cNvSpPr>
                <a:spLocks noChangeArrowheads="1"/>
              </p:cNvSpPr>
              <p:nvPr/>
            </p:nvSpPr>
            <p:spPr bwMode="auto">
              <a:xfrm>
                <a:off x="3331" y="1272"/>
                <a:ext cx="404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8176" name="Rectangle 80"/>
              <p:cNvSpPr>
                <a:spLocks noChangeArrowheads="1"/>
              </p:cNvSpPr>
              <p:nvPr/>
            </p:nvSpPr>
            <p:spPr bwMode="auto">
              <a:xfrm>
                <a:off x="2925" y="1272"/>
                <a:ext cx="40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388177" name="Rectangle 81"/>
              <p:cNvSpPr>
                <a:spLocks noChangeArrowheads="1"/>
              </p:cNvSpPr>
              <p:nvPr/>
            </p:nvSpPr>
            <p:spPr bwMode="auto">
              <a:xfrm>
                <a:off x="4141" y="965"/>
                <a:ext cx="1619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输出</a:t>
                </a:r>
              </a:p>
            </p:txBody>
          </p:sp>
          <p:sp>
            <p:nvSpPr>
              <p:cNvPr id="388178" name="Rectangle 82"/>
              <p:cNvSpPr>
                <a:spLocks noChangeArrowheads="1"/>
              </p:cNvSpPr>
              <p:nvPr/>
            </p:nvSpPr>
            <p:spPr bwMode="auto">
              <a:xfrm>
                <a:off x="2925" y="965"/>
                <a:ext cx="1216" cy="307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输   入</a:t>
                </a:r>
              </a:p>
            </p:txBody>
          </p:sp>
          <p:sp>
            <p:nvSpPr>
              <p:cNvPr id="388179" name="Line 83" descr="羊皮纸"/>
              <p:cNvSpPr>
                <a:spLocks noChangeShapeType="1"/>
              </p:cNvSpPr>
              <p:nvPr/>
            </p:nvSpPr>
            <p:spPr bwMode="auto">
              <a:xfrm>
                <a:off x="2925" y="965"/>
                <a:ext cx="2835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80" name="Line 84" descr="羊皮纸"/>
              <p:cNvSpPr>
                <a:spLocks noChangeShapeType="1"/>
              </p:cNvSpPr>
              <p:nvPr/>
            </p:nvSpPr>
            <p:spPr bwMode="auto">
              <a:xfrm>
                <a:off x="2925" y="965"/>
                <a:ext cx="0" cy="216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81" name="Line 85" descr="羊皮纸"/>
              <p:cNvSpPr>
                <a:spLocks noChangeShapeType="1"/>
              </p:cNvSpPr>
              <p:nvPr/>
            </p:nvSpPr>
            <p:spPr bwMode="auto">
              <a:xfrm>
                <a:off x="5760" y="965"/>
                <a:ext cx="0" cy="216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82" name="Line 86" descr="羊皮纸"/>
              <p:cNvSpPr>
                <a:spLocks noChangeShapeType="1"/>
              </p:cNvSpPr>
              <p:nvPr/>
            </p:nvSpPr>
            <p:spPr bwMode="auto">
              <a:xfrm>
                <a:off x="2925" y="3126"/>
                <a:ext cx="2835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83" name="Line 87"/>
              <p:cNvSpPr>
                <a:spLocks noChangeShapeType="1"/>
              </p:cNvSpPr>
              <p:nvPr/>
            </p:nvSpPr>
            <p:spPr bwMode="auto">
              <a:xfrm>
                <a:off x="2948" y="1259"/>
                <a:ext cx="28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84" name="Line 88"/>
              <p:cNvSpPr>
                <a:spLocks noChangeShapeType="1"/>
              </p:cNvSpPr>
              <p:nvPr/>
            </p:nvSpPr>
            <p:spPr bwMode="auto">
              <a:xfrm>
                <a:off x="4150" y="965"/>
                <a:ext cx="0" cy="21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85" name="Text Box 89"/>
              <p:cNvSpPr txBox="1">
                <a:spLocks noChangeArrowheads="1"/>
              </p:cNvSpPr>
              <p:nvPr/>
            </p:nvSpPr>
            <p:spPr bwMode="auto">
              <a:xfrm>
                <a:off x="3876" y="641"/>
                <a:ext cx="1488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功能表</a:t>
                </a:r>
              </a:p>
            </p:txBody>
          </p:sp>
          <p:sp>
            <p:nvSpPr>
              <p:cNvPr id="388186" name="Line 90"/>
              <p:cNvSpPr>
                <a:spLocks noChangeShapeType="1"/>
              </p:cNvSpPr>
              <p:nvPr/>
            </p:nvSpPr>
            <p:spPr bwMode="auto">
              <a:xfrm>
                <a:off x="5465" y="1298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87" name="Line 91"/>
              <p:cNvSpPr>
                <a:spLocks noChangeShapeType="1"/>
              </p:cNvSpPr>
              <p:nvPr/>
            </p:nvSpPr>
            <p:spPr bwMode="auto">
              <a:xfrm>
                <a:off x="3061" y="1298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88" name="Line 92"/>
              <p:cNvSpPr>
                <a:spLocks noChangeShapeType="1"/>
              </p:cNvSpPr>
              <p:nvPr/>
            </p:nvSpPr>
            <p:spPr bwMode="auto">
              <a:xfrm>
                <a:off x="4241" y="1298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89" name="Line 93"/>
              <p:cNvSpPr>
                <a:spLocks noChangeShapeType="1"/>
              </p:cNvSpPr>
              <p:nvPr/>
            </p:nvSpPr>
            <p:spPr bwMode="auto">
              <a:xfrm>
                <a:off x="4649" y="1298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190" name="Line 94"/>
              <p:cNvSpPr>
                <a:spLocks noChangeShapeType="1"/>
              </p:cNvSpPr>
              <p:nvPr/>
            </p:nvSpPr>
            <p:spPr bwMode="auto">
              <a:xfrm>
                <a:off x="5012" y="1298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388191" name="Object 95"/>
          <p:cNvGraphicFramePr>
            <a:graphicFrameLocks noChangeAspect="1"/>
          </p:cNvGraphicFramePr>
          <p:nvPr>
            <p:extLst/>
          </p:nvPr>
        </p:nvGraphicFramePr>
        <p:xfrm>
          <a:off x="4709434" y="4957252"/>
          <a:ext cx="1871662" cy="693738"/>
        </p:xfrm>
        <a:graphic>
          <a:graphicData uri="http://schemas.openxmlformats.org/presentationml/2006/ole">
            <p:oleObj spid="_x0000_s487426" name="公式" r:id="rId4" imgW="749300" imgH="279400" progId="Equation.3">
              <p:embed/>
            </p:oleObj>
          </a:graphicData>
        </a:graphic>
      </p:graphicFrame>
      <p:graphicFrame>
        <p:nvGraphicFramePr>
          <p:cNvPr id="388192" name="Object 96"/>
          <p:cNvGraphicFramePr>
            <a:graphicFrameLocks noChangeAspect="1"/>
          </p:cNvGraphicFramePr>
          <p:nvPr/>
        </p:nvGraphicFramePr>
        <p:xfrm>
          <a:off x="7020935" y="4929198"/>
          <a:ext cx="1655763" cy="620713"/>
        </p:xfrm>
        <a:graphic>
          <a:graphicData uri="http://schemas.openxmlformats.org/presentationml/2006/ole">
            <p:oleObj spid="_x0000_s487427" name="公式" r:id="rId5" imgW="736600" imgH="279400" progId="Equation.3">
              <p:embed/>
            </p:oleObj>
          </a:graphicData>
        </a:graphic>
      </p:graphicFrame>
      <p:graphicFrame>
        <p:nvGraphicFramePr>
          <p:cNvPr id="388193" name="Object 97"/>
          <p:cNvGraphicFramePr>
            <a:graphicFrameLocks noChangeAspect="1"/>
          </p:cNvGraphicFramePr>
          <p:nvPr>
            <p:extLst/>
          </p:nvPr>
        </p:nvGraphicFramePr>
        <p:xfrm>
          <a:off x="4637996" y="5749415"/>
          <a:ext cx="1871663" cy="692150"/>
        </p:xfrm>
        <a:graphic>
          <a:graphicData uri="http://schemas.openxmlformats.org/presentationml/2006/ole">
            <p:oleObj spid="_x0000_s487428" name="公式" r:id="rId6" imgW="749300" imgH="279400" progId="Equation.3">
              <p:embed/>
            </p:oleObj>
          </a:graphicData>
        </a:graphic>
      </p:graphicFrame>
      <p:graphicFrame>
        <p:nvGraphicFramePr>
          <p:cNvPr id="388194" name="Object 98"/>
          <p:cNvGraphicFramePr>
            <a:graphicFrameLocks noChangeAspect="1"/>
          </p:cNvGraphicFramePr>
          <p:nvPr>
            <p:extLst/>
          </p:nvPr>
        </p:nvGraphicFramePr>
        <p:xfrm>
          <a:off x="7058055" y="5622936"/>
          <a:ext cx="1800225" cy="668338"/>
        </p:xfrm>
        <a:graphic>
          <a:graphicData uri="http://schemas.openxmlformats.org/presentationml/2006/ole">
            <p:oleObj spid="_x0000_s487429" name="公式" r:id="rId7" imgW="749300" imgH="279400" progId="Equation.3">
              <p:embed/>
            </p:oleObj>
          </a:graphicData>
        </a:graphic>
      </p:graphicFrame>
      <p:graphicFrame>
        <p:nvGraphicFramePr>
          <p:cNvPr id="388296" name="Object 200"/>
          <p:cNvGraphicFramePr>
            <a:graphicFrameLocks noChangeAspect="1"/>
          </p:cNvGraphicFramePr>
          <p:nvPr/>
        </p:nvGraphicFramePr>
        <p:xfrm>
          <a:off x="214314" y="1484313"/>
          <a:ext cx="4572000" cy="3076575"/>
        </p:xfrm>
        <a:graphic>
          <a:graphicData uri="http://schemas.openxmlformats.org/presentationml/2006/ole">
            <p:oleObj spid="_x0000_s487430" name="图片" r:id="rId8" imgW="2032432" imgH="1358000" progId="Word.Picture.8">
              <p:embed/>
            </p:oleObj>
          </a:graphicData>
        </a:graphic>
      </p:graphicFrame>
      <p:sp>
        <p:nvSpPr>
          <p:cNvPr id="69" name="椭圆 68"/>
          <p:cNvSpPr/>
          <p:nvPr/>
        </p:nvSpPr>
        <p:spPr bwMode="auto">
          <a:xfrm>
            <a:off x="6749038" y="3061436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7375219" y="3463539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7930178" y="3909406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8608895" y="4326326"/>
            <a:ext cx="463699" cy="3450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231" y="4856732"/>
            <a:ext cx="3092513" cy="646331"/>
          </a:xfrm>
          <a:prstGeom prst="rect">
            <a:avLst/>
          </a:prstGeom>
          <a:solidFill>
            <a:srgbClr val="A2EEF8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根据真值表中输出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F=1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的情况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能够写出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的最小项表达式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圆角矩形标注 73"/>
          <p:cNvSpPr/>
          <p:nvPr/>
        </p:nvSpPr>
        <p:spPr bwMode="auto">
          <a:xfrm>
            <a:off x="-18641" y="189592"/>
            <a:ext cx="1800250" cy="446072"/>
          </a:xfrm>
          <a:prstGeom prst="wedgeRoundRectCallout">
            <a:avLst>
              <a:gd name="adj1" fmla="val -32974"/>
              <a:gd name="adj2" fmla="val 281385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有效标识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圆角矩形标注 74"/>
          <p:cNvSpPr/>
          <p:nvPr/>
        </p:nvSpPr>
        <p:spPr bwMode="auto">
          <a:xfrm>
            <a:off x="5585314" y="412628"/>
            <a:ext cx="1800250" cy="416169"/>
          </a:xfrm>
          <a:prstGeom prst="wedgeRoundRectCallout">
            <a:avLst>
              <a:gd name="adj1" fmla="val -107881"/>
              <a:gd name="adj2" fmla="val 285069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有效标识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313" y="5887429"/>
            <a:ext cx="3185487" cy="670761"/>
          </a:xfrm>
          <a:prstGeom prst="rect">
            <a:avLst/>
          </a:prstGeom>
          <a:blipFill dpi="0" rotWithShape="1">
            <a:blip r:embed="rId9"/>
            <a:srcRect/>
            <a:stretch>
              <a:fillRect l="-191" t="-5455" b="-818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868866268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2" grpId="0" animBg="1"/>
      <p:bldP spid="74" grpId="0" animBg="1"/>
      <p:bldP spid="75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207336" y="1184711"/>
            <a:ext cx="8640762" cy="156966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逻辑符号框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外部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符号，表示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外部输入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名称，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字母上面的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—”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号说明该输入或输出是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低电平有效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。在推导表达式的过程中，表示低有效的输入或输出变量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上面的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—”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号只是一个提示符，不是“非”，不能参与运算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。  </a:t>
            </a:r>
          </a:p>
        </p:txBody>
      </p:sp>
      <p:sp>
        <p:nvSpPr>
          <p:cNvPr id="394362" name="Rectangle 1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4361" name="Object 121"/>
          <p:cNvGraphicFramePr>
            <a:graphicFrameLocks noChangeAspect="1"/>
          </p:cNvGraphicFramePr>
          <p:nvPr/>
        </p:nvGraphicFramePr>
        <p:xfrm>
          <a:off x="4608513" y="3281363"/>
          <a:ext cx="4176712" cy="3092450"/>
        </p:xfrm>
        <a:graphic>
          <a:graphicData uri="http://schemas.openxmlformats.org/presentationml/2006/ole">
            <p:oleObj spid="_x0000_s488450" name="图片" r:id="rId3" imgW="2263140" imgH="1682496" progId="Word.Picture.8">
              <p:embed/>
            </p:oleObj>
          </a:graphicData>
        </a:graphic>
      </p:graphicFrame>
      <p:graphicFrame>
        <p:nvGraphicFramePr>
          <p:cNvPr id="394363" name="Object 123"/>
          <p:cNvGraphicFramePr>
            <a:graphicFrameLocks noChangeAspect="1"/>
          </p:cNvGraphicFramePr>
          <p:nvPr/>
        </p:nvGraphicFramePr>
        <p:xfrm>
          <a:off x="215900" y="3711575"/>
          <a:ext cx="3779838" cy="2690813"/>
        </p:xfrm>
        <a:graphic>
          <a:graphicData uri="http://schemas.openxmlformats.org/presentationml/2006/ole">
            <p:oleObj spid="_x0000_s488451" name="图片" r:id="rId4" imgW="1616149" imgH="1151354" progId="Word.Picture.8">
              <p:embed/>
            </p:oleObj>
          </a:graphicData>
        </a:graphic>
      </p:graphicFrame>
      <p:sp>
        <p:nvSpPr>
          <p:cNvPr id="394364" name="Rectangle 124"/>
          <p:cNvSpPr>
            <a:spLocks noChangeArrowheads="1"/>
          </p:cNvSpPr>
          <p:nvPr/>
        </p:nvSpPr>
        <p:spPr bwMode="auto">
          <a:xfrm>
            <a:off x="571472" y="285728"/>
            <a:ext cx="446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(a) 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线译码器（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74HC139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23410" y="3281363"/>
            <a:ext cx="1800250" cy="345774"/>
          </a:xfrm>
          <a:prstGeom prst="wedgeRoundRectCallout">
            <a:avLst>
              <a:gd name="adj1" fmla="val -36053"/>
              <a:gd name="adj2" fmla="val 245522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有效标识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2987780" y="2895890"/>
            <a:ext cx="1800250" cy="345774"/>
          </a:xfrm>
          <a:prstGeom prst="wedgeRoundRectCallout">
            <a:avLst>
              <a:gd name="adj1" fmla="val 42445"/>
              <a:gd name="adj2" fmla="val 149358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有效标识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7196908" y="2657055"/>
            <a:ext cx="1800250" cy="446072"/>
          </a:xfrm>
          <a:prstGeom prst="wedgeRoundRectCallout">
            <a:avLst>
              <a:gd name="adj1" fmla="val 29619"/>
              <a:gd name="adj2" fmla="val 171644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有效标识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841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nimBg="1"/>
      <p:bldP spid="2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857224" y="285728"/>
            <a:ext cx="6049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 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译码器（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74HC138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59450" y="2241550"/>
            <a:ext cx="2533650" cy="3876675"/>
            <a:chOff x="985" y="1253"/>
            <a:chExt cx="1596" cy="2442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1338" y="3407"/>
              <a:ext cx="11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逻辑符号</a:t>
              </a:r>
            </a:p>
          </p:txBody>
        </p:sp>
        <p:graphicFrame>
          <p:nvGraphicFramePr>
            <p:cNvPr id="395276" name="Object 12"/>
            <p:cNvGraphicFramePr>
              <a:graphicFrameLocks noChangeAspect="1"/>
            </p:cNvGraphicFramePr>
            <p:nvPr/>
          </p:nvGraphicFramePr>
          <p:xfrm>
            <a:off x="985" y="1253"/>
            <a:ext cx="1596" cy="2041"/>
          </p:xfrm>
          <a:graphic>
            <a:graphicData uri="http://schemas.openxmlformats.org/presentationml/2006/ole">
              <p:oleObj spid="_x0000_s489474" name="图片" r:id="rId3" imgW="1115568" imgH="1191768" progId="Word.Picture.8">
                <p:embed/>
              </p:oleObj>
            </a:graphicData>
          </a:graphic>
        </p:graphicFrame>
      </p:grpSp>
      <p:sp>
        <p:nvSpPr>
          <p:cNvPr id="395277" name="Rectangle 13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5279" name="Rectangle 15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5278" name="Object 14"/>
          <p:cNvGraphicFramePr>
            <a:graphicFrameLocks noChangeAspect="1"/>
          </p:cNvGraphicFramePr>
          <p:nvPr>
            <p:extLst/>
          </p:nvPr>
        </p:nvGraphicFramePr>
        <p:xfrm>
          <a:off x="179390" y="1196690"/>
          <a:ext cx="5070475" cy="5076825"/>
        </p:xfrm>
        <a:graphic>
          <a:graphicData uri="http://schemas.openxmlformats.org/presentationml/2006/ole">
            <p:oleObj spid="_x0000_s489475" name="图片" r:id="rId4" imgW="3217164" imgH="3172968" progId="Word.Picture.8">
              <p:embed/>
            </p:oleObj>
          </a:graphicData>
        </a:graphic>
      </p:graphicFrame>
      <p:sp>
        <p:nvSpPr>
          <p:cNvPr id="11" name="圆角矩形标注 10"/>
          <p:cNvSpPr/>
          <p:nvPr/>
        </p:nvSpPr>
        <p:spPr bwMode="auto">
          <a:xfrm>
            <a:off x="6126150" y="796948"/>
            <a:ext cx="1800250" cy="446072"/>
          </a:xfrm>
          <a:prstGeom prst="wedgeRoundRectCallout">
            <a:avLst>
              <a:gd name="adj1" fmla="val -105316"/>
              <a:gd name="adj2" fmla="val 92961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有效标识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220797" y="1345264"/>
            <a:ext cx="1800250" cy="446072"/>
          </a:xfrm>
          <a:prstGeom prst="wedgeRoundRectCallout">
            <a:avLst>
              <a:gd name="adj1" fmla="val -44262"/>
              <a:gd name="adj2" fmla="val 144726"/>
              <a:gd name="adj3" fmla="val 16667"/>
            </a:avLst>
          </a:prstGeom>
          <a:solidFill>
            <a:srgbClr val="A2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低电平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有效标识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914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16575</TotalTime>
  <Words>2877</Words>
  <Application>Microsoft Office PowerPoint</Application>
  <PresentationFormat>全屏显示(4:3)</PresentationFormat>
  <Paragraphs>1468</Paragraphs>
  <Slides>43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1_Office 主题</vt:lpstr>
      <vt:lpstr>2_Office 主题</vt:lpstr>
      <vt:lpstr>图片</vt:lpstr>
      <vt:lpstr>公式</vt:lpstr>
      <vt:lpstr>Equation</vt:lpstr>
      <vt:lpstr>Picture</vt:lpstr>
      <vt:lpstr>Microsoft Word Picture</vt:lpstr>
      <vt:lpstr>BMP 图象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微软中国</cp:lastModifiedBy>
  <cp:revision>1769</cp:revision>
  <dcterms:created xsi:type="dcterms:W3CDTF">2004-08-29T02:51:05Z</dcterms:created>
  <dcterms:modified xsi:type="dcterms:W3CDTF">2020-12-08T12:42:13Z</dcterms:modified>
</cp:coreProperties>
</file>