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76" r:id="rId4"/>
    <p:sldId id="261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64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8" autoAdjust="0"/>
    <p:restoredTop sz="94660"/>
  </p:normalViewPr>
  <p:slideViewPr>
    <p:cSldViewPr>
      <p:cViewPr varScale="1">
        <p:scale>
          <a:sx n="88" d="100"/>
          <a:sy n="88" d="100"/>
        </p:scale>
        <p:origin x="-113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A7159-82AD-492E-A910-4C142EBFF70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1AE-9191-41D5-BE0D-BF6D686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1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kkkk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E4C9FB-2065-496D-8619-F3C327B4EB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Lecture-1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620000" cy="1066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990600"/>
            <a:ext cx="888682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888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566863"/>
            <a:ext cx="88296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18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Determinant</a:t>
            </a:r>
            <a:endParaRPr lang="en-US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 smtClean="0"/>
                  <a:t>Determinant</a:t>
                </a:r>
                <a:r>
                  <a:rPr lang="en-US" sz="2400" dirty="0"/>
                  <a:t> is a value associated with a </a:t>
                </a:r>
                <a:r>
                  <a:rPr lang="en-US" sz="2400" dirty="0" smtClean="0"/>
                  <a:t>square matrix.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 smtClean="0"/>
                  <a:t>denoted </a:t>
                </a:r>
                <a:r>
                  <a:rPr lang="en-US" sz="2400" dirty="0"/>
                  <a:t>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det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det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,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/>
                  <a:t>.  </a:t>
                </a:r>
                <a:endParaRPr lang="en-US" sz="24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 smtClean="0"/>
                  <a:t>can </a:t>
                </a:r>
                <a:r>
                  <a:rPr lang="en-US" sz="2400" dirty="0"/>
                  <a:t>be evaluated by using either any one of the </a:t>
                </a:r>
                <a:r>
                  <a:rPr lang="en-US" sz="2400" dirty="0" smtClean="0"/>
                  <a:t>rows </a:t>
                </a:r>
                <a:r>
                  <a:rPr lang="en-US" sz="2400" dirty="0"/>
                  <a:t>or any one of the </a:t>
                </a:r>
                <a:r>
                  <a:rPr lang="en-US" sz="2400" dirty="0" smtClean="0"/>
                  <a:t>columns  of a matrix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B050"/>
                    </a:solidFill>
                  </a:rPr>
                  <a:t>Example: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Find the determinant of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0">
                <a:blip r:embed="rId2"/>
                <a:stretch>
                  <a:fillRect l="-1111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50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 smtClean="0"/>
                  <a:t>For </a:t>
                </a:r>
                <a:r>
                  <a:rPr lang="en-US" sz="2000" dirty="0"/>
                  <a:t>the matrix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𝐴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,  </m:t>
                    </m:r>
                  </m:oMath>
                </a14:m>
                <a:r>
                  <a:rPr lang="en-US" sz="2000" dirty="0"/>
                  <a:t>determine the value(s) of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𝛼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for which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will be singular.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0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9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lang="en-US" sz="4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9017"/>
            <a:ext cx="7886700" cy="435133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Introduction to vectors, their products, matrices and systems of linear equations; Solving linear equations:  Gaussian elimination, inverse and transpose of a matrix, factorization into A = LU; Vector spaces and subspaces: four fundamental subspaces, solving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= 0 and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= b, independence, basis and dimension, dimensions of the four subspaces; 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Orthogonality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orthogonality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of the four subspaces, projections, least squares, orthonormal bases and Gram-Schmidt; Determinants: properties, formulas, Cramer’s rule, inverses and volumes; Eigenvalues and eigenvectors: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eigendecomposition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, systems of differential equations, symmetric and positive definite matrices; Singular value decomposition (SVD): bases and matrices in the SVD, geometry of the SVD;  Linear transformations: the matrices of linear transformations; Complex vectors and matrices: complex numbers, polar coordinates,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Hermitian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and unitary matrices; Applications of linear algebra in computer science and engineering.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7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706" y="365313"/>
            <a:ext cx="78867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 </a:t>
            </a:r>
            <a:endParaRPr lang="en-US" sz="3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sz="3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</a:t>
            </a:r>
            <a:endParaRPr lang="en-US" sz="3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Algebra and Its Applications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Gilbert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Elementary Linear Algebra: Applications Version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Howard Anton and Chris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Rorres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Schaum’s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Outline of Theory and Problems of Linear Algebra by Seymour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Lipschutz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Marc Lars Lipson.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 and Linear Transformations by Mohammad Iman Ali.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Elementary Linear Algebra with Applications by Bernard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Schaum’s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Outline of Theory and Problems of Matrices by Frank Ayres, Jr.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2060"/>
                </a:solidFill>
              </a:rPr>
              <a:t>What is a matrix ?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A matrix is a rectangular array of numbers of the form</a:t>
                </a:r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i="1" smtClean="0">
                                                  <a:latin typeface="Cambria Math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b="0" i="1" smtClean="0">
                                                        <a:latin typeface="Cambria Math"/>
                                                      </a:rPr>
                                                      <m:t>𝑚</m:t>
                                                    </m:r>
                                                    <m:r>
                                                      <a:rPr lang="en-US" sz="2400" b="0" i="1" smtClean="0"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 smtClean="0">
                                              <a:latin typeface="Cambria Math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i="1" smtClean="0">
                                                  <a:latin typeface="Cambria Math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400" i="1" smtClean="0">
                                                  <a:latin typeface="Cambria Math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b="0" i="1" smtClean="0">
                                                        <a:latin typeface="Cambria Math"/>
                                                      </a:rPr>
                                                      <m:t>𝑚𝑛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The </a:t>
                </a:r>
                <a:r>
                  <a:rPr lang="en-US" sz="2400" dirty="0" smtClean="0"/>
                  <a:t>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,….,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en-US" sz="2400" dirty="0" smtClean="0"/>
                  <a:t>  </a:t>
                </a:r>
                <a:r>
                  <a:rPr lang="en-US" sz="2400" dirty="0"/>
                  <a:t>are called the elements or entries of the matrix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The size of a matrix is described in terms of the number of rows (horizontal lines) and columns (vertical lines</a:t>
                </a:r>
                <a:r>
                  <a:rPr lang="en-US" sz="2400" dirty="0" smtClean="0"/>
                  <a:t>).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78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2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"/>
            <a:ext cx="7620000" cy="630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02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"/>
            <a:ext cx="7315200" cy="6551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68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62013"/>
            <a:ext cx="86868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72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914400"/>
            <a:ext cx="7004050" cy="5744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1" y="576082"/>
            <a:ext cx="69818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56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723900"/>
            <a:ext cx="86391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96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410</Words>
  <Application>Microsoft Office PowerPoint</Application>
  <PresentationFormat>On-screen Show (4:3)</PresentationFormat>
  <Paragraphs>27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Lecture-1</vt:lpstr>
      <vt:lpstr>Syllabus</vt:lpstr>
      <vt:lpstr>PowerPoint Presentation</vt:lpstr>
      <vt:lpstr>What is a matrix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Determinant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Teacher</dc:creator>
  <cp:lastModifiedBy>Asus</cp:lastModifiedBy>
  <cp:revision>36</cp:revision>
  <dcterms:created xsi:type="dcterms:W3CDTF">2006-08-16T00:00:00Z</dcterms:created>
  <dcterms:modified xsi:type="dcterms:W3CDTF">2025-04-12T13:05:38Z</dcterms:modified>
</cp:coreProperties>
</file>