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4" r:id="rId4"/>
    <p:sldId id="260" r:id="rId5"/>
    <p:sldId id="261" r:id="rId6"/>
    <p:sldId id="262" r:id="rId7"/>
    <p:sldId id="263" r:id="rId8"/>
    <p:sldId id="265" r:id="rId9"/>
    <p:sldId id="266" r:id="rId10"/>
    <p:sldId id="290" r:id="rId11"/>
    <p:sldId id="267" r:id="rId12"/>
    <p:sldId id="291" r:id="rId13"/>
    <p:sldId id="292" r:id="rId14"/>
    <p:sldId id="268" r:id="rId15"/>
    <p:sldId id="289" r:id="rId16"/>
    <p:sldId id="293" r:id="rId1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C0A02-A2CD-424B-BC7A-CCB7C213AC45}" v="94" dt="2025-04-11T16:21:34.6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74" y="6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422102048 - Md. Aminul Islam" userId="71548fc4-a9fd-485e-b2f1-e3f6a6409c74" providerId="ADAL" clId="{F0FC0A02-A2CD-424B-BC7A-CCB7C213AC45}"/>
    <pc:docChg chg="undo custSel addSld delSld modSld sldOrd">
      <pc:chgData name="0422102048 - Md. Aminul Islam" userId="71548fc4-a9fd-485e-b2f1-e3f6a6409c74" providerId="ADAL" clId="{F0FC0A02-A2CD-424B-BC7A-CCB7C213AC45}" dt="2025-04-11T16:21:35.229" v="175" actId="21"/>
      <pc:docMkLst>
        <pc:docMk/>
      </pc:docMkLst>
      <pc:sldChg chg="modSp mod">
        <pc:chgData name="0422102048 - Md. Aminul Islam" userId="71548fc4-a9fd-485e-b2f1-e3f6a6409c74" providerId="ADAL" clId="{F0FC0A02-A2CD-424B-BC7A-CCB7C213AC45}" dt="2025-04-11T16:14:09.814" v="53" actId="2711"/>
        <pc:sldMkLst>
          <pc:docMk/>
          <pc:sldMk cId="0" sldId="256"/>
        </pc:sldMkLst>
        <pc:spChg chg="mod">
          <ac:chgData name="0422102048 - Md. Aminul Islam" userId="71548fc4-a9fd-485e-b2f1-e3f6a6409c74" providerId="ADAL" clId="{F0FC0A02-A2CD-424B-BC7A-CCB7C213AC45}" dt="2025-04-11T16:14:05.777" v="52" actId="2711"/>
          <ac:spMkLst>
            <pc:docMk/>
            <pc:sldMk cId="0" sldId="256"/>
            <ac:spMk id="3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4:09.814" v="53" actId="2711"/>
          <ac:spMkLst>
            <pc:docMk/>
            <pc:sldMk cId="0" sldId="256"/>
            <ac:spMk id="4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06:57.791" v="11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 mod addAnim delAnim modAnim">
        <pc:chgData name="0422102048 - Md. Aminul Islam" userId="71548fc4-a9fd-485e-b2f1-e3f6a6409c74" providerId="ADAL" clId="{F0FC0A02-A2CD-424B-BC7A-CCB7C213AC45}" dt="2025-04-11T16:21:35.229" v="175" actId="21"/>
        <pc:sldMkLst>
          <pc:docMk/>
          <pc:sldMk cId="0" sldId="257"/>
        </pc:sldMkLst>
        <pc:spChg chg="mod">
          <ac:chgData name="0422102048 - Md. Aminul Islam" userId="71548fc4-a9fd-485e-b2f1-e3f6a6409c74" providerId="ADAL" clId="{F0FC0A02-A2CD-424B-BC7A-CCB7C213AC45}" dt="2025-04-11T16:21:34.696" v="174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21:35.229" v="175" actId="21"/>
          <ac:spMkLst>
            <pc:docMk/>
            <pc:sldMk cId="0" sldId="257"/>
            <ac:spMk id="5" creationId="{00000000-0000-0000-0000-000000000000}"/>
          </ac:spMkLst>
        </pc:spChg>
      </pc:sldChg>
      <pc:sldChg chg="del">
        <pc:chgData name="0422102048 - Md. Aminul Islam" userId="71548fc4-a9fd-485e-b2f1-e3f6a6409c74" providerId="ADAL" clId="{F0FC0A02-A2CD-424B-BC7A-CCB7C213AC45}" dt="2025-04-11T16:05:50.192" v="3" actId="47"/>
        <pc:sldMkLst>
          <pc:docMk/>
          <pc:sldMk cId="0" sldId="259"/>
        </pc:sldMkLst>
      </pc:sldChg>
      <pc:sldChg chg="modSp mod">
        <pc:chgData name="0422102048 - Md. Aminul Islam" userId="71548fc4-a9fd-485e-b2f1-e3f6a6409c74" providerId="ADAL" clId="{F0FC0A02-A2CD-424B-BC7A-CCB7C213AC45}" dt="2025-04-11T16:14:23.064" v="56" actId="2711"/>
        <pc:sldMkLst>
          <pc:docMk/>
          <pc:sldMk cId="0" sldId="260"/>
        </pc:sldMkLst>
        <pc:spChg chg="mod">
          <ac:chgData name="0422102048 - Md. Aminul Islam" userId="71548fc4-a9fd-485e-b2f1-e3f6a6409c74" providerId="ADAL" clId="{F0FC0A02-A2CD-424B-BC7A-CCB7C213AC45}" dt="2025-04-11T16:14:14.492" v="54" actId="27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4:23.064" v="56" actId="2711"/>
          <ac:spMkLst>
            <pc:docMk/>
            <pc:sldMk cId="0" sldId="260"/>
            <ac:spMk id="3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4:19.556" v="55" actId="2711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0422102048 - Md. Aminul Islam" userId="71548fc4-a9fd-485e-b2f1-e3f6a6409c74" providerId="ADAL" clId="{F0FC0A02-A2CD-424B-BC7A-CCB7C213AC45}" dt="2025-04-11T16:14:27.643" v="57" actId="2711"/>
        <pc:sldMkLst>
          <pc:docMk/>
          <pc:sldMk cId="0" sldId="261"/>
        </pc:sldMkLst>
        <pc:spChg chg="mod">
          <ac:chgData name="0422102048 - Md. Aminul Islam" userId="71548fc4-a9fd-485e-b2f1-e3f6a6409c74" providerId="ADAL" clId="{F0FC0A02-A2CD-424B-BC7A-CCB7C213AC45}" dt="2025-04-11T16:14:27.643" v="57" actId="2711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0422102048 - Md. Aminul Islam" userId="71548fc4-a9fd-485e-b2f1-e3f6a6409c74" providerId="ADAL" clId="{F0FC0A02-A2CD-424B-BC7A-CCB7C213AC45}" dt="2025-04-11T16:15:27.378" v="73" actId="2711"/>
        <pc:sldMkLst>
          <pc:docMk/>
          <pc:sldMk cId="0" sldId="262"/>
        </pc:sldMkLst>
        <pc:spChg chg="mod">
          <ac:chgData name="0422102048 - Md. Aminul Islam" userId="71548fc4-a9fd-485e-b2f1-e3f6a6409c74" providerId="ADAL" clId="{F0FC0A02-A2CD-424B-BC7A-CCB7C213AC45}" dt="2025-04-11T16:14:32.173" v="58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4:35.006" v="59" actId="2711"/>
          <ac:spMkLst>
            <pc:docMk/>
            <pc:sldMk cId="0" sldId="262"/>
            <ac:spMk id="3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5:27.378" v="73" actId="2711"/>
          <ac:spMkLst>
            <pc:docMk/>
            <pc:sldMk cId="0" sldId="262"/>
            <ac:spMk id="4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5:08.294" v="69" actId="1076"/>
          <ac:spMkLst>
            <pc:docMk/>
            <pc:sldMk cId="0" sldId="262"/>
            <ac:spMk id="8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5:23.246" v="72" actId="1076"/>
          <ac:spMkLst>
            <pc:docMk/>
            <pc:sldMk cId="0" sldId="262"/>
            <ac:spMk id="12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4:54.279" v="64" actId="2711"/>
          <ac:spMkLst>
            <pc:docMk/>
            <pc:sldMk cId="0" sldId="262"/>
            <ac:spMk id="16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4:59.500" v="66" actId="1076"/>
          <ac:spMkLst>
            <pc:docMk/>
            <pc:sldMk cId="0" sldId="262"/>
            <ac:spMk id="17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4:39.862" v="60" actId="2711"/>
          <ac:spMkLst>
            <pc:docMk/>
            <pc:sldMk cId="0" sldId="262"/>
            <ac:spMk id="18" creationId="{00000000-0000-0000-0000-000000000000}"/>
          </ac:spMkLst>
        </pc:spChg>
        <pc:grpChg chg="mod">
          <ac:chgData name="0422102048 - Md. Aminul Islam" userId="71548fc4-a9fd-485e-b2f1-e3f6a6409c74" providerId="ADAL" clId="{F0FC0A02-A2CD-424B-BC7A-CCB7C213AC45}" dt="2025-04-11T16:15:08.294" v="69" actId="1076"/>
          <ac:grpSpMkLst>
            <pc:docMk/>
            <pc:sldMk cId="0" sldId="262"/>
            <ac:grpSpMk id="5" creationId="{00000000-0000-0000-0000-000000000000}"/>
          </ac:grpSpMkLst>
        </pc:grpChg>
        <pc:grpChg chg="mod">
          <ac:chgData name="0422102048 - Md. Aminul Islam" userId="71548fc4-a9fd-485e-b2f1-e3f6a6409c74" providerId="ADAL" clId="{F0FC0A02-A2CD-424B-BC7A-CCB7C213AC45}" dt="2025-04-11T16:15:13.365" v="70" actId="1076"/>
          <ac:grpSpMkLst>
            <pc:docMk/>
            <pc:sldMk cId="0" sldId="262"/>
            <ac:grpSpMk id="9" creationId="{00000000-0000-0000-0000-000000000000}"/>
          </ac:grpSpMkLst>
        </pc:grpChg>
      </pc:sldChg>
      <pc:sldChg chg="modSp mod">
        <pc:chgData name="0422102048 - Md. Aminul Islam" userId="71548fc4-a9fd-485e-b2f1-e3f6a6409c74" providerId="ADAL" clId="{F0FC0A02-A2CD-424B-BC7A-CCB7C213AC45}" dt="2025-04-11T16:16:49.263" v="93" actId="2711"/>
        <pc:sldMkLst>
          <pc:docMk/>
          <pc:sldMk cId="0" sldId="263"/>
        </pc:sldMkLst>
        <pc:spChg chg="mod">
          <ac:chgData name="0422102048 - Md. Aminul Islam" userId="71548fc4-a9fd-485e-b2f1-e3f6a6409c74" providerId="ADAL" clId="{F0FC0A02-A2CD-424B-BC7A-CCB7C213AC45}" dt="2025-04-11T16:16:49.263" v="93" actId="2711"/>
          <ac:spMkLst>
            <pc:docMk/>
            <pc:sldMk cId="0" sldId="263"/>
            <ac:spMk id="2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5:34.170" v="74" actId="2711"/>
          <ac:spMkLst>
            <pc:docMk/>
            <pc:sldMk cId="0" sldId="263"/>
            <ac:spMk id="5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5:43.187" v="75" actId="2711"/>
          <ac:spMkLst>
            <pc:docMk/>
            <pc:sldMk cId="0" sldId="263"/>
            <ac:spMk id="6" creationId="{00000000-0000-0000-0000-000000000000}"/>
          </ac:spMkLst>
        </pc:spChg>
      </pc:sldChg>
      <pc:sldChg chg="delSp modSp mod">
        <pc:chgData name="0422102048 - Md. Aminul Islam" userId="71548fc4-a9fd-485e-b2f1-e3f6a6409c74" providerId="ADAL" clId="{F0FC0A02-A2CD-424B-BC7A-CCB7C213AC45}" dt="2025-04-11T16:16:43.326" v="92" actId="2711"/>
        <pc:sldMkLst>
          <pc:docMk/>
          <pc:sldMk cId="0" sldId="265"/>
        </pc:sldMkLst>
        <pc:spChg chg="mod">
          <ac:chgData name="0422102048 - Md. Aminul Islam" userId="71548fc4-a9fd-485e-b2f1-e3f6a6409c74" providerId="ADAL" clId="{F0FC0A02-A2CD-424B-BC7A-CCB7C213AC45}" dt="2025-04-11T16:16:43.326" v="92" actId="2711"/>
          <ac:spMkLst>
            <pc:docMk/>
            <pc:sldMk cId="0" sldId="265"/>
            <ac:spMk id="2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6:26.001" v="86" actId="20577"/>
          <ac:spMkLst>
            <pc:docMk/>
            <pc:sldMk cId="0" sldId="265"/>
            <ac:spMk id="3" creationId="{00000000-0000-0000-0000-000000000000}"/>
          </ac:spMkLst>
        </pc:spChg>
        <pc:spChg chg="del">
          <ac:chgData name="0422102048 - Md. Aminul Islam" userId="71548fc4-a9fd-485e-b2f1-e3f6a6409c74" providerId="ADAL" clId="{F0FC0A02-A2CD-424B-BC7A-CCB7C213AC45}" dt="2025-04-11T16:16:21.403" v="80" actId="478"/>
          <ac:spMkLst>
            <pc:docMk/>
            <pc:sldMk cId="0" sldId="265"/>
            <ac:spMk id="4" creationId="{00000000-0000-0000-0000-000000000000}"/>
          </ac:spMkLst>
        </pc:spChg>
        <pc:spChg chg="del">
          <ac:chgData name="0422102048 - Md. Aminul Islam" userId="71548fc4-a9fd-485e-b2f1-e3f6a6409c74" providerId="ADAL" clId="{F0FC0A02-A2CD-424B-BC7A-CCB7C213AC45}" dt="2025-04-11T16:10:04.009" v="15" actId="478"/>
          <ac:spMkLst>
            <pc:docMk/>
            <pc:sldMk cId="0" sldId="265"/>
            <ac:spMk id="5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0:08.490" v="16" actId="1076"/>
          <ac:spMkLst>
            <pc:docMk/>
            <pc:sldMk cId="0" sldId="265"/>
            <ac:spMk id="7" creationId="{C78527CD-1313-9BD1-EA8C-E979EE08B973}"/>
          </ac:spMkLst>
        </pc:spChg>
      </pc:sldChg>
      <pc:sldChg chg="modSp mod">
        <pc:chgData name="0422102048 - Md. Aminul Islam" userId="71548fc4-a9fd-485e-b2f1-e3f6a6409c74" providerId="ADAL" clId="{F0FC0A02-A2CD-424B-BC7A-CCB7C213AC45}" dt="2025-04-11T16:16:35.729" v="89" actId="2711"/>
        <pc:sldMkLst>
          <pc:docMk/>
          <pc:sldMk cId="0" sldId="266"/>
        </pc:sldMkLst>
        <pc:spChg chg="mod">
          <ac:chgData name="0422102048 - Md. Aminul Islam" userId="71548fc4-a9fd-485e-b2f1-e3f6a6409c74" providerId="ADAL" clId="{F0FC0A02-A2CD-424B-BC7A-CCB7C213AC45}" dt="2025-04-11T16:16:35.729" v="89" actId="2711"/>
          <ac:spMkLst>
            <pc:docMk/>
            <pc:sldMk cId="0" sldId="266"/>
            <ac:spMk id="2" creationId="{00000000-0000-0000-0000-000000000000}"/>
          </ac:spMkLst>
        </pc:spChg>
        <pc:grpChg chg="mod">
          <ac:chgData name="0422102048 - Md. Aminul Islam" userId="71548fc4-a9fd-485e-b2f1-e3f6a6409c74" providerId="ADAL" clId="{F0FC0A02-A2CD-424B-BC7A-CCB7C213AC45}" dt="2025-04-11T16:16:32.539" v="88" actId="1076"/>
          <ac:grpSpMkLst>
            <pc:docMk/>
            <pc:sldMk cId="0" sldId="266"/>
            <ac:grpSpMk id="3" creationId="{00000000-0000-0000-0000-000000000000}"/>
          </ac:grpSpMkLst>
        </pc:grpChg>
      </pc:sldChg>
      <pc:sldChg chg="modSp mod">
        <pc:chgData name="0422102048 - Md. Aminul Islam" userId="71548fc4-a9fd-485e-b2f1-e3f6a6409c74" providerId="ADAL" clId="{F0FC0A02-A2CD-424B-BC7A-CCB7C213AC45}" dt="2025-04-11T16:17:03.337" v="95" actId="2711"/>
        <pc:sldMkLst>
          <pc:docMk/>
          <pc:sldMk cId="0" sldId="267"/>
        </pc:sldMkLst>
        <pc:spChg chg="mod">
          <ac:chgData name="0422102048 - Md. Aminul Islam" userId="71548fc4-a9fd-485e-b2f1-e3f6a6409c74" providerId="ADAL" clId="{F0FC0A02-A2CD-424B-BC7A-CCB7C213AC45}" dt="2025-04-11T16:17:03.337" v="95" actId="2711"/>
          <ac:spMkLst>
            <pc:docMk/>
            <pc:sldMk cId="0" sldId="267"/>
            <ac:spMk id="2" creationId="{00000000-0000-0000-0000-000000000000}"/>
          </ac:spMkLst>
        </pc:spChg>
      </pc:sldChg>
      <pc:sldChg chg="modSp mod">
        <pc:chgData name="0422102048 - Md. Aminul Islam" userId="71548fc4-a9fd-485e-b2f1-e3f6a6409c74" providerId="ADAL" clId="{F0FC0A02-A2CD-424B-BC7A-CCB7C213AC45}" dt="2025-04-11T16:18:55.242" v="121" actId="2711"/>
        <pc:sldMkLst>
          <pc:docMk/>
          <pc:sldMk cId="0" sldId="268"/>
        </pc:sldMkLst>
        <pc:spChg chg="mod">
          <ac:chgData name="0422102048 - Md. Aminul Islam" userId="71548fc4-a9fd-485e-b2f1-e3f6a6409c74" providerId="ADAL" clId="{F0FC0A02-A2CD-424B-BC7A-CCB7C213AC45}" dt="2025-04-11T16:17:17.796" v="98" actId="2711"/>
          <ac:spMkLst>
            <pc:docMk/>
            <pc:sldMk cId="0" sldId="268"/>
            <ac:spMk id="2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8:50.701" v="120" actId="2711"/>
          <ac:spMkLst>
            <pc:docMk/>
            <pc:sldMk cId="0" sldId="268"/>
            <ac:spMk id="18" creationId="{38E5BDC7-8F24-2B7E-8E74-9E3C1F20866C}"/>
          </ac:spMkLst>
        </pc:spChg>
        <pc:spChg chg="mod">
          <ac:chgData name="0422102048 - Md. Aminul Islam" userId="71548fc4-a9fd-485e-b2f1-e3f6a6409c74" providerId="ADAL" clId="{F0FC0A02-A2CD-424B-BC7A-CCB7C213AC45}" dt="2025-04-11T16:18:55.242" v="121" actId="2711"/>
          <ac:spMkLst>
            <pc:docMk/>
            <pc:sldMk cId="0" sldId="268"/>
            <ac:spMk id="26" creationId="{58D38A23-0525-0937-F3D3-721B553CBA49}"/>
          </ac:spMkLst>
        </pc:spChg>
        <pc:cxnChg chg="mod">
          <ac:chgData name="0422102048 - Md. Aminul Islam" userId="71548fc4-a9fd-485e-b2f1-e3f6a6409c74" providerId="ADAL" clId="{F0FC0A02-A2CD-424B-BC7A-CCB7C213AC45}" dt="2025-04-11T16:18:55.242" v="121" actId="2711"/>
          <ac:cxnSpMkLst>
            <pc:docMk/>
            <pc:sldMk cId="0" sldId="268"/>
            <ac:cxnSpMk id="27" creationId="{6CB367B8-5609-983A-9ACE-058D661C47B3}"/>
          </ac:cxnSpMkLst>
        </pc:cxnChg>
      </pc:sldChg>
      <pc:sldChg chg="modSp del mod">
        <pc:chgData name="0422102048 - Md. Aminul Islam" userId="71548fc4-a9fd-485e-b2f1-e3f6a6409c74" providerId="ADAL" clId="{F0FC0A02-A2CD-424B-BC7A-CCB7C213AC45}" dt="2025-04-11T16:18:38.281" v="119" actId="47"/>
        <pc:sldMkLst>
          <pc:docMk/>
          <pc:sldMk cId="0" sldId="288"/>
        </pc:sldMkLst>
        <pc:spChg chg="mod">
          <ac:chgData name="0422102048 - Md. Aminul Islam" userId="71548fc4-a9fd-485e-b2f1-e3f6a6409c74" providerId="ADAL" clId="{F0FC0A02-A2CD-424B-BC7A-CCB7C213AC45}" dt="2025-04-11T16:17:53.247" v="107" actId="121"/>
          <ac:spMkLst>
            <pc:docMk/>
            <pc:sldMk cId="0" sldId="288"/>
            <ac:spMk id="2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7:26.804" v="100" actId="2711"/>
          <ac:spMkLst>
            <pc:docMk/>
            <pc:sldMk cId="0" sldId="288"/>
            <ac:spMk id="3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0:22.859" v="19" actId="113"/>
          <ac:spMkLst>
            <pc:docMk/>
            <pc:sldMk cId="0" sldId="288"/>
            <ac:spMk id="4" creationId="{00000000-0000-0000-0000-000000000000}"/>
          </ac:spMkLst>
        </pc:spChg>
      </pc:sldChg>
      <pc:sldChg chg="modSp mod">
        <pc:chgData name="0422102048 - Md. Aminul Islam" userId="71548fc4-a9fd-485e-b2f1-e3f6a6409c74" providerId="ADAL" clId="{F0FC0A02-A2CD-424B-BC7A-CCB7C213AC45}" dt="2025-04-11T16:17:21.945" v="99" actId="2711"/>
        <pc:sldMkLst>
          <pc:docMk/>
          <pc:sldMk cId="3957445995" sldId="289"/>
        </pc:sldMkLst>
        <pc:spChg chg="mod">
          <ac:chgData name="0422102048 - Md. Aminul Islam" userId="71548fc4-a9fd-485e-b2f1-e3f6a6409c74" providerId="ADAL" clId="{F0FC0A02-A2CD-424B-BC7A-CCB7C213AC45}" dt="2025-04-11T16:17:21.945" v="99" actId="2711"/>
          <ac:spMkLst>
            <pc:docMk/>
            <pc:sldMk cId="3957445995" sldId="289"/>
            <ac:spMk id="7" creationId="{D74CCD0B-2E2B-433E-BAA4-ADC87F473F87}"/>
          </ac:spMkLst>
        </pc:spChg>
      </pc:sldChg>
      <pc:sldChg chg="modSp mod">
        <pc:chgData name="0422102048 - Md. Aminul Islam" userId="71548fc4-a9fd-485e-b2f1-e3f6a6409c74" providerId="ADAL" clId="{F0FC0A02-A2CD-424B-BC7A-CCB7C213AC45}" dt="2025-04-11T16:16:58.737" v="94" actId="2711"/>
        <pc:sldMkLst>
          <pc:docMk/>
          <pc:sldMk cId="3473021156" sldId="290"/>
        </pc:sldMkLst>
        <pc:spChg chg="mod">
          <ac:chgData name="0422102048 - Md. Aminul Islam" userId="71548fc4-a9fd-485e-b2f1-e3f6a6409c74" providerId="ADAL" clId="{F0FC0A02-A2CD-424B-BC7A-CCB7C213AC45}" dt="2025-04-11T16:16:58.737" v="94" actId="2711"/>
          <ac:spMkLst>
            <pc:docMk/>
            <pc:sldMk cId="3473021156" sldId="290"/>
            <ac:spMk id="2" creationId="{00000000-0000-0000-0000-000000000000}"/>
          </ac:spMkLst>
        </pc:spChg>
      </pc:sldChg>
      <pc:sldChg chg="modSp mod">
        <pc:chgData name="0422102048 - Md. Aminul Islam" userId="71548fc4-a9fd-485e-b2f1-e3f6a6409c74" providerId="ADAL" clId="{F0FC0A02-A2CD-424B-BC7A-CCB7C213AC45}" dt="2025-04-11T16:17:08.588" v="96" actId="2711"/>
        <pc:sldMkLst>
          <pc:docMk/>
          <pc:sldMk cId="1690221138" sldId="291"/>
        </pc:sldMkLst>
        <pc:spChg chg="mod">
          <ac:chgData name="0422102048 - Md. Aminul Islam" userId="71548fc4-a9fd-485e-b2f1-e3f6a6409c74" providerId="ADAL" clId="{F0FC0A02-A2CD-424B-BC7A-CCB7C213AC45}" dt="2025-04-11T16:17:08.588" v="96" actId="2711"/>
          <ac:spMkLst>
            <pc:docMk/>
            <pc:sldMk cId="1690221138" sldId="291"/>
            <ac:spMk id="2" creationId="{00000000-0000-0000-0000-000000000000}"/>
          </ac:spMkLst>
        </pc:spChg>
      </pc:sldChg>
      <pc:sldChg chg="modSp mod">
        <pc:chgData name="0422102048 - Md. Aminul Islam" userId="71548fc4-a9fd-485e-b2f1-e3f6a6409c74" providerId="ADAL" clId="{F0FC0A02-A2CD-424B-BC7A-CCB7C213AC45}" dt="2025-04-11T16:17:12.636" v="97" actId="2711"/>
        <pc:sldMkLst>
          <pc:docMk/>
          <pc:sldMk cId="3595134920" sldId="292"/>
        </pc:sldMkLst>
        <pc:spChg chg="mod">
          <ac:chgData name="0422102048 - Md. Aminul Islam" userId="71548fc4-a9fd-485e-b2f1-e3f6a6409c74" providerId="ADAL" clId="{F0FC0A02-A2CD-424B-BC7A-CCB7C213AC45}" dt="2025-04-11T16:17:12.636" v="97" actId="2711"/>
          <ac:spMkLst>
            <pc:docMk/>
            <pc:sldMk cId="3595134920" sldId="292"/>
            <ac:spMk id="2" creationId="{00000000-0000-0000-0000-000000000000}"/>
          </ac:spMkLst>
        </pc:spChg>
      </pc:sldChg>
      <pc:sldChg chg="addSp delSp modSp add mod ord delAnim">
        <pc:chgData name="0422102048 - Md. Aminul Islam" userId="71548fc4-a9fd-485e-b2f1-e3f6a6409c74" providerId="ADAL" clId="{F0FC0A02-A2CD-424B-BC7A-CCB7C213AC45}" dt="2025-04-11T16:18:35.952" v="118" actId="1076"/>
        <pc:sldMkLst>
          <pc:docMk/>
          <pc:sldMk cId="1052947095" sldId="293"/>
        </pc:sldMkLst>
        <pc:spChg chg="mod">
          <ac:chgData name="0422102048 - Md. Aminul Islam" userId="71548fc4-a9fd-485e-b2f1-e3f6a6409c74" providerId="ADAL" clId="{F0FC0A02-A2CD-424B-BC7A-CCB7C213AC45}" dt="2025-04-11T16:18:17.499" v="112" actId="122"/>
          <ac:spMkLst>
            <pc:docMk/>
            <pc:sldMk cId="1052947095" sldId="293"/>
            <ac:spMk id="2" creationId="{33E684DE-1752-ACB9-D46B-485A5397FDB8}"/>
          </ac:spMkLst>
        </pc:spChg>
        <pc:spChg chg="add mod">
          <ac:chgData name="0422102048 - Md. Aminul Islam" userId="71548fc4-a9fd-485e-b2f1-e3f6a6409c74" providerId="ADAL" clId="{F0FC0A02-A2CD-424B-BC7A-CCB7C213AC45}" dt="2025-04-11T16:18:35.952" v="118" actId="1076"/>
          <ac:spMkLst>
            <pc:docMk/>
            <pc:sldMk cId="1052947095" sldId="293"/>
            <ac:spMk id="3" creationId="{2922164B-FA74-F40E-7A2E-F2E4E1A4CDC4}"/>
          </ac:spMkLst>
        </pc:spChg>
        <pc:spChg chg="del">
          <ac:chgData name="0422102048 - Md. Aminul Islam" userId="71548fc4-a9fd-485e-b2f1-e3f6a6409c74" providerId="ADAL" clId="{F0FC0A02-A2CD-424B-BC7A-CCB7C213AC45}" dt="2025-04-11T16:18:20.766" v="114" actId="478"/>
          <ac:spMkLst>
            <pc:docMk/>
            <pc:sldMk cId="1052947095" sldId="293"/>
            <ac:spMk id="15" creationId="{8AF3B52B-38D3-1F63-DC28-269F46F079B5}"/>
          </ac:spMkLst>
        </pc:spChg>
        <pc:spChg chg="del">
          <ac:chgData name="0422102048 - Md. Aminul Islam" userId="71548fc4-a9fd-485e-b2f1-e3f6a6409c74" providerId="ADAL" clId="{F0FC0A02-A2CD-424B-BC7A-CCB7C213AC45}" dt="2025-04-11T16:18:25.368" v="115" actId="478"/>
          <ac:spMkLst>
            <pc:docMk/>
            <pc:sldMk cId="1052947095" sldId="293"/>
            <ac:spMk id="18" creationId="{84AB6C6F-CCD0-7C11-0485-B3702E929526}"/>
          </ac:spMkLst>
        </pc:spChg>
        <pc:spChg chg="del">
          <ac:chgData name="0422102048 - Md. Aminul Islam" userId="71548fc4-a9fd-485e-b2f1-e3f6a6409c74" providerId="ADAL" clId="{F0FC0A02-A2CD-424B-BC7A-CCB7C213AC45}" dt="2025-04-11T16:18:20.766" v="114" actId="478"/>
          <ac:spMkLst>
            <pc:docMk/>
            <pc:sldMk cId="1052947095" sldId="293"/>
            <ac:spMk id="19" creationId="{D0E37B96-6E16-5623-8800-2E588CB86ACB}"/>
          </ac:spMkLst>
        </pc:spChg>
        <pc:spChg chg="del">
          <ac:chgData name="0422102048 - Md. Aminul Islam" userId="71548fc4-a9fd-485e-b2f1-e3f6a6409c74" providerId="ADAL" clId="{F0FC0A02-A2CD-424B-BC7A-CCB7C213AC45}" dt="2025-04-11T16:18:20.766" v="114" actId="478"/>
          <ac:spMkLst>
            <pc:docMk/>
            <pc:sldMk cId="1052947095" sldId="293"/>
            <ac:spMk id="25" creationId="{784E3EAA-88B4-AC2E-637E-80F549E71627}"/>
          </ac:spMkLst>
        </pc:spChg>
        <pc:spChg chg="del">
          <ac:chgData name="0422102048 - Md. Aminul Islam" userId="71548fc4-a9fd-485e-b2f1-e3f6a6409c74" providerId="ADAL" clId="{F0FC0A02-A2CD-424B-BC7A-CCB7C213AC45}" dt="2025-04-11T16:18:20.766" v="114" actId="478"/>
          <ac:spMkLst>
            <pc:docMk/>
            <pc:sldMk cId="1052947095" sldId="293"/>
            <ac:spMk id="26" creationId="{F0502385-6812-1D1C-17B4-18FD0C1FC270}"/>
          </ac:spMkLst>
        </pc:spChg>
        <pc:picChg chg="del">
          <ac:chgData name="0422102048 - Md. Aminul Islam" userId="71548fc4-a9fd-485e-b2f1-e3f6a6409c74" providerId="ADAL" clId="{F0FC0A02-A2CD-424B-BC7A-CCB7C213AC45}" dt="2025-04-11T16:18:19.265" v="113" actId="478"/>
          <ac:picMkLst>
            <pc:docMk/>
            <pc:sldMk cId="1052947095" sldId="293"/>
            <ac:picMk id="10" creationId="{74CBE923-147A-2203-3DF0-B6E464D0822D}"/>
          </ac:picMkLst>
        </pc:picChg>
        <pc:picChg chg="del">
          <ac:chgData name="0422102048 - Md. Aminul Islam" userId="71548fc4-a9fd-485e-b2f1-e3f6a6409c74" providerId="ADAL" clId="{F0FC0A02-A2CD-424B-BC7A-CCB7C213AC45}" dt="2025-04-11T16:18:20.766" v="114" actId="478"/>
          <ac:picMkLst>
            <pc:docMk/>
            <pc:sldMk cId="1052947095" sldId="293"/>
            <ac:picMk id="14" creationId="{C0F965DA-129D-A078-D64A-93CE13374DEA}"/>
          </ac:picMkLst>
        </pc:picChg>
        <pc:cxnChg chg="del mod">
          <ac:chgData name="0422102048 - Md. Aminul Islam" userId="71548fc4-a9fd-485e-b2f1-e3f6a6409c74" providerId="ADAL" clId="{F0FC0A02-A2CD-424B-BC7A-CCB7C213AC45}" dt="2025-04-11T16:18:20.766" v="114" actId="478"/>
          <ac:cxnSpMkLst>
            <pc:docMk/>
            <pc:sldMk cId="1052947095" sldId="293"/>
            <ac:cxnSpMk id="17" creationId="{8C6944CE-82EA-F335-4528-868509A24EE9}"/>
          </ac:cxnSpMkLst>
        </pc:cxnChg>
        <pc:cxnChg chg="del">
          <ac:chgData name="0422102048 - Md. Aminul Islam" userId="71548fc4-a9fd-485e-b2f1-e3f6a6409c74" providerId="ADAL" clId="{F0FC0A02-A2CD-424B-BC7A-CCB7C213AC45}" dt="2025-04-11T16:18:20.766" v="114" actId="478"/>
          <ac:cxnSpMkLst>
            <pc:docMk/>
            <pc:sldMk cId="1052947095" sldId="293"/>
            <ac:cxnSpMk id="20" creationId="{E44ED147-86B0-D0D8-5011-3564FF03A9FA}"/>
          </ac:cxnSpMkLst>
        </pc:cxnChg>
        <pc:cxnChg chg="del mod">
          <ac:chgData name="0422102048 - Md. Aminul Islam" userId="71548fc4-a9fd-485e-b2f1-e3f6a6409c74" providerId="ADAL" clId="{F0FC0A02-A2CD-424B-BC7A-CCB7C213AC45}" dt="2025-04-11T16:18:20.766" v="114" actId="478"/>
          <ac:cxnSpMkLst>
            <pc:docMk/>
            <pc:sldMk cId="1052947095" sldId="293"/>
            <ac:cxnSpMk id="27" creationId="{1837556D-B6CE-6B77-60DD-754D2B883536}"/>
          </ac:cxnSpMkLst>
        </pc:cxnChg>
      </pc:sldChg>
    </pc:docChg>
  </pc:docChgLst>
  <pc:docChgLst>
    <pc:chgData name="Md. Aminul Islam" userId="234d8b6a-e43d-4ead-9a93-1202e0b73365" providerId="ADAL" clId="{57C6DAB3-084E-431D-BF54-EFDB5AC24D17}"/>
    <pc:docChg chg="undo custSel addSld delSld modSld sldOrd">
      <pc:chgData name="Md. Aminul Islam" userId="234d8b6a-e43d-4ead-9a93-1202e0b73365" providerId="ADAL" clId="{57C6DAB3-084E-431D-BF54-EFDB5AC24D17}" dt="2024-09-01T11:03:45.994" v="853" actId="1076"/>
      <pc:docMkLst>
        <pc:docMk/>
      </pc:docMkLst>
      <pc:sldChg chg="modSp mod">
        <pc:chgData name="Md. Aminul Islam" userId="234d8b6a-e43d-4ead-9a93-1202e0b73365" providerId="ADAL" clId="{57C6DAB3-084E-431D-BF54-EFDB5AC24D17}" dt="2024-09-01T11:03:45.994" v="853" actId="1076"/>
        <pc:sldMkLst>
          <pc:docMk/>
          <pc:sldMk cId="0" sldId="256"/>
        </pc:sldMkLst>
      </pc:sldChg>
      <pc:sldChg chg="delSp modSp mod modAnim">
        <pc:chgData name="Md. Aminul Islam" userId="234d8b6a-e43d-4ead-9a93-1202e0b73365" providerId="ADAL" clId="{57C6DAB3-084E-431D-BF54-EFDB5AC24D17}" dt="2024-08-30T18:37:49.299" v="159"/>
        <pc:sldMkLst>
          <pc:docMk/>
          <pc:sldMk cId="0" sldId="257"/>
        </pc:sldMkLst>
      </pc:sldChg>
      <pc:sldChg chg="del">
        <pc:chgData name="Md. Aminul Islam" userId="234d8b6a-e43d-4ead-9a93-1202e0b73365" providerId="ADAL" clId="{57C6DAB3-084E-431D-BF54-EFDB5AC24D17}" dt="2024-08-30T18:28:27.576" v="148" actId="47"/>
        <pc:sldMkLst>
          <pc:docMk/>
          <pc:sldMk cId="0" sldId="258"/>
        </pc:sldMkLst>
      </pc:sldChg>
      <pc:sldChg chg="modSp modAnim">
        <pc:chgData name="Md. Aminul Islam" userId="234d8b6a-e43d-4ead-9a93-1202e0b73365" providerId="ADAL" clId="{57C6DAB3-084E-431D-BF54-EFDB5AC24D17}" dt="2024-08-30T18:39:49.843" v="169"/>
        <pc:sldMkLst>
          <pc:docMk/>
          <pc:sldMk cId="0" sldId="259"/>
        </pc:sldMkLst>
      </pc:sldChg>
      <pc:sldChg chg="ord modAnim">
        <pc:chgData name="Md. Aminul Islam" userId="234d8b6a-e43d-4ead-9a93-1202e0b73365" providerId="ADAL" clId="{57C6DAB3-084E-431D-BF54-EFDB5AC24D17}" dt="2024-08-30T18:38:56.401" v="164"/>
        <pc:sldMkLst>
          <pc:docMk/>
          <pc:sldMk cId="0" sldId="260"/>
        </pc:sldMkLst>
      </pc:sldChg>
      <pc:sldChg chg="modAnim">
        <pc:chgData name="Md. Aminul Islam" userId="234d8b6a-e43d-4ead-9a93-1202e0b73365" providerId="ADAL" clId="{57C6DAB3-084E-431D-BF54-EFDB5AC24D17}" dt="2024-08-30T19:10:27.258" v="226"/>
        <pc:sldMkLst>
          <pc:docMk/>
          <pc:sldMk cId="0" sldId="262"/>
        </pc:sldMkLst>
      </pc:sldChg>
      <pc:sldChg chg="addSp delSp modSp mod modAnim">
        <pc:chgData name="Md. Aminul Islam" userId="234d8b6a-e43d-4ead-9a93-1202e0b73365" providerId="ADAL" clId="{57C6DAB3-084E-431D-BF54-EFDB5AC24D17}" dt="2024-08-30T19:27:27.510" v="403"/>
        <pc:sldMkLst>
          <pc:docMk/>
          <pc:sldMk cId="0" sldId="263"/>
        </pc:sldMkLst>
      </pc:sldChg>
      <pc:sldChg chg="del">
        <pc:chgData name="Md. Aminul Islam" userId="234d8b6a-e43d-4ead-9a93-1202e0b73365" providerId="ADAL" clId="{57C6DAB3-084E-431D-BF54-EFDB5AC24D17}" dt="2024-08-28T10:18:26.781" v="34" actId="47"/>
        <pc:sldMkLst>
          <pc:docMk/>
          <pc:sldMk cId="0" sldId="264"/>
        </pc:sldMkLst>
      </pc:sldChg>
      <pc:sldChg chg="addSp modSp mod modAnim">
        <pc:chgData name="Md. Aminul Islam" userId="234d8b6a-e43d-4ead-9a93-1202e0b73365" providerId="ADAL" clId="{57C6DAB3-084E-431D-BF54-EFDB5AC24D17}" dt="2024-08-30T19:32:09.232" v="429"/>
        <pc:sldMkLst>
          <pc:docMk/>
          <pc:sldMk cId="0" sldId="266"/>
        </pc:sldMkLst>
      </pc:sldChg>
      <pc:sldChg chg="addSp delSp modSp mod modAnim">
        <pc:chgData name="Md. Aminul Islam" userId="234d8b6a-e43d-4ead-9a93-1202e0b73365" providerId="ADAL" clId="{57C6DAB3-084E-431D-BF54-EFDB5AC24D17}" dt="2024-08-30T19:41:12.720" v="471"/>
        <pc:sldMkLst>
          <pc:docMk/>
          <pc:sldMk cId="0" sldId="267"/>
        </pc:sldMkLst>
      </pc:sldChg>
      <pc:sldChg chg="addSp delSp modSp mod modAnim">
        <pc:chgData name="Md. Aminul Islam" userId="234d8b6a-e43d-4ead-9a93-1202e0b73365" providerId="ADAL" clId="{57C6DAB3-084E-431D-BF54-EFDB5AC24D17}" dt="2024-08-30T20:27:22.984" v="735"/>
        <pc:sldMkLst>
          <pc:docMk/>
          <pc:sldMk cId="0" sldId="268"/>
        </pc:sldMkLst>
      </pc:sldChg>
      <pc:sldChg chg="addSp modSp del mod modAnim">
        <pc:chgData name="Md. Aminul Islam" userId="234d8b6a-e43d-4ead-9a93-1202e0b73365" providerId="ADAL" clId="{57C6DAB3-084E-431D-BF54-EFDB5AC24D17}" dt="2024-09-01T11:01:57.069" v="826" actId="47"/>
        <pc:sldMkLst>
          <pc:docMk/>
          <pc:sldMk cId="0" sldId="269"/>
        </pc:sldMkLst>
      </pc:sldChg>
      <pc:sldChg chg="addSp delSp modSp del mod modAnim">
        <pc:chgData name="Md. Aminul Islam" userId="234d8b6a-e43d-4ead-9a93-1202e0b73365" providerId="ADAL" clId="{57C6DAB3-084E-431D-BF54-EFDB5AC24D17}" dt="2024-09-01T11:01:57.694" v="827" actId="47"/>
        <pc:sldMkLst>
          <pc:docMk/>
          <pc:sldMk cId="0" sldId="270"/>
        </pc:sldMkLst>
      </pc:sldChg>
      <pc:sldChg chg="modSp del mod modAnim">
        <pc:chgData name="Md. Aminul Islam" userId="234d8b6a-e43d-4ead-9a93-1202e0b73365" providerId="ADAL" clId="{57C6DAB3-084E-431D-BF54-EFDB5AC24D17}" dt="2024-09-01T11:01:58.538" v="828" actId="47"/>
        <pc:sldMkLst>
          <pc:docMk/>
          <pc:sldMk cId="0" sldId="271"/>
        </pc:sldMkLst>
      </pc:sldChg>
      <pc:sldChg chg="del">
        <pc:chgData name="Md. Aminul Islam" userId="234d8b6a-e43d-4ead-9a93-1202e0b73365" providerId="ADAL" clId="{57C6DAB3-084E-431D-BF54-EFDB5AC24D17}" dt="2024-09-01T11:01:59.707" v="829" actId="47"/>
        <pc:sldMkLst>
          <pc:docMk/>
          <pc:sldMk cId="0" sldId="272"/>
        </pc:sldMkLst>
      </pc:sldChg>
      <pc:sldChg chg="del">
        <pc:chgData name="Md. Aminul Islam" userId="234d8b6a-e43d-4ead-9a93-1202e0b73365" providerId="ADAL" clId="{57C6DAB3-084E-431D-BF54-EFDB5AC24D17}" dt="2024-09-01T11:02:00.228" v="830" actId="47"/>
        <pc:sldMkLst>
          <pc:docMk/>
          <pc:sldMk cId="0" sldId="273"/>
        </pc:sldMkLst>
      </pc:sldChg>
      <pc:sldChg chg="del">
        <pc:chgData name="Md. Aminul Islam" userId="234d8b6a-e43d-4ead-9a93-1202e0b73365" providerId="ADAL" clId="{57C6DAB3-084E-431D-BF54-EFDB5AC24D17}" dt="2024-09-01T11:02:00.975" v="831" actId="47"/>
        <pc:sldMkLst>
          <pc:docMk/>
          <pc:sldMk cId="0" sldId="274"/>
        </pc:sldMkLst>
      </pc:sldChg>
      <pc:sldChg chg="modSp del mod">
        <pc:chgData name="Md. Aminul Islam" userId="234d8b6a-e43d-4ead-9a93-1202e0b73365" providerId="ADAL" clId="{57C6DAB3-084E-431D-BF54-EFDB5AC24D17}" dt="2024-09-01T11:02:01.509" v="832" actId="47"/>
        <pc:sldMkLst>
          <pc:docMk/>
          <pc:sldMk cId="0" sldId="275"/>
        </pc:sldMkLst>
      </pc:sldChg>
      <pc:sldChg chg="del">
        <pc:chgData name="Md. Aminul Islam" userId="234d8b6a-e43d-4ead-9a93-1202e0b73365" providerId="ADAL" clId="{57C6DAB3-084E-431D-BF54-EFDB5AC24D17}" dt="2024-08-30T18:57:45.574" v="170" actId="47"/>
        <pc:sldMkLst>
          <pc:docMk/>
          <pc:sldMk cId="0" sldId="276"/>
        </pc:sldMkLst>
      </pc:sldChg>
      <pc:sldChg chg="del">
        <pc:chgData name="Md. Aminul Islam" userId="234d8b6a-e43d-4ead-9a93-1202e0b73365" providerId="ADAL" clId="{57C6DAB3-084E-431D-BF54-EFDB5AC24D17}" dt="2024-08-30T18:57:46.232" v="171" actId="47"/>
        <pc:sldMkLst>
          <pc:docMk/>
          <pc:sldMk cId="0" sldId="277"/>
        </pc:sldMkLst>
      </pc:sldChg>
      <pc:sldChg chg="del">
        <pc:chgData name="Md. Aminul Islam" userId="234d8b6a-e43d-4ead-9a93-1202e0b73365" providerId="ADAL" clId="{57C6DAB3-084E-431D-BF54-EFDB5AC24D17}" dt="2024-08-30T18:57:46.718" v="172" actId="47"/>
        <pc:sldMkLst>
          <pc:docMk/>
          <pc:sldMk cId="0" sldId="278"/>
        </pc:sldMkLst>
      </pc:sldChg>
      <pc:sldChg chg="del">
        <pc:chgData name="Md. Aminul Islam" userId="234d8b6a-e43d-4ead-9a93-1202e0b73365" providerId="ADAL" clId="{57C6DAB3-084E-431D-BF54-EFDB5AC24D17}" dt="2024-08-30T18:57:47.255" v="173" actId="47"/>
        <pc:sldMkLst>
          <pc:docMk/>
          <pc:sldMk cId="0" sldId="279"/>
        </pc:sldMkLst>
      </pc:sldChg>
      <pc:sldChg chg="del">
        <pc:chgData name="Md. Aminul Islam" userId="234d8b6a-e43d-4ead-9a93-1202e0b73365" providerId="ADAL" clId="{57C6DAB3-084E-431D-BF54-EFDB5AC24D17}" dt="2024-08-30T18:57:47.722" v="174" actId="47"/>
        <pc:sldMkLst>
          <pc:docMk/>
          <pc:sldMk cId="0" sldId="280"/>
        </pc:sldMkLst>
      </pc:sldChg>
      <pc:sldChg chg="del">
        <pc:chgData name="Md. Aminul Islam" userId="234d8b6a-e43d-4ead-9a93-1202e0b73365" providerId="ADAL" clId="{57C6DAB3-084E-431D-BF54-EFDB5AC24D17}" dt="2024-08-30T18:57:48.161" v="175" actId="47"/>
        <pc:sldMkLst>
          <pc:docMk/>
          <pc:sldMk cId="0" sldId="281"/>
        </pc:sldMkLst>
      </pc:sldChg>
      <pc:sldChg chg="del">
        <pc:chgData name="Md. Aminul Islam" userId="234d8b6a-e43d-4ead-9a93-1202e0b73365" providerId="ADAL" clId="{57C6DAB3-084E-431D-BF54-EFDB5AC24D17}" dt="2024-08-30T18:57:48.571" v="176" actId="47"/>
        <pc:sldMkLst>
          <pc:docMk/>
          <pc:sldMk cId="0" sldId="282"/>
        </pc:sldMkLst>
      </pc:sldChg>
      <pc:sldChg chg="del">
        <pc:chgData name="Md. Aminul Islam" userId="234d8b6a-e43d-4ead-9a93-1202e0b73365" providerId="ADAL" clId="{57C6DAB3-084E-431D-BF54-EFDB5AC24D17}" dt="2024-08-30T18:57:48.976" v="177" actId="47"/>
        <pc:sldMkLst>
          <pc:docMk/>
          <pc:sldMk cId="0" sldId="283"/>
        </pc:sldMkLst>
      </pc:sldChg>
      <pc:sldChg chg="del">
        <pc:chgData name="Md. Aminul Islam" userId="234d8b6a-e43d-4ead-9a93-1202e0b73365" providerId="ADAL" clId="{57C6DAB3-084E-431D-BF54-EFDB5AC24D17}" dt="2024-08-30T18:57:49.409" v="178" actId="47"/>
        <pc:sldMkLst>
          <pc:docMk/>
          <pc:sldMk cId="0" sldId="284"/>
        </pc:sldMkLst>
      </pc:sldChg>
      <pc:sldChg chg="del">
        <pc:chgData name="Md. Aminul Islam" userId="234d8b6a-e43d-4ead-9a93-1202e0b73365" providerId="ADAL" clId="{57C6DAB3-084E-431D-BF54-EFDB5AC24D17}" dt="2024-08-30T18:57:49.841" v="179" actId="47"/>
        <pc:sldMkLst>
          <pc:docMk/>
          <pc:sldMk cId="0" sldId="285"/>
        </pc:sldMkLst>
      </pc:sldChg>
      <pc:sldChg chg="del">
        <pc:chgData name="Md. Aminul Islam" userId="234d8b6a-e43d-4ead-9a93-1202e0b73365" providerId="ADAL" clId="{57C6DAB3-084E-431D-BF54-EFDB5AC24D17}" dt="2024-08-30T18:57:50.334" v="180" actId="47"/>
        <pc:sldMkLst>
          <pc:docMk/>
          <pc:sldMk cId="0" sldId="286"/>
        </pc:sldMkLst>
      </pc:sldChg>
      <pc:sldChg chg="del">
        <pc:chgData name="Md. Aminul Islam" userId="234d8b6a-e43d-4ead-9a93-1202e0b73365" providerId="ADAL" clId="{57C6DAB3-084E-431D-BF54-EFDB5AC24D17}" dt="2024-08-30T18:57:50.888" v="181" actId="47"/>
        <pc:sldMkLst>
          <pc:docMk/>
          <pc:sldMk cId="0" sldId="287"/>
        </pc:sldMkLst>
      </pc:sldChg>
      <pc:sldChg chg="modSp add del mod ord">
        <pc:chgData name="Md. Aminul Islam" userId="234d8b6a-e43d-4ead-9a93-1202e0b73365" providerId="ADAL" clId="{57C6DAB3-084E-431D-BF54-EFDB5AC24D17}" dt="2024-09-01T11:01:05.964" v="822" actId="20578"/>
        <pc:sldMkLst>
          <pc:docMk/>
          <pc:sldMk cId="0" sldId="288"/>
        </pc:sldMkLst>
      </pc:sldChg>
      <pc:sldChg chg="addSp delSp modSp add del mod">
        <pc:chgData name="Md. Aminul Islam" userId="234d8b6a-e43d-4ead-9a93-1202e0b73365" providerId="ADAL" clId="{57C6DAB3-084E-431D-BF54-EFDB5AC24D17}" dt="2024-08-30T18:27:46.746" v="143" actId="47"/>
        <pc:sldMkLst>
          <pc:docMk/>
          <pc:sldMk cId="3917760434" sldId="289"/>
        </pc:sldMkLst>
      </pc:sldChg>
      <pc:sldChg chg="addSp delSp modSp add mod ord">
        <pc:chgData name="Md. Aminul Islam" userId="234d8b6a-e43d-4ead-9a93-1202e0b73365" providerId="ADAL" clId="{57C6DAB3-084E-431D-BF54-EFDB5AC24D17}" dt="2024-09-01T11:01:06.728" v="823" actId="20578"/>
        <pc:sldMkLst>
          <pc:docMk/>
          <pc:sldMk cId="3957445995" sldId="289"/>
        </pc:sldMkLst>
      </pc:sldChg>
      <pc:sldChg chg="add ord">
        <pc:chgData name="Md. Aminul Islam" userId="234d8b6a-e43d-4ead-9a93-1202e0b73365" providerId="ADAL" clId="{57C6DAB3-084E-431D-BF54-EFDB5AC24D17}" dt="2024-08-30T19:32:22.089" v="432"/>
        <pc:sldMkLst>
          <pc:docMk/>
          <pc:sldMk cId="3473021156" sldId="290"/>
        </pc:sldMkLst>
      </pc:sldChg>
      <pc:sldChg chg="addSp delSp modSp add mod modAnim">
        <pc:chgData name="Md. Aminul Islam" userId="234d8b6a-e43d-4ead-9a93-1202e0b73365" providerId="ADAL" clId="{57C6DAB3-084E-431D-BF54-EFDB5AC24D17}" dt="2024-08-30T20:01:40.551" v="604"/>
        <pc:sldMkLst>
          <pc:docMk/>
          <pc:sldMk cId="1690221138" sldId="291"/>
        </pc:sldMkLst>
      </pc:sldChg>
      <pc:sldChg chg="addSp delSp modSp add mod ord modAnim">
        <pc:chgData name="Md. Aminul Islam" userId="234d8b6a-e43d-4ead-9a93-1202e0b73365" providerId="ADAL" clId="{57C6DAB3-084E-431D-BF54-EFDB5AC24D17}" dt="2024-08-30T20:01:33.005" v="601"/>
        <pc:sldMkLst>
          <pc:docMk/>
          <pc:sldMk cId="3595134920" sldId="292"/>
        </pc:sldMkLst>
      </pc:sldChg>
      <pc:sldChg chg="addSp modSp add del mod ord modAnim">
        <pc:chgData name="Md. Aminul Islam" userId="234d8b6a-e43d-4ead-9a93-1202e0b73365" providerId="ADAL" clId="{57C6DAB3-084E-431D-BF54-EFDB5AC24D17}" dt="2024-09-01T11:01:54.793" v="824" actId="47"/>
        <pc:sldMkLst>
          <pc:docMk/>
          <pc:sldMk cId="4265183522" sldId="293"/>
        </pc:sldMkLst>
      </pc:sldChg>
      <pc:sldChg chg="addSp delSp modSp add del mod delAnim modAnim">
        <pc:chgData name="Md. Aminul Islam" userId="234d8b6a-e43d-4ead-9a93-1202e0b73365" providerId="ADAL" clId="{57C6DAB3-084E-431D-BF54-EFDB5AC24D17}" dt="2024-09-01T11:01:55.781" v="825" actId="47"/>
        <pc:sldMkLst>
          <pc:docMk/>
          <pc:sldMk cId="3328109880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75D0B-0330-4417-94EF-32E60D978F9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4A966-722F-4519-9399-CB781CD2D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rgbClr val="C00000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9819-175C-4D5D-9897-5A344BC72055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C00000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1922B-1648-4D26-99E1-397A9E54E0B9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C00000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1343D-5DE6-4650-9E6B-13C4B7C74B10}" type="datetime1">
              <a:rPr lang="en-US" smtClean="0"/>
              <a:t>4/11/2025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C00000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9CE69-C3EE-4D80-BBC5-0CB1850EEBDA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6880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4738115"/>
            <a:ext cx="381000" cy="38404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4207" y="754378"/>
            <a:ext cx="5815584" cy="43235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C87DF-F5F0-4461-8DC5-E40324D9F1E6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6880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" y="4738115"/>
            <a:ext cx="381000" cy="3840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955" y="33273"/>
            <a:ext cx="91699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rgbClr val="C00000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1185" y="1882902"/>
            <a:ext cx="7729855" cy="1807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4979" y="4907991"/>
            <a:ext cx="4965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57A2-7105-4766-9BD4-8F8094924C98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7501" y="4915611"/>
            <a:ext cx="2451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4072128"/>
            <a:ext cx="1066800" cy="10149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0410" y="361950"/>
            <a:ext cx="75457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1F477B"/>
                </a:solidFill>
                <a:latin typeface="+mj-lt"/>
              </a:rPr>
              <a:t>ME</a:t>
            </a:r>
            <a:r>
              <a:rPr sz="3600" u="none" spc="-110" dirty="0">
                <a:solidFill>
                  <a:srgbClr val="1F477B"/>
                </a:solidFill>
                <a:latin typeface="+mj-lt"/>
              </a:rPr>
              <a:t> </a:t>
            </a:r>
            <a:r>
              <a:rPr lang="en-US" sz="3600" u="none" spc="-25" dirty="0">
                <a:solidFill>
                  <a:srgbClr val="1F477B"/>
                </a:solidFill>
                <a:latin typeface="+mj-lt"/>
              </a:rPr>
              <a:t>165</a:t>
            </a:r>
            <a:endParaRPr sz="3600" dirty="0">
              <a:latin typeface="+mj-lt"/>
            </a:endParaRPr>
          </a:p>
          <a:p>
            <a:pPr algn="ctr">
              <a:lnSpc>
                <a:spcPct val="100000"/>
              </a:lnSpc>
            </a:pPr>
            <a:r>
              <a:rPr sz="3600" u="none" spc="-10" dirty="0">
                <a:solidFill>
                  <a:srgbClr val="1F477B"/>
                </a:solidFill>
                <a:latin typeface="+mj-lt"/>
              </a:rPr>
              <a:t>Mechanical</a:t>
            </a:r>
            <a:r>
              <a:rPr sz="3600" u="none" spc="-165" dirty="0">
                <a:solidFill>
                  <a:srgbClr val="1F477B"/>
                </a:solidFill>
                <a:latin typeface="+mj-lt"/>
              </a:rPr>
              <a:t> </a:t>
            </a:r>
            <a:r>
              <a:rPr sz="3600" u="none" spc="-10" dirty="0">
                <a:solidFill>
                  <a:srgbClr val="1F477B"/>
                </a:solidFill>
                <a:latin typeface="+mj-lt"/>
              </a:rPr>
              <a:t>Engineering</a:t>
            </a:r>
            <a:r>
              <a:rPr sz="3600" u="none" spc="-185" dirty="0">
                <a:solidFill>
                  <a:srgbClr val="1F477B"/>
                </a:solidFill>
                <a:latin typeface="+mj-lt"/>
              </a:rPr>
              <a:t> </a:t>
            </a:r>
            <a:r>
              <a:rPr sz="3600" u="none" spc="-10" dirty="0">
                <a:solidFill>
                  <a:srgbClr val="1F477B"/>
                </a:solidFill>
                <a:latin typeface="+mj-lt"/>
              </a:rPr>
              <a:t>Fundamentals</a:t>
            </a:r>
            <a:endParaRPr sz="3600" dirty="0">
              <a:latin typeface="+mj-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84979" y="4907991"/>
            <a:ext cx="4965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b="0" dirty="0">
                <a:latin typeface="Carlito"/>
                <a:cs typeface="Carlito"/>
              </a:rPr>
              <a:t>ME</a:t>
            </a:r>
            <a:r>
              <a:rPr b="0" spc="-35" dirty="0">
                <a:latin typeface="Carlito"/>
                <a:cs typeface="Carlito"/>
              </a:rPr>
              <a:t> </a:t>
            </a:r>
            <a:r>
              <a:rPr lang="en-US" b="0" spc="-25" dirty="0">
                <a:latin typeface="Carlito"/>
                <a:cs typeface="Carlito"/>
              </a:rPr>
              <a:t>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1704338" y="1815476"/>
            <a:ext cx="5657850" cy="268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9289" marR="1372939" algn="ctr">
              <a:spcBef>
                <a:spcPts val="67"/>
              </a:spcBef>
            </a:pPr>
            <a:r>
              <a:rPr lang="en-US" sz="2400" spc="-7" dirty="0">
                <a:solidFill>
                  <a:srgbClr val="FF0000"/>
                </a:solidFill>
                <a:latin typeface="+mj-lt"/>
                <a:cs typeface="Dreaming Outloud Pro" panose="03050502040302030504" pitchFamily="66" charset="0"/>
              </a:rPr>
              <a:t>Lecture</a:t>
            </a:r>
            <a:r>
              <a:rPr lang="en-US" sz="2400" spc="-63" dirty="0">
                <a:solidFill>
                  <a:srgbClr val="FF0000"/>
                </a:solidFill>
                <a:latin typeface="+mj-lt"/>
                <a:cs typeface="Dreaming Outloud Pro" panose="03050502040302030504" pitchFamily="66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Dreaming Outloud Pro" panose="03050502040302030504" pitchFamily="66" charset="0"/>
              </a:rPr>
              <a:t> 1</a:t>
            </a:r>
          </a:p>
          <a:p>
            <a:pPr marL="1379289" marR="1372939" algn="ctr">
              <a:spcBef>
                <a:spcPts val="67"/>
              </a:spcBef>
            </a:pPr>
            <a:endParaRPr lang="en-US" sz="2400" dirty="0">
              <a:solidFill>
                <a:srgbClr val="FF0000"/>
              </a:solidFill>
              <a:latin typeface="+mj-lt"/>
              <a:cs typeface="Dreaming Outloud Pro" panose="03050502040302030504" pitchFamily="66" charset="0"/>
            </a:endParaRPr>
          </a:p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+mj-lt"/>
                <a:cs typeface="Carlito"/>
              </a:rPr>
              <a:t>Introduction</a:t>
            </a:r>
          </a:p>
          <a:p>
            <a:pPr marL="3175" algn="ctr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+mj-lt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+mj-lt"/>
                <a:cs typeface="Carlito"/>
              </a:rPr>
              <a:t>Md. Aminul Islam</a:t>
            </a:r>
            <a:endParaRPr sz="2400" dirty="0">
              <a:latin typeface="+mj-lt"/>
              <a:cs typeface="Carlito"/>
            </a:endParaRPr>
          </a:p>
          <a:p>
            <a:pPr marL="3810" algn="ctr">
              <a:lnSpc>
                <a:spcPct val="100000"/>
              </a:lnSpc>
            </a:pPr>
            <a:r>
              <a:rPr lang="en-US" sz="2400" spc="-25" dirty="0">
                <a:latin typeface="+mj-lt"/>
                <a:cs typeface="Carlito"/>
              </a:rPr>
              <a:t>Lecturer</a:t>
            </a:r>
            <a:endParaRPr sz="2400" dirty="0">
              <a:latin typeface="+mj-lt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400" spc="-10" dirty="0">
                <a:latin typeface="+mj-lt"/>
                <a:cs typeface="Carlito"/>
              </a:rPr>
              <a:t>Department</a:t>
            </a:r>
            <a:r>
              <a:rPr sz="2400" spc="-114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of</a:t>
            </a:r>
            <a:r>
              <a:rPr sz="2400" spc="-75" dirty="0">
                <a:latin typeface="+mj-lt"/>
                <a:cs typeface="Carlito"/>
              </a:rPr>
              <a:t> </a:t>
            </a:r>
            <a:r>
              <a:rPr sz="2400" spc="-10" dirty="0">
                <a:latin typeface="+mj-lt"/>
                <a:cs typeface="Carlito"/>
              </a:rPr>
              <a:t>Mechanical</a:t>
            </a:r>
            <a:r>
              <a:rPr sz="2400" spc="-120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Engineering,</a:t>
            </a:r>
            <a:r>
              <a:rPr sz="2400" spc="-80" dirty="0">
                <a:latin typeface="+mj-lt"/>
                <a:cs typeface="Carlito"/>
              </a:rPr>
              <a:t> </a:t>
            </a:r>
            <a:r>
              <a:rPr sz="2400" spc="-20" dirty="0">
                <a:latin typeface="+mj-lt"/>
                <a:cs typeface="Carlito"/>
              </a:rPr>
              <a:t>BUET</a:t>
            </a:r>
            <a:endParaRPr sz="2400" dirty="0">
              <a:latin typeface="+mj-lt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4375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latin typeface="+mj-lt"/>
              </a:rPr>
              <a:t>Internal</a:t>
            </a:r>
            <a:r>
              <a:rPr sz="3600" u="none" spc="-180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Combustion</a:t>
            </a:r>
            <a:r>
              <a:rPr sz="3600" u="none" spc="-125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Engine</a:t>
            </a:r>
            <a:r>
              <a:rPr sz="3600" u="none" spc="-150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(IC</a:t>
            </a:r>
            <a:r>
              <a:rPr sz="3600" u="none" spc="-265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Engine)</a:t>
            </a:r>
            <a:endParaRPr sz="3600" dirty="0">
              <a:latin typeface="+mj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772" y="763523"/>
            <a:ext cx="7344156" cy="39212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47302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4375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latin typeface="+mj-lt"/>
              </a:rPr>
              <a:t>Internal</a:t>
            </a:r>
            <a:r>
              <a:rPr sz="3600" u="none" spc="-180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Combustion</a:t>
            </a:r>
            <a:r>
              <a:rPr sz="3600" u="none" spc="-125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Engine</a:t>
            </a:r>
            <a:r>
              <a:rPr sz="3600" u="none" spc="-150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(IC</a:t>
            </a:r>
            <a:r>
              <a:rPr sz="3600" u="none" spc="-265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Engine)</a:t>
            </a:r>
            <a:endParaRPr sz="3600" dirty="0">
              <a:latin typeface="+mj-l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913B25-6577-91B3-CE35-883890CD9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6010"/>
            <a:ext cx="4803601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2C684-E189-99B4-7207-D7D8CBB11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06" y="797990"/>
            <a:ext cx="2076394" cy="19285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4CDCDE-B308-B157-11A0-BC893526C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06" y="2856210"/>
            <a:ext cx="1981200" cy="1853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4375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latin typeface="+mj-lt"/>
              </a:rPr>
              <a:t>Internal</a:t>
            </a:r>
            <a:r>
              <a:rPr sz="3600" u="none" spc="-180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Combustion</a:t>
            </a:r>
            <a:r>
              <a:rPr sz="3600" u="none" spc="-125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Engine</a:t>
            </a:r>
            <a:r>
              <a:rPr sz="3600" u="none" spc="-150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(IC</a:t>
            </a:r>
            <a:r>
              <a:rPr sz="3600" u="none" spc="-265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Engine)</a:t>
            </a:r>
            <a:endParaRPr sz="3600" dirty="0">
              <a:latin typeface="+mj-l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392A7-56EC-735B-E382-D9E11AA93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55419"/>
            <a:ext cx="4006212" cy="2664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95AB6E-7319-5524-F357-1B0F4B250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38" y="1484503"/>
            <a:ext cx="4381577" cy="24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lawnmower with a red and black engine&#10;&#10;Description automatically generated">
            <a:extLst>
              <a:ext uri="{FF2B5EF4-FFF2-40B4-BE49-F238E27FC236}">
                <a16:creationId xmlns:a16="http://schemas.microsoft.com/office/drawing/2014/main" id="{F6CFF00C-8720-1F2F-4615-A48F06A3C0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05" y="966278"/>
            <a:ext cx="3067685" cy="306768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4375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latin typeface="+mj-lt"/>
              </a:rPr>
              <a:t>Internal</a:t>
            </a:r>
            <a:r>
              <a:rPr sz="3600" u="none" spc="-180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Combustion</a:t>
            </a:r>
            <a:r>
              <a:rPr sz="3600" u="none" spc="-125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Engine</a:t>
            </a:r>
            <a:r>
              <a:rPr sz="3600" u="none" spc="-150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(IC</a:t>
            </a:r>
            <a:r>
              <a:rPr sz="3600" u="none" spc="-265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Engine)</a:t>
            </a:r>
            <a:endParaRPr sz="3600" dirty="0">
              <a:latin typeface="+mj-l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pic>
        <p:nvPicPr>
          <p:cNvPr id="7" name="Picture 6" descr="A large blue machine with many pipes&#10;&#10;Description automatically generated">
            <a:extLst>
              <a:ext uri="{FF2B5EF4-FFF2-40B4-BE49-F238E27FC236}">
                <a16:creationId xmlns:a16="http://schemas.microsoft.com/office/drawing/2014/main" id="{ACF37B06-680D-37F2-84EC-BC6608FCE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55" y="1323795"/>
            <a:ext cx="3733800" cy="24959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D5A507-0528-68CF-FDB8-DFF2E2DB5CE4}"/>
              </a:ext>
            </a:extLst>
          </p:cNvPr>
          <p:cNvSpPr txBox="1"/>
          <p:nvPr/>
        </p:nvSpPr>
        <p:spPr>
          <a:xfrm>
            <a:off x="1066800" y="390906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C27E4C-A1C3-E474-7157-A4BAF1AE7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68273"/>
            <a:ext cx="3482448" cy="31988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B2D1EE-92DA-BFF7-61A9-2F7CDB43ADA6}"/>
              </a:ext>
            </a:extLst>
          </p:cNvPr>
          <p:cNvSpPr txBox="1"/>
          <p:nvPr/>
        </p:nvSpPr>
        <p:spPr>
          <a:xfrm>
            <a:off x="4419600" y="3932275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9A3EAF-DFF9-DD32-BC55-EC50F43F7DCC}"/>
              </a:ext>
            </a:extLst>
          </p:cNvPr>
          <p:cNvSpPr txBox="1"/>
          <p:nvPr/>
        </p:nvSpPr>
        <p:spPr>
          <a:xfrm>
            <a:off x="7329074" y="3913108"/>
            <a:ext cx="149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Lawn Mower</a:t>
            </a:r>
          </a:p>
        </p:txBody>
      </p:sp>
    </p:spTree>
    <p:extLst>
      <p:ext uri="{BB962C8B-B14F-4D97-AF65-F5344CB8AC3E}">
        <p14:creationId xmlns:p14="http://schemas.microsoft.com/office/powerpoint/2010/main" val="35951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100"/>
              </a:spcBef>
            </a:pPr>
            <a:r>
              <a:rPr sz="3600" u="none" spc="-25" dirty="0">
                <a:latin typeface="+mj-lt"/>
              </a:rPr>
              <a:t>Internal</a:t>
            </a:r>
            <a:r>
              <a:rPr sz="3600" u="none" spc="-125" dirty="0">
                <a:latin typeface="+mj-lt"/>
              </a:rPr>
              <a:t> </a:t>
            </a:r>
            <a:r>
              <a:rPr sz="3600" u="none" spc="-20" dirty="0">
                <a:latin typeface="+mj-lt"/>
              </a:rPr>
              <a:t>Combustion</a:t>
            </a:r>
            <a:r>
              <a:rPr sz="3600" u="none" spc="-114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Engines</a:t>
            </a:r>
            <a:r>
              <a:rPr sz="3600" u="none" spc="-130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-</a:t>
            </a:r>
            <a:r>
              <a:rPr sz="3600" u="none" spc="-65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Construction</a:t>
            </a:r>
            <a:endParaRPr sz="3600" dirty="0">
              <a:latin typeface="+mj-l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6C0368-0333-DD9C-8910-3DF74B126E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276350"/>
            <a:ext cx="3436302" cy="3048000"/>
          </a:xfrm>
          <a:prstGeom prst="rect">
            <a:avLst/>
          </a:prstGeom>
        </p:spPr>
      </p:pic>
      <p:pic>
        <p:nvPicPr>
          <p:cNvPr id="14" name="Picture 13" descr="Diagram of a car engine&#10;&#10;Description automatically generated">
            <a:extLst>
              <a:ext uri="{FF2B5EF4-FFF2-40B4-BE49-F238E27FC236}">
                <a16:creationId xmlns:a16="http://schemas.microsoft.com/office/drawing/2014/main" id="{B0BB6F4C-C62E-C685-55E6-FB293E0FE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25215"/>
            <a:ext cx="4772804" cy="323868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5D21786-D8BC-61DA-C61F-1BD10C76B4FF}"/>
              </a:ext>
            </a:extLst>
          </p:cNvPr>
          <p:cNvSpPr/>
          <p:nvPr/>
        </p:nvSpPr>
        <p:spPr>
          <a:xfrm>
            <a:off x="4953000" y="1047750"/>
            <a:ext cx="1905000" cy="1524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739D54-23FC-BB8A-0FDB-7746FFF191AB}"/>
              </a:ext>
            </a:extLst>
          </p:cNvPr>
          <p:cNvCxnSpPr>
            <a:stCxn id="15" idx="7"/>
          </p:cNvCxnSpPr>
          <p:nvPr/>
        </p:nvCxnSpPr>
        <p:spPr>
          <a:xfrm flipV="1">
            <a:off x="6579019" y="1047750"/>
            <a:ext cx="888581" cy="223185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E5BDC7-8F24-2B7E-8E74-9E3C1F20866C}"/>
              </a:ext>
            </a:extLst>
          </p:cNvPr>
          <p:cNvSpPr txBox="1"/>
          <p:nvPr/>
        </p:nvSpPr>
        <p:spPr>
          <a:xfrm>
            <a:off x="7459980" y="89779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Head block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D5F50C-A40B-1034-73BC-67C218E21A23}"/>
              </a:ext>
            </a:extLst>
          </p:cNvPr>
          <p:cNvSpPr/>
          <p:nvPr/>
        </p:nvSpPr>
        <p:spPr>
          <a:xfrm>
            <a:off x="4931462" y="2343150"/>
            <a:ext cx="1905000" cy="1143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089B53-058F-08E0-701D-148CA7EFD347}"/>
              </a:ext>
            </a:extLst>
          </p:cNvPr>
          <p:cNvCxnSpPr>
            <a:cxnSpLocks/>
          </p:cNvCxnSpPr>
          <p:nvPr/>
        </p:nvCxnSpPr>
        <p:spPr>
          <a:xfrm flipH="1">
            <a:off x="4781549" y="3023016"/>
            <a:ext cx="468951" cy="46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5F2C13A-A74A-1FD3-EA51-104CFDDD13FE}"/>
              </a:ext>
            </a:extLst>
          </p:cNvPr>
          <p:cNvSpPr/>
          <p:nvPr/>
        </p:nvSpPr>
        <p:spPr>
          <a:xfrm rot="694025">
            <a:off x="4953000" y="3386584"/>
            <a:ext cx="1905000" cy="8001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D38A23-0525-0937-F3D3-721B553CBA49}"/>
              </a:ext>
            </a:extLst>
          </p:cNvPr>
          <p:cNvSpPr txBox="1"/>
          <p:nvPr/>
        </p:nvSpPr>
        <p:spPr>
          <a:xfrm>
            <a:off x="6953131" y="4349827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Bottom Chamber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B367B8-5609-983A-9ACE-058D661C47B3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>
            <a:off x="6508619" y="4198818"/>
            <a:ext cx="444512" cy="335675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/>
      <p:bldP spid="18" grpId="1"/>
      <p:bldP spid="19" grpId="0" animBg="1"/>
      <p:bldP spid="19" grpId="1" animBg="1"/>
      <p:bldP spid="25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99889" y="4761723"/>
            <a:ext cx="74422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 spc="60"/>
              <a:t>ME 165</a:t>
            </a:r>
            <a:endParaRPr b="0" spc="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4CCD0B-2E2B-433E-BAA4-ADC87F47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81150"/>
            <a:ext cx="7010400" cy="1231106"/>
          </a:xfrm>
        </p:spPr>
        <p:txBody>
          <a:bodyPr/>
          <a:lstStyle/>
          <a:p>
            <a:pPr algn="ctr"/>
            <a:r>
              <a:rPr lang="en-US" i="1" u="none" dirty="0">
                <a:latin typeface="+mj-lt"/>
              </a:rPr>
              <a:t>“Your potential is limitless</a:t>
            </a:r>
            <a:br>
              <a:rPr lang="en-US" i="1" u="none" dirty="0">
                <a:latin typeface="+mj-lt"/>
              </a:rPr>
            </a:br>
            <a:r>
              <a:rPr lang="en-US" i="1" u="none" dirty="0">
                <a:latin typeface="+mj-lt"/>
              </a:rPr>
              <a:t>unlock it today”</a:t>
            </a:r>
          </a:p>
        </p:txBody>
      </p:sp>
    </p:spTree>
    <p:extLst>
      <p:ext uri="{BB962C8B-B14F-4D97-AF65-F5344CB8AC3E}">
        <p14:creationId xmlns:p14="http://schemas.microsoft.com/office/powerpoint/2010/main" val="395744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20D03-6F0F-8FE9-E277-C1EE5D759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3E684DE-1752-ACB9-D46B-485A5397FD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470" algn="ctr">
              <a:lnSpc>
                <a:spcPct val="100000"/>
              </a:lnSpc>
              <a:spcBef>
                <a:spcPts val="100"/>
              </a:spcBef>
            </a:pPr>
            <a:r>
              <a:rPr lang="en-US" sz="3600" u="none" spc="-25" dirty="0">
                <a:latin typeface="+mj-lt"/>
              </a:rPr>
              <a:t> Acknowledgement</a:t>
            </a:r>
            <a:endParaRPr sz="3600" dirty="0">
              <a:latin typeface="+mj-l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9D34201-BC05-CF69-EA73-D8F6629AAAA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99E911F-FC30-B049-CA33-CF09993B4B0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922164B-FA74-F40E-7A2E-F2E4E1A4CDC4}"/>
              </a:ext>
            </a:extLst>
          </p:cNvPr>
          <p:cNvSpPr txBox="1"/>
          <p:nvPr/>
        </p:nvSpPr>
        <p:spPr>
          <a:xfrm>
            <a:off x="228600" y="819150"/>
            <a:ext cx="7610475" cy="211532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0029" marR="5080" indent="-227965">
              <a:lnSpc>
                <a:spcPts val="3000"/>
              </a:lnSpc>
              <a:spcBef>
                <a:spcPts val="4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+mj-lt"/>
                <a:cs typeface="Carlito"/>
              </a:rPr>
              <a:t>Slide</a:t>
            </a:r>
            <a:r>
              <a:rPr sz="2800" spc="-145" dirty="0">
                <a:latin typeface="+mj-lt"/>
                <a:cs typeface="Carlito"/>
              </a:rPr>
              <a:t> </a:t>
            </a:r>
            <a:r>
              <a:rPr sz="2800" spc="-20" dirty="0">
                <a:latin typeface="+mj-lt"/>
                <a:cs typeface="Carlito"/>
              </a:rPr>
              <a:t>Courtesy:</a:t>
            </a:r>
            <a:r>
              <a:rPr sz="2800" spc="-114" dirty="0">
                <a:latin typeface="+mj-lt"/>
                <a:cs typeface="Carlito"/>
              </a:rPr>
              <a:t> </a:t>
            </a:r>
            <a:endParaRPr lang="en-US" sz="2800" spc="-114" dirty="0">
              <a:latin typeface="+mj-lt"/>
              <a:cs typeface="Carlito"/>
            </a:endParaRPr>
          </a:p>
          <a:p>
            <a:pPr marL="240029" marR="5080" indent="-227965">
              <a:lnSpc>
                <a:spcPts val="3000"/>
              </a:lnSpc>
              <a:spcBef>
                <a:spcPts val="4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+mj-lt"/>
                <a:cs typeface="Carlito"/>
              </a:rPr>
              <a:t>Dr.</a:t>
            </a:r>
            <a:r>
              <a:rPr sz="2800" spc="-60" dirty="0">
                <a:latin typeface="+mj-lt"/>
                <a:cs typeface="Carlito"/>
              </a:rPr>
              <a:t> </a:t>
            </a:r>
            <a:r>
              <a:rPr sz="2800" dirty="0">
                <a:latin typeface="+mj-lt"/>
                <a:cs typeface="Carlito"/>
              </a:rPr>
              <a:t>Aman</a:t>
            </a:r>
            <a:r>
              <a:rPr sz="2800" spc="-114" dirty="0">
                <a:latin typeface="+mj-lt"/>
                <a:cs typeface="Carlito"/>
              </a:rPr>
              <a:t> </a:t>
            </a:r>
            <a:r>
              <a:rPr sz="2800" dirty="0">
                <a:latin typeface="+mj-lt"/>
                <a:cs typeface="Carlito"/>
              </a:rPr>
              <a:t>Uddin,</a:t>
            </a:r>
            <a:r>
              <a:rPr sz="2800" spc="-75" dirty="0">
                <a:latin typeface="+mj-lt"/>
                <a:cs typeface="Carlito"/>
              </a:rPr>
              <a:t> </a:t>
            </a:r>
            <a:r>
              <a:rPr sz="2800" spc="-20" dirty="0">
                <a:latin typeface="+mj-lt"/>
                <a:cs typeface="Carlito"/>
              </a:rPr>
              <a:t>Assistant</a:t>
            </a:r>
            <a:r>
              <a:rPr sz="2800" spc="-60" dirty="0">
                <a:latin typeface="+mj-lt"/>
                <a:cs typeface="Carlito"/>
              </a:rPr>
              <a:t> </a:t>
            </a:r>
            <a:r>
              <a:rPr sz="2800" spc="-45" dirty="0">
                <a:latin typeface="+mj-lt"/>
                <a:cs typeface="Carlito"/>
              </a:rPr>
              <a:t>Professor, 	</a:t>
            </a:r>
            <a:r>
              <a:rPr sz="2800" spc="-10" dirty="0">
                <a:latin typeface="+mj-lt"/>
                <a:cs typeface="Carlito"/>
              </a:rPr>
              <a:t>Department</a:t>
            </a:r>
            <a:r>
              <a:rPr sz="2800" spc="-90" dirty="0">
                <a:latin typeface="+mj-lt"/>
                <a:cs typeface="Carlito"/>
              </a:rPr>
              <a:t> </a:t>
            </a:r>
            <a:r>
              <a:rPr sz="2800" dirty="0">
                <a:latin typeface="+mj-lt"/>
                <a:cs typeface="Carlito"/>
              </a:rPr>
              <a:t>of</a:t>
            </a:r>
            <a:r>
              <a:rPr sz="2800" spc="-80" dirty="0">
                <a:latin typeface="+mj-lt"/>
                <a:cs typeface="Carlito"/>
              </a:rPr>
              <a:t> </a:t>
            </a:r>
            <a:r>
              <a:rPr sz="2800" dirty="0">
                <a:latin typeface="+mj-lt"/>
                <a:cs typeface="Carlito"/>
              </a:rPr>
              <a:t>Mechanical</a:t>
            </a:r>
            <a:r>
              <a:rPr sz="2800" spc="-80" dirty="0">
                <a:latin typeface="+mj-lt"/>
                <a:cs typeface="Carlito"/>
              </a:rPr>
              <a:t> </a:t>
            </a:r>
            <a:r>
              <a:rPr sz="2800" dirty="0">
                <a:latin typeface="+mj-lt"/>
                <a:cs typeface="Carlito"/>
              </a:rPr>
              <a:t>Engineering,</a:t>
            </a:r>
            <a:r>
              <a:rPr sz="2800" spc="-100" dirty="0">
                <a:latin typeface="+mj-lt"/>
                <a:cs typeface="Carlito"/>
              </a:rPr>
              <a:t> </a:t>
            </a:r>
            <a:r>
              <a:rPr sz="2800" spc="-20" dirty="0">
                <a:latin typeface="+mj-lt"/>
                <a:cs typeface="Carlito"/>
              </a:rPr>
              <a:t>BUET</a:t>
            </a:r>
            <a:endParaRPr lang="en-US" sz="2800" spc="-20" dirty="0">
              <a:latin typeface="+mj-lt"/>
              <a:cs typeface="Carlito"/>
            </a:endParaRPr>
          </a:p>
          <a:p>
            <a:pPr marL="240029" marR="5080" indent="-227965">
              <a:lnSpc>
                <a:spcPts val="3000"/>
              </a:lnSpc>
              <a:spcBef>
                <a:spcPts val="4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+mj-lt"/>
                <a:cs typeface="Carlito"/>
              </a:rPr>
              <a:t>Saif Al-</a:t>
            </a:r>
            <a:r>
              <a:rPr lang="en-US" sz="2800" dirty="0" err="1">
                <a:latin typeface="+mj-lt"/>
                <a:cs typeface="Carlito"/>
              </a:rPr>
              <a:t>Afsan</a:t>
            </a:r>
            <a:r>
              <a:rPr lang="en-US" sz="2800" dirty="0">
                <a:latin typeface="+mj-lt"/>
                <a:cs typeface="Carlito"/>
              </a:rPr>
              <a:t> Shamim, </a:t>
            </a:r>
            <a:r>
              <a:rPr lang="en-US" sz="2800" spc="-20" dirty="0">
                <a:latin typeface="+mj-lt"/>
                <a:cs typeface="Carlito"/>
              </a:rPr>
              <a:t>Assistant</a:t>
            </a:r>
            <a:r>
              <a:rPr lang="en-US" sz="2800" spc="-60" dirty="0">
                <a:latin typeface="+mj-lt"/>
                <a:cs typeface="Carlito"/>
              </a:rPr>
              <a:t> </a:t>
            </a:r>
            <a:r>
              <a:rPr lang="en-US" sz="2800" spc="-45" dirty="0">
                <a:latin typeface="+mj-lt"/>
                <a:cs typeface="Carlito"/>
              </a:rPr>
              <a:t>Professor, 	</a:t>
            </a:r>
            <a:r>
              <a:rPr lang="en-US" sz="2800" spc="-10" dirty="0">
                <a:latin typeface="+mj-lt"/>
                <a:cs typeface="Carlito"/>
              </a:rPr>
              <a:t>Department</a:t>
            </a:r>
            <a:r>
              <a:rPr lang="en-US" sz="2800" spc="-90" dirty="0">
                <a:latin typeface="+mj-lt"/>
                <a:cs typeface="Carlito"/>
              </a:rPr>
              <a:t> </a:t>
            </a:r>
            <a:r>
              <a:rPr lang="en-US" sz="2800" dirty="0">
                <a:latin typeface="+mj-lt"/>
                <a:cs typeface="Carlito"/>
              </a:rPr>
              <a:t>of</a:t>
            </a:r>
            <a:r>
              <a:rPr lang="en-US" sz="2800" spc="-80" dirty="0">
                <a:latin typeface="+mj-lt"/>
                <a:cs typeface="Carlito"/>
              </a:rPr>
              <a:t> </a:t>
            </a:r>
            <a:r>
              <a:rPr lang="en-US" sz="2800" dirty="0">
                <a:latin typeface="+mj-lt"/>
                <a:cs typeface="Carlito"/>
              </a:rPr>
              <a:t>Mechanical</a:t>
            </a:r>
            <a:r>
              <a:rPr lang="en-US" sz="2800" spc="-80" dirty="0">
                <a:latin typeface="+mj-lt"/>
                <a:cs typeface="Carlito"/>
              </a:rPr>
              <a:t> </a:t>
            </a:r>
            <a:r>
              <a:rPr lang="en-US" sz="2800" dirty="0">
                <a:latin typeface="+mj-lt"/>
                <a:cs typeface="Carlito"/>
              </a:rPr>
              <a:t>Engineering,</a:t>
            </a:r>
            <a:r>
              <a:rPr lang="en-US" sz="2800" spc="-100" dirty="0">
                <a:latin typeface="+mj-lt"/>
                <a:cs typeface="Carlito"/>
              </a:rPr>
              <a:t> </a:t>
            </a:r>
            <a:r>
              <a:rPr lang="en-US" sz="2800" spc="-20" dirty="0">
                <a:latin typeface="+mj-lt"/>
                <a:cs typeface="Carlito"/>
              </a:rPr>
              <a:t>BUET</a:t>
            </a:r>
            <a:endParaRPr sz="2800" dirty="0">
              <a:latin typeface="+mj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05294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817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/>
              <a:t>Course</a:t>
            </a:r>
            <a:r>
              <a:rPr sz="3600" u="none" spc="-170" dirty="0"/>
              <a:t> </a:t>
            </a:r>
            <a:r>
              <a:rPr sz="3600" u="none" spc="-10" dirty="0"/>
              <a:t>Outline</a:t>
            </a:r>
            <a:endParaRPr sz="360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30530" y="680973"/>
            <a:ext cx="8913470" cy="1611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469900" algn="l"/>
              </a:tabLst>
            </a:pPr>
            <a:r>
              <a:rPr sz="2200" dirty="0">
                <a:latin typeface="+mj-lt"/>
                <a:cs typeface="Carlito"/>
              </a:rPr>
              <a:t>3.00</a:t>
            </a:r>
            <a:r>
              <a:rPr sz="2200" spc="-75" dirty="0">
                <a:latin typeface="+mj-lt"/>
                <a:cs typeface="Carlito"/>
              </a:rPr>
              <a:t> </a:t>
            </a:r>
            <a:r>
              <a:rPr sz="2200" spc="-10" dirty="0">
                <a:latin typeface="+mj-lt"/>
                <a:cs typeface="Carlito"/>
              </a:rPr>
              <a:t>Credit</a:t>
            </a:r>
            <a:r>
              <a:rPr sz="2200" spc="-70" dirty="0">
                <a:latin typeface="+mj-lt"/>
                <a:cs typeface="Carlito"/>
              </a:rPr>
              <a:t> </a:t>
            </a:r>
            <a:r>
              <a:rPr sz="2200" spc="-20" dirty="0">
                <a:latin typeface="+mj-lt"/>
                <a:cs typeface="Carlito"/>
              </a:rPr>
              <a:t>Hours</a:t>
            </a:r>
            <a:endParaRPr lang="en-US" sz="2200" spc="-20" dirty="0">
              <a:latin typeface="+mj-lt"/>
              <a:cs typeface="Carlito"/>
            </a:endParaRPr>
          </a:p>
          <a:p>
            <a:pPr marL="469900" marR="574040" indent="-457834">
              <a:lnSpc>
                <a:spcPts val="2110"/>
              </a:lnSpc>
              <a:spcBef>
                <a:spcPts val="605"/>
              </a:spcBef>
              <a:spcAft>
                <a:spcPts val="600"/>
              </a:spcAft>
              <a:buFont typeface="Wingdings"/>
              <a:buChar char=""/>
              <a:tabLst>
                <a:tab pos="469900" algn="l"/>
              </a:tabLst>
            </a:pPr>
            <a:r>
              <a:rPr lang="en-US" sz="2200" b="1" spc="-10" dirty="0">
                <a:solidFill>
                  <a:srgbClr val="49ACC5"/>
                </a:solidFill>
                <a:latin typeface="+mj-lt"/>
              </a:rPr>
              <a:t>Internal combustion engines: Introduction to internal combustion engines and their cycles; gas turbines.</a:t>
            </a:r>
          </a:p>
          <a:p>
            <a:pPr marL="469900" indent="-457200">
              <a:lnSpc>
                <a:spcPts val="2240"/>
              </a:lnSpc>
              <a:spcAft>
                <a:spcPts val="600"/>
              </a:spcAft>
              <a:buFont typeface="Wingdings"/>
              <a:buChar char=""/>
              <a:tabLst>
                <a:tab pos="469900" algn="l"/>
                <a:tab pos="2111375" algn="l"/>
                <a:tab pos="2675255" algn="l"/>
                <a:tab pos="3108325" algn="l"/>
                <a:tab pos="4760595" algn="l"/>
                <a:tab pos="6365875" algn="l"/>
              </a:tabLst>
            </a:pPr>
            <a:r>
              <a:rPr lang="en-US" sz="2200" b="1" spc="-10" dirty="0">
                <a:solidFill>
                  <a:srgbClr val="49ACC5"/>
                </a:solidFill>
                <a:latin typeface="+mj-lt"/>
              </a:rPr>
              <a:t>Refrigeration	and	air	conditioning:	psychrometry, applications; refrigerants, different	refrigeration methods.</a:t>
            </a:r>
            <a:endParaRPr sz="2200" dirty="0">
              <a:latin typeface="+mj-lt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530" y="3181350"/>
            <a:ext cx="8569960" cy="718787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900" indent="-457200">
              <a:lnSpc>
                <a:spcPts val="2520"/>
              </a:lnSpc>
              <a:buFont typeface="Wingdings"/>
              <a:buChar char=""/>
              <a:tabLst>
                <a:tab pos="469900" algn="l"/>
              </a:tabLst>
            </a:pPr>
            <a:r>
              <a:rPr lang="en-US" sz="2200" b="1" spc="-10" dirty="0">
                <a:solidFill>
                  <a:srgbClr val="FF0000"/>
                </a:solidFill>
                <a:latin typeface="+mj-lt"/>
                <a:cs typeface="Carlito"/>
              </a:rPr>
              <a:t>Introduction to robotics. </a:t>
            </a:r>
          </a:p>
          <a:p>
            <a:pPr marL="469900" indent="-457200">
              <a:lnSpc>
                <a:spcPts val="2520"/>
              </a:lnSpc>
              <a:buFont typeface="Wingdings"/>
              <a:buChar char=""/>
              <a:tabLst>
                <a:tab pos="469900" algn="l"/>
              </a:tabLst>
            </a:pPr>
            <a:r>
              <a:rPr lang="en-US" sz="2200" b="1" spc="-10" dirty="0">
                <a:solidFill>
                  <a:srgbClr val="FF0000"/>
                </a:solidFill>
                <a:latin typeface="+mj-lt"/>
                <a:cs typeface="Carlito"/>
              </a:rPr>
              <a:t>Sources</a:t>
            </a:r>
            <a:r>
              <a:rPr lang="en-US" sz="2200" b="1" spc="-60" dirty="0">
                <a:solidFill>
                  <a:srgbClr val="FF0000"/>
                </a:solidFill>
                <a:latin typeface="+mj-lt"/>
                <a:cs typeface="Carlito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+mj-lt"/>
                <a:cs typeface="Carlito"/>
              </a:rPr>
              <a:t>of</a:t>
            </a:r>
            <a:r>
              <a:rPr lang="en-US" sz="2200" b="1" spc="-85" dirty="0">
                <a:solidFill>
                  <a:srgbClr val="FF0000"/>
                </a:solidFill>
                <a:latin typeface="+mj-lt"/>
                <a:cs typeface="Carlito"/>
              </a:rPr>
              <a:t> </a:t>
            </a:r>
            <a:r>
              <a:rPr lang="en-US" sz="2200" b="1" spc="-10" dirty="0">
                <a:solidFill>
                  <a:srgbClr val="FF0000"/>
                </a:solidFill>
                <a:latin typeface="+mj-lt"/>
                <a:cs typeface="Carlito"/>
              </a:rPr>
              <a:t>energy-Conventional and Renewable.</a:t>
            </a:r>
            <a:endParaRPr lang="en-US" sz="2200" dirty="0">
              <a:solidFill>
                <a:srgbClr val="FF0000"/>
              </a:solidFill>
              <a:latin typeface="+mj-lt"/>
              <a:cs typeface="Carlito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1A5A506-F8E3-6C61-3F41-949FF4C71771}"/>
              </a:ext>
            </a:extLst>
          </p:cNvPr>
          <p:cNvSpPr txBox="1"/>
          <p:nvPr/>
        </p:nvSpPr>
        <p:spPr>
          <a:xfrm>
            <a:off x="230530" y="2404386"/>
            <a:ext cx="8569960" cy="69313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900" indent="-457200">
              <a:lnSpc>
                <a:spcPts val="2375"/>
              </a:lnSpc>
              <a:spcBef>
                <a:spcPts val="25"/>
              </a:spcBef>
              <a:buFont typeface="Wingdings"/>
              <a:buChar char=""/>
              <a:tabLst>
                <a:tab pos="469900" algn="l"/>
                <a:tab pos="3896360" algn="l"/>
                <a:tab pos="5718810" algn="l"/>
                <a:tab pos="6746875" algn="l"/>
              </a:tabLst>
            </a:pPr>
            <a:r>
              <a:rPr lang="en-US" sz="2200" b="1" spc="-10" dirty="0">
                <a:solidFill>
                  <a:srgbClr val="92D050"/>
                </a:solidFill>
                <a:latin typeface="+mj-lt"/>
              </a:rPr>
              <a:t>Statics of Particles and Rigid Bodies, Forces in Trusses and Frames, Relative Motion, Kinematics of Particles. </a:t>
            </a:r>
            <a:endParaRPr sz="2200" b="1" spc="-10" dirty="0">
              <a:solidFill>
                <a:srgbClr val="92D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DC0E1-05C6-C6AD-50B7-5ACE3BDA4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8157B3-AF4B-7831-8999-5764526F46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817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/>
              <a:t>Course</a:t>
            </a:r>
            <a:r>
              <a:rPr sz="3600" u="none" spc="-170" dirty="0"/>
              <a:t> </a:t>
            </a:r>
            <a:r>
              <a:rPr sz="3600" u="none" spc="-10" dirty="0"/>
              <a:t>Out</a:t>
            </a:r>
            <a:r>
              <a:rPr lang="en-US" sz="3600" u="none" spc="-10" dirty="0"/>
              <a:t>comes</a:t>
            </a:r>
            <a:endParaRPr sz="360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633A615-45A7-D54E-0EAC-5715813673B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2C5030F-775D-8998-5C2C-96118CCB28F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FE92B151-7F9C-30D9-529E-A6349904CD76}"/>
              </a:ext>
            </a:extLst>
          </p:cNvPr>
          <p:cNvSpPr txBox="1"/>
          <p:nvPr/>
        </p:nvSpPr>
        <p:spPr>
          <a:xfrm>
            <a:off x="152401" y="796905"/>
            <a:ext cx="8915400" cy="37003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66725" indent="-3429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200" b="1" spc="20" dirty="0">
                <a:solidFill>
                  <a:schemeClr val="tx1"/>
                </a:solidFill>
                <a:latin typeface="+mj-lt"/>
                <a:cs typeface="Times New Roman"/>
              </a:rPr>
              <a:t>Upon </a:t>
            </a:r>
            <a:r>
              <a:rPr sz="2200" b="1" spc="-5" dirty="0">
                <a:solidFill>
                  <a:schemeClr val="tx1"/>
                </a:solidFill>
                <a:latin typeface="+mj-lt"/>
                <a:cs typeface="Times New Roman"/>
              </a:rPr>
              <a:t>the successful completion of the course, you should </a:t>
            </a:r>
            <a:r>
              <a:rPr sz="2200" b="1" dirty="0">
                <a:solidFill>
                  <a:schemeClr val="tx1"/>
                </a:solidFill>
                <a:latin typeface="+mj-lt"/>
                <a:cs typeface="Times New Roman"/>
              </a:rPr>
              <a:t>be </a:t>
            </a:r>
            <a:r>
              <a:rPr sz="2200" b="1" spc="5" dirty="0">
                <a:solidFill>
                  <a:schemeClr val="tx1"/>
                </a:solidFill>
                <a:latin typeface="+mj-lt"/>
                <a:cs typeface="Times New Roman"/>
              </a:rPr>
              <a:t> </a:t>
            </a:r>
            <a:r>
              <a:rPr sz="2200" b="1" dirty="0">
                <a:solidFill>
                  <a:schemeClr val="tx1"/>
                </a:solidFill>
                <a:latin typeface="+mj-lt"/>
                <a:cs typeface="Times New Roman"/>
              </a:rPr>
              <a:t>able</a:t>
            </a:r>
            <a:r>
              <a:rPr sz="2200" b="1" spc="-5" dirty="0">
                <a:solidFill>
                  <a:schemeClr val="tx1"/>
                </a:solidFill>
                <a:latin typeface="+mj-lt"/>
                <a:cs typeface="Times New Roman"/>
              </a:rPr>
              <a:t> </a:t>
            </a:r>
            <a:r>
              <a:rPr sz="2200" b="1" dirty="0">
                <a:solidFill>
                  <a:schemeClr val="tx1"/>
                </a:solidFill>
                <a:latin typeface="+mj-lt"/>
                <a:cs typeface="Times New Roman"/>
              </a:rPr>
              <a:t>to-</a:t>
            </a:r>
            <a:endParaRPr sz="2200" dirty="0">
              <a:solidFill>
                <a:schemeClr val="tx1"/>
              </a:solidFill>
              <a:latin typeface="+mj-lt"/>
              <a:cs typeface="Times New Roman"/>
            </a:endParaRPr>
          </a:p>
          <a:p>
            <a:pPr marL="355600" marR="6985" indent="-342900" algn="just">
              <a:spcBef>
                <a:spcPts val="1010"/>
              </a:spcBef>
              <a:buClr>
                <a:srgbClr val="A42F0F"/>
              </a:buClr>
              <a:buFont typeface="Wingdings"/>
              <a:buChar char=""/>
              <a:tabLst>
                <a:tab pos="355600" algn="l"/>
              </a:tabLst>
            </a:pPr>
            <a:r>
              <a:rPr lang="en-US" sz="2200" b="1" spc="-10" dirty="0">
                <a:solidFill>
                  <a:schemeClr val="tx1"/>
                </a:solidFill>
                <a:latin typeface="+mj-lt"/>
                <a:cs typeface="Times New Roman"/>
              </a:rPr>
              <a:t>Understand </a:t>
            </a:r>
            <a:r>
              <a:rPr lang="en-US" sz="2200" spc="-10" dirty="0">
                <a:solidFill>
                  <a:schemeClr val="tx1"/>
                </a:solidFill>
                <a:latin typeface="+mj-lt"/>
                <a:cs typeface="Times New Roman"/>
              </a:rPr>
              <a:t>the basics of using mechanical engineering knowledge in practical fields.</a:t>
            </a:r>
          </a:p>
          <a:p>
            <a:pPr marL="355600" marR="6985" indent="-342900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"/>
              <a:tabLst>
                <a:tab pos="355600" algn="l"/>
              </a:tabLst>
            </a:pPr>
            <a:r>
              <a:rPr lang="en-US" sz="2200" b="1" dirty="0">
                <a:solidFill>
                  <a:schemeClr val="tx1"/>
                </a:solidFill>
                <a:latin typeface="+mj-lt"/>
                <a:cs typeface="Times New Roman"/>
              </a:rPr>
              <a:t>Recognize </a:t>
            </a:r>
            <a:r>
              <a:rPr lang="en-US" sz="2200" dirty="0">
                <a:solidFill>
                  <a:schemeClr val="tx1"/>
                </a:solidFill>
                <a:latin typeface="+mj-lt"/>
                <a:cs typeface="Times New Roman"/>
              </a:rPr>
              <a:t>various mechanical systems and processes like refrigeration and internal combustion engines.</a:t>
            </a:r>
          </a:p>
          <a:p>
            <a:pPr marL="355600" marR="6985" indent="-342900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"/>
              <a:tabLst>
                <a:tab pos="355600" algn="l"/>
              </a:tabLst>
            </a:pPr>
            <a:r>
              <a:rPr lang="en-US" sz="2200" b="1" spc="-5" dirty="0">
                <a:solidFill>
                  <a:schemeClr val="tx1"/>
                </a:solidFill>
                <a:latin typeface="+mj-lt"/>
                <a:cs typeface="Times New Roman"/>
              </a:rPr>
              <a:t>Develop </a:t>
            </a:r>
            <a:r>
              <a:rPr lang="en-US" sz="2200" spc="-5" dirty="0">
                <a:solidFill>
                  <a:schemeClr val="tx1"/>
                </a:solidFill>
                <a:latin typeface="+mj-lt"/>
                <a:cs typeface="Times New Roman"/>
              </a:rPr>
              <a:t>the ability to create electromechanical systems that solves problems</a:t>
            </a:r>
          </a:p>
          <a:p>
            <a:pPr marL="355600" marR="6985" indent="-342900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"/>
              <a:tabLst>
                <a:tab pos="355600" algn="l"/>
              </a:tabLst>
            </a:pPr>
            <a:r>
              <a:rPr lang="en-US" sz="2200" b="1" spc="-5" dirty="0">
                <a:solidFill>
                  <a:schemeClr val="tx1"/>
                </a:solidFill>
                <a:latin typeface="+mj-lt"/>
                <a:cs typeface="Times New Roman"/>
              </a:rPr>
              <a:t>Apply </a:t>
            </a:r>
            <a:r>
              <a:rPr lang="en-US" sz="2200" spc="-5" dirty="0">
                <a:solidFill>
                  <a:schemeClr val="tx1"/>
                </a:solidFill>
                <a:latin typeface="+mj-lt"/>
                <a:cs typeface="Times New Roman"/>
              </a:rPr>
              <a:t>the concepts mechanics to solve real world problems</a:t>
            </a:r>
          </a:p>
          <a:p>
            <a:pPr marL="355600" marR="6985" indent="-342900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"/>
              <a:tabLst>
                <a:tab pos="355600" algn="l"/>
              </a:tabLst>
            </a:pPr>
            <a:r>
              <a:rPr lang="en-US" sz="2200" b="1" spc="-5" dirty="0">
                <a:solidFill>
                  <a:schemeClr val="tx1"/>
                </a:solidFill>
                <a:latin typeface="+mj-lt"/>
                <a:cs typeface="Times New Roman"/>
              </a:rPr>
              <a:t>Describe </a:t>
            </a:r>
            <a:r>
              <a:rPr lang="en-US" sz="2200" spc="-5" dirty="0">
                <a:solidFill>
                  <a:schemeClr val="tx1"/>
                </a:solidFill>
                <a:latin typeface="+mj-lt"/>
                <a:cs typeface="Times New Roman"/>
              </a:rPr>
              <a:t>various energy sources and their utilization.</a:t>
            </a:r>
            <a:endParaRPr sz="2200" dirty="0">
              <a:solidFill>
                <a:schemeClr val="tx1"/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06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817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latin typeface="+mj-lt"/>
              </a:rPr>
              <a:t>Course</a:t>
            </a:r>
            <a:r>
              <a:rPr sz="3600" u="none" spc="-170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Outline</a:t>
            </a:r>
            <a:endParaRPr sz="36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6109" y="3598621"/>
            <a:ext cx="46888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FF"/>
                </a:solidFill>
                <a:latin typeface="+mj-lt"/>
                <a:cs typeface="Carlito"/>
              </a:rPr>
              <a:t>Refrigeration</a:t>
            </a:r>
            <a:r>
              <a:rPr sz="1800" b="1" spc="250" dirty="0">
                <a:solidFill>
                  <a:srgbClr val="FF00FF"/>
                </a:solidFill>
                <a:latin typeface="+mj-lt"/>
                <a:cs typeface="Carlito"/>
              </a:rPr>
              <a:t> </a:t>
            </a:r>
            <a:r>
              <a:rPr sz="1800" b="1" dirty="0">
                <a:solidFill>
                  <a:srgbClr val="FF00FF"/>
                </a:solidFill>
                <a:latin typeface="+mj-lt"/>
                <a:cs typeface="Carlito"/>
              </a:rPr>
              <a:t>and</a:t>
            </a:r>
            <a:r>
              <a:rPr sz="1800" b="1" spc="310" dirty="0">
                <a:solidFill>
                  <a:srgbClr val="FF00FF"/>
                </a:solidFill>
                <a:latin typeface="+mj-lt"/>
                <a:cs typeface="Carlito"/>
              </a:rPr>
              <a:t> </a:t>
            </a:r>
            <a:r>
              <a:rPr sz="1800" b="1" dirty="0">
                <a:solidFill>
                  <a:srgbClr val="FF00FF"/>
                </a:solidFill>
                <a:latin typeface="+mj-lt"/>
                <a:cs typeface="Carlito"/>
              </a:rPr>
              <a:t>air</a:t>
            </a:r>
            <a:r>
              <a:rPr sz="1800" b="1" spc="330" dirty="0">
                <a:solidFill>
                  <a:srgbClr val="FF00FF"/>
                </a:solidFill>
                <a:latin typeface="+mj-lt"/>
                <a:cs typeface="Carlito"/>
              </a:rPr>
              <a:t> </a:t>
            </a:r>
            <a:r>
              <a:rPr sz="1800" b="1" dirty="0">
                <a:solidFill>
                  <a:srgbClr val="FF00FF"/>
                </a:solidFill>
                <a:latin typeface="+mj-lt"/>
                <a:cs typeface="Carlito"/>
              </a:rPr>
              <a:t>conditioning</a:t>
            </a:r>
            <a:r>
              <a:rPr sz="1800" b="1" dirty="0">
                <a:solidFill>
                  <a:srgbClr val="0000FF"/>
                </a:solidFill>
                <a:latin typeface="+mj-lt"/>
                <a:cs typeface="Carlito"/>
              </a:rPr>
              <a:t>:</a:t>
            </a:r>
            <a:r>
              <a:rPr sz="1800" b="1" spc="265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applications;</a:t>
            </a:r>
            <a:endParaRPr sz="1800" dirty="0">
              <a:latin typeface="+mj-lt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refrigerants,</a:t>
            </a:r>
            <a:r>
              <a:rPr sz="1800" b="1" spc="195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dirty="0">
                <a:solidFill>
                  <a:srgbClr val="0000FF"/>
                </a:solidFill>
                <a:latin typeface="+mj-lt"/>
                <a:cs typeface="Carlito"/>
              </a:rPr>
              <a:t>different</a:t>
            </a:r>
            <a:r>
              <a:rPr sz="1800" b="1" spc="235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spc="-30" dirty="0">
                <a:solidFill>
                  <a:srgbClr val="0000FF"/>
                </a:solidFill>
                <a:latin typeface="+mj-lt"/>
                <a:cs typeface="Carlito"/>
              </a:rPr>
              <a:t>refrigeration</a:t>
            </a:r>
            <a:r>
              <a:rPr sz="1800" b="1" spc="-70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methods.</a:t>
            </a:r>
            <a:endParaRPr sz="1800" dirty="0">
              <a:latin typeface="+mj-lt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86" y="714502"/>
            <a:ext cx="397065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FF"/>
                </a:solidFill>
                <a:latin typeface="+mj-lt"/>
                <a:cs typeface="Carlito"/>
              </a:rPr>
              <a:t>Internal</a:t>
            </a:r>
            <a:r>
              <a:rPr sz="1800" b="1" spc="-60" dirty="0">
                <a:solidFill>
                  <a:srgbClr val="FF00FF"/>
                </a:solidFill>
                <a:latin typeface="+mj-lt"/>
                <a:cs typeface="Carlito"/>
              </a:rPr>
              <a:t> </a:t>
            </a:r>
            <a:r>
              <a:rPr sz="1800" b="1" spc="-20" dirty="0">
                <a:solidFill>
                  <a:srgbClr val="FF00FF"/>
                </a:solidFill>
                <a:latin typeface="+mj-lt"/>
                <a:cs typeface="Carlito"/>
              </a:rPr>
              <a:t>combustion</a:t>
            </a:r>
            <a:r>
              <a:rPr sz="1800" b="1" spc="-70" dirty="0">
                <a:solidFill>
                  <a:srgbClr val="FF00FF"/>
                </a:solidFill>
                <a:latin typeface="+mj-lt"/>
                <a:cs typeface="Carlito"/>
              </a:rPr>
              <a:t> </a:t>
            </a:r>
            <a:r>
              <a:rPr sz="1800" b="1" dirty="0">
                <a:solidFill>
                  <a:srgbClr val="FF00FF"/>
                </a:solidFill>
                <a:latin typeface="+mj-lt"/>
                <a:cs typeface="Carlito"/>
              </a:rPr>
              <a:t>engines</a:t>
            </a:r>
            <a:r>
              <a:rPr sz="1800" b="1" dirty="0">
                <a:solidFill>
                  <a:srgbClr val="0000FF"/>
                </a:solidFill>
                <a:latin typeface="+mj-lt"/>
                <a:cs typeface="Carlito"/>
              </a:rPr>
              <a:t>:</a:t>
            </a:r>
            <a:r>
              <a:rPr sz="1800" b="1" spc="-50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Introduction </a:t>
            </a:r>
            <a:r>
              <a:rPr sz="1800" b="1" dirty="0">
                <a:solidFill>
                  <a:srgbClr val="0000FF"/>
                </a:solidFill>
                <a:latin typeface="+mj-lt"/>
                <a:cs typeface="Carlito"/>
              </a:rPr>
              <a:t>to</a:t>
            </a:r>
            <a:r>
              <a:rPr sz="1800" b="1" spc="-30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internal</a:t>
            </a:r>
            <a:r>
              <a:rPr sz="1800" b="1" spc="-60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combustion</a:t>
            </a:r>
            <a:r>
              <a:rPr sz="1800" b="1" spc="-35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engines</a:t>
            </a:r>
            <a:r>
              <a:rPr sz="1800" b="1" spc="-70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dirty="0">
                <a:solidFill>
                  <a:srgbClr val="0000FF"/>
                </a:solidFill>
                <a:latin typeface="+mj-lt"/>
                <a:cs typeface="Carlito"/>
              </a:rPr>
              <a:t>and</a:t>
            </a:r>
            <a:r>
              <a:rPr sz="1800" b="1" spc="-15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their cycles;</a:t>
            </a:r>
            <a:r>
              <a:rPr sz="1800" b="1" spc="-95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dirty="0">
                <a:solidFill>
                  <a:srgbClr val="FF00FF"/>
                </a:solidFill>
                <a:latin typeface="+mj-lt"/>
                <a:cs typeface="Carlito"/>
              </a:rPr>
              <a:t>gas</a:t>
            </a:r>
            <a:r>
              <a:rPr sz="1800" b="1" spc="-45" dirty="0">
                <a:solidFill>
                  <a:srgbClr val="FF00FF"/>
                </a:solidFill>
                <a:latin typeface="+mj-lt"/>
                <a:cs typeface="Carlito"/>
              </a:rPr>
              <a:t> </a:t>
            </a:r>
            <a:r>
              <a:rPr sz="1800" b="1" spc="-10" dirty="0">
                <a:solidFill>
                  <a:srgbClr val="FF00FF"/>
                </a:solidFill>
                <a:latin typeface="+mj-lt"/>
                <a:cs typeface="Carlito"/>
              </a:rPr>
              <a:t>turbines</a:t>
            </a: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.</a:t>
            </a:r>
            <a:endParaRPr sz="1800" dirty="0">
              <a:latin typeface="+mj-lt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86" y="3814978"/>
            <a:ext cx="32753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rlito"/>
                <a:cs typeface="Carlito"/>
              </a:rPr>
              <a:t>Source:</a:t>
            </a:r>
            <a:r>
              <a:rPr sz="1000" spc="-5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https://www.mercedes- benz.com/en/vehicles/passenger-</a:t>
            </a:r>
            <a:r>
              <a:rPr sz="1000" spc="-20" dirty="0">
                <a:latin typeface="Carlito"/>
                <a:cs typeface="Carlito"/>
              </a:rPr>
              <a:t>cars/concept-</a:t>
            </a:r>
            <a:r>
              <a:rPr sz="1000" spc="-10" dirty="0">
                <a:latin typeface="Carlito"/>
                <a:cs typeface="Carlito"/>
              </a:rPr>
              <a:t>cars/vision-</a:t>
            </a:r>
            <a:r>
              <a:rPr sz="1000" spc="-20" dirty="0">
                <a:latin typeface="Carlito"/>
                <a:cs typeface="Carlito"/>
              </a:rPr>
              <a:t>eqs/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5273" y="3301365"/>
            <a:ext cx="4269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rlito"/>
                <a:cs typeface="Carlito"/>
              </a:rPr>
              <a:t>Source:</a:t>
            </a:r>
            <a:r>
              <a:rPr sz="1000" spc="195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https://aircare.com.bd/product/elite-1-0-</a:t>
            </a:r>
            <a:r>
              <a:rPr sz="1000" spc="-20" dirty="0">
                <a:latin typeface="Carlito"/>
                <a:cs typeface="Carlito"/>
              </a:rPr>
              <a:t>ton-</a:t>
            </a:r>
            <a:r>
              <a:rPr sz="1000" spc="-10" dirty="0">
                <a:latin typeface="Carlito"/>
                <a:cs typeface="Carlito"/>
              </a:rPr>
              <a:t>air-</a:t>
            </a:r>
            <a:r>
              <a:rPr sz="1000" spc="-20" dirty="0">
                <a:latin typeface="Carlito"/>
                <a:cs typeface="Carlito"/>
              </a:rPr>
              <a:t>conditioner-</a:t>
            </a:r>
            <a:r>
              <a:rPr sz="1000" spc="-10" dirty="0">
                <a:latin typeface="Carlito"/>
                <a:cs typeface="Carlito"/>
              </a:rPr>
              <a:t>non-inverter/</a:t>
            </a:r>
            <a:endParaRPr sz="1000">
              <a:latin typeface="Carlito"/>
              <a:cs typeface="Carli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684020"/>
            <a:ext cx="3886200" cy="21838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6632" y="813816"/>
            <a:ext cx="2465832" cy="246430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681304"/>
            <a:ext cx="668147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95"/>
              </a:spcBef>
            </a:pPr>
            <a:r>
              <a:rPr u="none" dirty="0">
                <a:latin typeface="+mj-lt"/>
              </a:rPr>
              <a:t>Internal</a:t>
            </a:r>
            <a:r>
              <a:rPr u="none" spc="-170" dirty="0">
                <a:latin typeface="+mj-lt"/>
              </a:rPr>
              <a:t> </a:t>
            </a:r>
            <a:r>
              <a:rPr u="none" dirty="0">
                <a:latin typeface="+mj-lt"/>
              </a:rPr>
              <a:t>Combustion</a:t>
            </a:r>
            <a:r>
              <a:rPr u="none" spc="-165" dirty="0">
                <a:latin typeface="+mj-lt"/>
              </a:rPr>
              <a:t> </a:t>
            </a:r>
            <a:r>
              <a:rPr u="none" spc="-10" dirty="0">
                <a:latin typeface="+mj-lt"/>
              </a:rPr>
              <a:t>Engine: </a:t>
            </a:r>
            <a:r>
              <a:rPr u="none" spc="-40" dirty="0">
                <a:latin typeface="+mj-lt"/>
              </a:rPr>
              <a:t>Terminology</a:t>
            </a:r>
            <a:r>
              <a:rPr u="none" spc="-110" dirty="0">
                <a:latin typeface="+mj-lt"/>
              </a:rPr>
              <a:t> </a:t>
            </a:r>
            <a:r>
              <a:rPr u="none" dirty="0">
                <a:latin typeface="+mj-lt"/>
              </a:rPr>
              <a:t>and</a:t>
            </a:r>
            <a:r>
              <a:rPr u="none" spc="-105" dirty="0">
                <a:latin typeface="+mj-lt"/>
              </a:rPr>
              <a:t> </a:t>
            </a:r>
            <a:r>
              <a:rPr u="none" spc="-10" dirty="0">
                <a:latin typeface="+mj-lt"/>
              </a:rPr>
              <a:t>Classification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039111"/>
            <a:ext cx="6248400" cy="27249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009" y="31445"/>
            <a:ext cx="13633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latin typeface="+mj-lt"/>
              </a:rPr>
              <a:t>Engine</a:t>
            </a:r>
            <a:endParaRPr sz="36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435" y="851103"/>
            <a:ext cx="80175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+mj-lt"/>
                <a:cs typeface="Carlito"/>
              </a:rPr>
              <a:t>Engine</a:t>
            </a:r>
            <a:r>
              <a:rPr sz="2400" dirty="0">
                <a:latin typeface="+mj-lt"/>
                <a:cs typeface="Carlito"/>
              </a:rPr>
              <a:t>:</a:t>
            </a:r>
            <a:r>
              <a:rPr sz="2400" spc="-45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a</a:t>
            </a:r>
            <a:r>
              <a:rPr sz="2400" spc="-35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device</a:t>
            </a:r>
            <a:r>
              <a:rPr sz="2400" spc="-70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that</a:t>
            </a:r>
            <a:r>
              <a:rPr sz="2400" spc="-75" dirty="0">
                <a:latin typeface="+mj-lt"/>
                <a:cs typeface="Carlito"/>
              </a:rPr>
              <a:t> </a:t>
            </a:r>
            <a:r>
              <a:rPr sz="2400" spc="-30" dirty="0">
                <a:latin typeface="+mj-lt"/>
                <a:cs typeface="Carlito"/>
              </a:rPr>
              <a:t>transforms</a:t>
            </a:r>
            <a:r>
              <a:rPr sz="2400" spc="-105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one</a:t>
            </a:r>
            <a:r>
              <a:rPr sz="2400" spc="-40" dirty="0">
                <a:latin typeface="+mj-lt"/>
                <a:cs typeface="Carlito"/>
              </a:rPr>
              <a:t> </a:t>
            </a:r>
            <a:r>
              <a:rPr sz="2400" spc="-20" dirty="0">
                <a:latin typeface="+mj-lt"/>
                <a:cs typeface="Carlito"/>
              </a:rPr>
              <a:t>form</a:t>
            </a:r>
            <a:r>
              <a:rPr sz="2400" spc="-70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of</a:t>
            </a:r>
            <a:r>
              <a:rPr sz="2400" spc="-55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energy</a:t>
            </a:r>
            <a:r>
              <a:rPr sz="2400" spc="-65" dirty="0">
                <a:latin typeface="+mj-lt"/>
                <a:cs typeface="Carlito"/>
              </a:rPr>
              <a:t> </a:t>
            </a:r>
            <a:r>
              <a:rPr sz="2400" spc="-20" dirty="0">
                <a:latin typeface="+mj-lt"/>
                <a:cs typeface="Carlito"/>
              </a:rPr>
              <a:t>into</a:t>
            </a:r>
            <a:r>
              <a:rPr sz="2400" spc="-90" dirty="0">
                <a:latin typeface="+mj-lt"/>
                <a:cs typeface="Carlito"/>
              </a:rPr>
              <a:t> </a:t>
            </a:r>
            <a:r>
              <a:rPr sz="2400" spc="-10" dirty="0">
                <a:latin typeface="+mj-lt"/>
                <a:cs typeface="Carlito"/>
              </a:rPr>
              <a:t>another</a:t>
            </a:r>
            <a:endParaRPr sz="2400" dirty="0">
              <a:latin typeface="+mj-lt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+mj-lt"/>
                <a:cs typeface="Carlito"/>
              </a:rPr>
              <a:t>form</a:t>
            </a:r>
            <a:r>
              <a:rPr sz="2400" spc="-90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of</a:t>
            </a:r>
            <a:r>
              <a:rPr sz="2400" spc="-40" dirty="0">
                <a:latin typeface="+mj-lt"/>
                <a:cs typeface="Carlito"/>
              </a:rPr>
              <a:t> </a:t>
            </a:r>
            <a:r>
              <a:rPr sz="2400" spc="-10" dirty="0">
                <a:latin typeface="+mj-lt"/>
                <a:cs typeface="Carlito"/>
              </a:rPr>
              <a:t>Energy.</a:t>
            </a:r>
            <a:endParaRPr sz="2400" dirty="0">
              <a:latin typeface="+mj-lt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535" y="4091736"/>
            <a:ext cx="783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+mj-lt"/>
                <a:cs typeface="Carlito"/>
              </a:rPr>
              <a:t>Heat</a:t>
            </a:r>
            <a:r>
              <a:rPr sz="2400" b="1" spc="-95" dirty="0">
                <a:latin typeface="+mj-lt"/>
                <a:cs typeface="Carlito"/>
              </a:rPr>
              <a:t> </a:t>
            </a:r>
            <a:r>
              <a:rPr sz="2400" b="1" dirty="0">
                <a:latin typeface="+mj-lt"/>
                <a:cs typeface="Carlito"/>
              </a:rPr>
              <a:t>engine</a:t>
            </a:r>
            <a:r>
              <a:rPr sz="2400" dirty="0">
                <a:latin typeface="+mj-lt"/>
                <a:cs typeface="Carlito"/>
              </a:rPr>
              <a:t>:</a:t>
            </a:r>
            <a:r>
              <a:rPr sz="2400" spc="-75" dirty="0">
                <a:latin typeface="+mj-lt"/>
                <a:cs typeface="Carlito"/>
              </a:rPr>
              <a:t> </a:t>
            </a:r>
            <a:r>
              <a:rPr sz="2400" spc="-70" dirty="0">
                <a:latin typeface="+mj-lt"/>
                <a:cs typeface="Carlito"/>
              </a:rPr>
              <a:t>Transform</a:t>
            </a:r>
            <a:r>
              <a:rPr sz="2400" spc="-65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the</a:t>
            </a:r>
            <a:r>
              <a:rPr sz="2400" spc="-60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heat</a:t>
            </a:r>
            <a:r>
              <a:rPr sz="2400" spc="-75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energy</a:t>
            </a:r>
            <a:r>
              <a:rPr sz="2400" spc="-90" dirty="0">
                <a:latin typeface="+mj-lt"/>
                <a:cs typeface="Carlito"/>
              </a:rPr>
              <a:t> </a:t>
            </a:r>
            <a:r>
              <a:rPr sz="2400" spc="-20" dirty="0">
                <a:latin typeface="+mj-lt"/>
                <a:cs typeface="Carlito"/>
              </a:rPr>
              <a:t>into</a:t>
            </a:r>
            <a:r>
              <a:rPr sz="2400" spc="-105" dirty="0">
                <a:latin typeface="+mj-lt"/>
                <a:cs typeface="Carlito"/>
              </a:rPr>
              <a:t> </a:t>
            </a:r>
            <a:r>
              <a:rPr sz="2400" spc="-10" dirty="0">
                <a:latin typeface="+mj-lt"/>
                <a:cs typeface="Carlito"/>
              </a:rPr>
              <a:t>mechanical</a:t>
            </a:r>
            <a:r>
              <a:rPr sz="2400" spc="-114" dirty="0">
                <a:latin typeface="+mj-lt"/>
                <a:cs typeface="Carlito"/>
              </a:rPr>
              <a:t> </a:t>
            </a:r>
            <a:r>
              <a:rPr sz="2400" spc="-10" dirty="0">
                <a:latin typeface="+mj-lt"/>
                <a:cs typeface="Carlito"/>
              </a:rPr>
              <a:t>energy</a:t>
            </a:r>
            <a:endParaRPr sz="2400" dirty="0">
              <a:latin typeface="+mj-lt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9942" y="2138997"/>
            <a:ext cx="1701800" cy="711200"/>
            <a:chOff x="902461" y="2331973"/>
            <a:chExt cx="1701800" cy="711200"/>
          </a:xfrm>
        </p:grpSpPr>
        <p:sp>
          <p:nvSpPr>
            <p:cNvPr id="6" name="object 6"/>
            <p:cNvSpPr/>
            <p:nvPr/>
          </p:nvSpPr>
          <p:spPr>
            <a:xfrm>
              <a:off x="914399" y="2343911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838200" y="0"/>
                  </a:moveTo>
                  <a:lnTo>
                    <a:pt x="772668" y="1015"/>
                  </a:lnTo>
                  <a:lnTo>
                    <a:pt x="708533" y="4063"/>
                  </a:lnTo>
                  <a:lnTo>
                    <a:pt x="646049" y="9017"/>
                  </a:lnTo>
                  <a:lnTo>
                    <a:pt x="585216" y="15875"/>
                  </a:lnTo>
                  <a:lnTo>
                    <a:pt x="526288" y="24511"/>
                  </a:lnTo>
                  <a:lnTo>
                    <a:pt x="469646" y="34798"/>
                  </a:lnTo>
                  <a:lnTo>
                    <a:pt x="415163" y="46862"/>
                  </a:lnTo>
                  <a:lnTo>
                    <a:pt x="363219" y="60325"/>
                  </a:lnTo>
                  <a:lnTo>
                    <a:pt x="313956" y="75311"/>
                  </a:lnTo>
                  <a:lnTo>
                    <a:pt x="267563" y="91693"/>
                  </a:lnTo>
                  <a:lnTo>
                    <a:pt x="224231" y="109474"/>
                  </a:lnTo>
                  <a:lnTo>
                    <a:pt x="184150" y="128396"/>
                  </a:lnTo>
                  <a:lnTo>
                    <a:pt x="147485" y="148589"/>
                  </a:lnTo>
                  <a:lnTo>
                    <a:pt x="114439" y="169799"/>
                  </a:lnTo>
                  <a:lnTo>
                    <a:pt x="59943" y="215264"/>
                  </a:lnTo>
                  <a:lnTo>
                    <a:pt x="22136" y="264287"/>
                  </a:lnTo>
                  <a:lnTo>
                    <a:pt x="2514" y="316102"/>
                  </a:lnTo>
                  <a:lnTo>
                    <a:pt x="0" y="342900"/>
                  </a:lnTo>
                  <a:lnTo>
                    <a:pt x="2514" y="369696"/>
                  </a:lnTo>
                  <a:lnTo>
                    <a:pt x="22136" y="421513"/>
                  </a:lnTo>
                  <a:lnTo>
                    <a:pt x="59943" y="470535"/>
                  </a:lnTo>
                  <a:lnTo>
                    <a:pt x="114439" y="516000"/>
                  </a:lnTo>
                  <a:lnTo>
                    <a:pt x="147485" y="537210"/>
                  </a:lnTo>
                  <a:lnTo>
                    <a:pt x="184150" y="557402"/>
                  </a:lnTo>
                  <a:lnTo>
                    <a:pt x="224231" y="576326"/>
                  </a:lnTo>
                  <a:lnTo>
                    <a:pt x="267563" y="594106"/>
                  </a:lnTo>
                  <a:lnTo>
                    <a:pt x="313956" y="610488"/>
                  </a:lnTo>
                  <a:lnTo>
                    <a:pt x="363219" y="625475"/>
                  </a:lnTo>
                  <a:lnTo>
                    <a:pt x="415163" y="638937"/>
                  </a:lnTo>
                  <a:lnTo>
                    <a:pt x="469646" y="651001"/>
                  </a:lnTo>
                  <a:lnTo>
                    <a:pt x="526288" y="661288"/>
                  </a:lnTo>
                  <a:lnTo>
                    <a:pt x="585216" y="669925"/>
                  </a:lnTo>
                  <a:lnTo>
                    <a:pt x="646049" y="676782"/>
                  </a:lnTo>
                  <a:lnTo>
                    <a:pt x="708533" y="681736"/>
                  </a:lnTo>
                  <a:lnTo>
                    <a:pt x="772668" y="684783"/>
                  </a:lnTo>
                  <a:lnTo>
                    <a:pt x="838200" y="685800"/>
                  </a:lnTo>
                  <a:lnTo>
                    <a:pt x="903732" y="684783"/>
                  </a:lnTo>
                  <a:lnTo>
                    <a:pt x="967867" y="681736"/>
                  </a:lnTo>
                  <a:lnTo>
                    <a:pt x="1030351" y="676782"/>
                  </a:lnTo>
                  <a:lnTo>
                    <a:pt x="1091183" y="669925"/>
                  </a:lnTo>
                  <a:lnTo>
                    <a:pt x="1150112" y="661288"/>
                  </a:lnTo>
                  <a:lnTo>
                    <a:pt x="1206754" y="651001"/>
                  </a:lnTo>
                  <a:lnTo>
                    <a:pt x="1261237" y="638937"/>
                  </a:lnTo>
                  <a:lnTo>
                    <a:pt x="1313180" y="625475"/>
                  </a:lnTo>
                  <a:lnTo>
                    <a:pt x="1362456" y="610488"/>
                  </a:lnTo>
                  <a:lnTo>
                    <a:pt x="1408811" y="594106"/>
                  </a:lnTo>
                  <a:lnTo>
                    <a:pt x="1452118" y="576326"/>
                  </a:lnTo>
                  <a:lnTo>
                    <a:pt x="1492250" y="557402"/>
                  </a:lnTo>
                  <a:lnTo>
                    <a:pt x="1528952" y="537210"/>
                  </a:lnTo>
                  <a:lnTo>
                    <a:pt x="1561973" y="516000"/>
                  </a:lnTo>
                  <a:lnTo>
                    <a:pt x="1616456" y="470535"/>
                  </a:lnTo>
                  <a:lnTo>
                    <a:pt x="1654302" y="421513"/>
                  </a:lnTo>
                  <a:lnTo>
                    <a:pt x="1673860" y="369696"/>
                  </a:lnTo>
                  <a:lnTo>
                    <a:pt x="1676400" y="342900"/>
                  </a:lnTo>
                  <a:lnTo>
                    <a:pt x="1673860" y="316102"/>
                  </a:lnTo>
                  <a:lnTo>
                    <a:pt x="1654302" y="264287"/>
                  </a:lnTo>
                  <a:lnTo>
                    <a:pt x="1616456" y="215264"/>
                  </a:lnTo>
                  <a:lnTo>
                    <a:pt x="1561973" y="169799"/>
                  </a:lnTo>
                  <a:lnTo>
                    <a:pt x="1528952" y="148589"/>
                  </a:lnTo>
                  <a:lnTo>
                    <a:pt x="1492250" y="128396"/>
                  </a:lnTo>
                  <a:lnTo>
                    <a:pt x="1452118" y="109474"/>
                  </a:lnTo>
                  <a:lnTo>
                    <a:pt x="1408811" y="91693"/>
                  </a:lnTo>
                  <a:lnTo>
                    <a:pt x="1362456" y="75311"/>
                  </a:lnTo>
                  <a:lnTo>
                    <a:pt x="1313180" y="60325"/>
                  </a:lnTo>
                  <a:lnTo>
                    <a:pt x="1261237" y="46862"/>
                  </a:lnTo>
                  <a:lnTo>
                    <a:pt x="1206754" y="34798"/>
                  </a:lnTo>
                  <a:lnTo>
                    <a:pt x="1150112" y="24511"/>
                  </a:lnTo>
                  <a:lnTo>
                    <a:pt x="1091183" y="15875"/>
                  </a:lnTo>
                  <a:lnTo>
                    <a:pt x="1030351" y="9017"/>
                  </a:lnTo>
                  <a:lnTo>
                    <a:pt x="967867" y="4063"/>
                  </a:lnTo>
                  <a:lnTo>
                    <a:pt x="903732" y="1015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5161" y="2344673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0" y="342900"/>
                  </a:moveTo>
                  <a:lnTo>
                    <a:pt x="9956" y="289813"/>
                  </a:lnTo>
                  <a:lnTo>
                    <a:pt x="38862" y="239394"/>
                  </a:lnTo>
                  <a:lnTo>
                    <a:pt x="85191" y="192150"/>
                  </a:lnTo>
                  <a:lnTo>
                    <a:pt x="147485" y="148589"/>
                  </a:lnTo>
                  <a:lnTo>
                    <a:pt x="184150" y="128396"/>
                  </a:lnTo>
                  <a:lnTo>
                    <a:pt x="224231" y="109474"/>
                  </a:lnTo>
                  <a:lnTo>
                    <a:pt x="267563" y="91693"/>
                  </a:lnTo>
                  <a:lnTo>
                    <a:pt x="313956" y="75311"/>
                  </a:lnTo>
                  <a:lnTo>
                    <a:pt x="363219" y="60325"/>
                  </a:lnTo>
                  <a:lnTo>
                    <a:pt x="415163" y="46862"/>
                  </a:lnTo>
                  <a:lnTo>
                    <a:pt x="469646" y="34798"/>
                  </a:lnTo>
                  <a:lnTo>
                    <a:pt x="526288" y="24511"/>
                  </a:lnTo>
                  <a:lnTo>
                    <a:pt x="585216" y="15875"/>
                  </a:lnTo>
                  <a:lnTo>
                    <a:pt x="646049" y="9017"/>
                  </a:lnTo>
                  <a:lnTo>
                    <a:pt x="708532" y="4063"/>
                  </a:lnTo>
                  <a:lnTo>
                    <a:pt x="772668" y="1015"/>
                  </a:lnTo>
                  <a:lnTo>
                    <a:pt x="838200" y="0"/>
                  </a:lnTo>
                  <a:lnTo>
                    <a:pt x="903732" y="1015"/>
                  </a:lnTo>
                  <a:lnTo>
                    <a:pt x="967867" y="4063"/>
                  </a:lnTo>
                  <a:lnTo>
                    <a:pt x="1030351" y="9017"/>
                  </a:lnTo>
                  <a:lnTo>
                    <a:pt x="1091183" y="15875"/>
                  </a:lnTo>
                  <a:lnTo>
                    <a:pt x="1150112" y="24511"/>
                  </a:lnTo>
                  <a:lnTo>
                    <a:pt x="1206754" y="34798"/>
                  </a:lnTo>
                  <a:lnTo>
                    <a:pt x="1261237" y="46862"/>
                  </a:lnTo>
                  <a:lnTo>
                    <a:pt x="1313180" y="60325"/>
                  </a:lnTo>
                  <a:lnTo>
                    <a:pt x="1362456" y="75311"/>
                  </a:lnTo>
                  <a:lnTo>
                    <a:pt x="1408811" y="91693"/>
                  </a:lnTo>
                  <a:lnTo>
                    <a:pt x="1452118" y="109474"/>
                  </a:lnTo>
                  <a:lnTo>
                    <a:pt x="1492250" y="128396"/>
                  </a:lnTo>
                  <a:lnTo>
                    <a:pt x="1528952" y="148589"/>
                  </a:lnTo>
                  <a:lnTo>
                    <a:pt x="1561973" y="169799"/>
                  </a:lnTo>
                  <a:lnTo>
                    <a:pt x="1616456" y="215264"/>
                  </a:lnTo>
                  <a:lnTo>
                    <a:pt x="1654302" y="264287"/>
                  </a:lnTo>
                  <a:lnTo>
                    <a:pt x="1673860" y="316102"/>
                  </a:lnTo>
                  <a:lnTo>
                    <a:pt x="1676400" y="342900"/>
                  </a:lnTo>
                  <a:lnTo>
                    <a:pt x="1673860" y="369696"/>
                  </a:lnTo>
                  <a:lnTo>
                    <a:pt x="1654302" y="421513"/>
                  </a:lnTo>
                  <a:lnTo>
                    <a:pt x="1616456" y="470534"/>
                  </a:lnTo>
                  <a:lnTo>
                    <a:pt x="1561973" y="516000"/>
                  </a:lnTo>
                  <a:lnTo>
                    <a:pt x="1528952" y="537209"/>
                  </a:lnTo>
                  <a:lnTo>
                    <a:pt x="1492250" y="557402"/>
                  </a:lnTo>
                  <a:lnTo>
                    <a:pt x="1452118" y="576326"/>
                  </a:lnTo>
                  <a:lnTo>
                    <a:pt x="1408811" y="594106"/>
                  </a:lnTo>
                  <a:lnTo>
                    <a:pt x="1362456" y="610488"/>
                  </a:lnTo>
                  <a:lnTo>
                    <a:pt x="1313180" y="625475"/>
                  </a:lnTo>
                  <a:lnTo>
                    <a:pt x="1261237" y="638937"/>
                  </a:lnTo>
                  <a:lnTo>
                    <a:pt x="1206754" y="651001"/>
                  </a:lnTo>
                  <a:lnTo>
                    <a:pt x="1150112" y="661288"/>
                  </a:lnTo>
                  <a:lnTo>
                    <a:pt x="1091183" y="669925"/>
                  </a:lnTo>
                  <a:lnTo>
                    <a:pt x="1030351" y="676782"/>
                  </a:lnTo>
                  <a:lnTo>
                    <a:pt x="967867" y="681736"/>
                  </a:lnTo>
                  <a:lnTo>
                    <a:pt x="903732" y="684783"/>
                  </a:lnTo>
                  <a:lnTo>
                    <a:pt x="838200" y="685800"/>
                  </a:lnTo>
                  <a:lnTo>
                    <a:pt x="772668" y="684783"/>
                  </a:lnTo>
                  <a:lnTo>
                    <a:pt x="708532" y="681736"/>
                  </a:lnTo>
                  <a:lnTo>
                    <a:pt x="646049" y="676782"/>
                  </a:lnTo>
                  <a:lnTo>
                    <a:pt x="585216" y="669925"/>
                  </a:lnTo>
                  <a:lnTo>
                    <a:pt x="526288" y="661288"/>
                  </a:lnTo>
                  <a:lnTo>
                    <a:pt x="469646" y="651001"/>
                  </a:lnTo>
                  <a:lnTo>
                    <a:pt x="415163" y="638937"/>
                  </a:lnTo>
                  <a:lnTo>
                    <a:pt x="363219" y="625475"/>
                  </a:lnTo>
                  <a:lnTo>
                    <a:pt x="313956" y="610488"/>
                  </a:lnTo>
                  <a:lnTo>
                    <a:pt x="267563" y="594106"/>
                  </a:lnTo>
                  <a:lnTo>
                    <a:pt x="224231" y="576326"/>
                  </a:lnTo>
                  <a:lnTo>
                    <a:pt x="184150" y="557402"/>
                  </a:lnTo>
                  <a:lnTo>
                    <a:pt x="147485" y="537209"/>
                  </a:lnTo>
                  <a:lnTo>
                    <a:pt x="114439" y="516000"/>
                  </a:lnTo>
                  <a:lnTo>
                    <a:pt x="59943" y="470534"/>
                  </a:lnTo>
                  <a:lnTo>
                    <a:pt x="22136" y="421513"/>
                  </a:lnTo>
                  <a:lnTo>
                    <a:pt x="2527" y="369696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44928" y="2314384"/>
            <a:ext cx="66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+mj-lt"/>
                <a:cs typeface="Carlito"/>
              </a:rPr>
              <a:t>Source</a:t>
            </a:r>
            <a:endParaRPr sz="1800" dirty="0">
              <a:latin typeface="+mj-lt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5727" y="2332102"/>
            <a:ext cx="1701800" cy="711200"/>
            <a:chOff x="6693661" y="2388361"/>
            <a:chExt cx="1701800" cy="711200"/>
          </a:xfrm>
        </p:grpSpPr>
        <p:sp>
          <p:nvSpPr>
            <p:cNvPr id="10" name="object 10"/>
            <p:cNvSpPr/>
            <p:nvPr/>
          </p:nvSpPr>
          <p:spPr>
            <a:xfrm>
              <a:off x="6705599" y="2400299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838200" y="0"/>
                  </a:moveTo>
                  <a:lnTo>
                    <a:pt x="772668" y="1016"/>
                  </a:lnTo>
                  <a:lnTo>
                    <a:pt x="708532" y="4063"/>
                  </a:lnTo>
                  <a:lnTo>
                    <a:pt x="646049" y="9017"/>
                  </a:lnTo>
                  <a:lnTo>
                    <a:pt x="585216" y="15875"/>
                  </a:lnTo>
                  <a:lnTo>
                    <a:pt x="526288" y="24511"/>
                  </a:lnTo>
                  <a:lnTo>
                    <a:pt x="469646" y="34798"/>
                  </a:lnTo>
                  <a:lnTo>
                    <a:pt x="415163" y="46862"/>
                  </a:lnTo>
                  <a:lnTo>
                    <a:pt x="363220" y="60325"/>
                  </a:lnTo>
                  <a:lnTo>
                    <a:pt x="313944" y="75311"/>
                  </a:lnTo>
                  <a:lnTo>
                    <a:pt x="267589" y="91693"/>
                  </a:lnTo>
                  <a:lnTo>
                    <a:pt x="224281" y="109474"/>
                  </a:lnTo>
                  <a:lnTo>
                    <a:pt x="184150" y="128397"/>
                  </a:lnTo>
                  <a:lnTo>
                    <a:pt x="147447" y="148589"/>
                  </a:lnTo>
                  <a:lnTo>
                    <a:pt x="114426" y="169799"/>
                  </a:lnTo>
                  <a:lnTo>
                    <a:pt x="59944" y="215264"/>
                  </a:lnTo>
                  <a:lnTo>
                    <a:pt x="22098" y="264287"/>
                  </a:lnTo>
                  <a:lnTo>
                    <a:pt x="2540" y="316102"/>
                  </a:lnTo>
                  <a:lnTo>
                    <a:pt x="0" y="342900"/>
                  </a:lnTo>
                  <a:lnTo>
                    <a:pt x="2540" y="369697"/>
                  </a:lnTo>
                  <a:lnTo>
                    <a:pt x="22098" y="421513"/>
                  </a:lnTo>
                  <a:lnTo>
                    <a:pt x="59944" y="470535"/>
                  </a:lnTo>
                  <a:lnTo>
                    <a:pt x="114426" y="516000"/>
                  </a:lnTo>
                  <a:lnTo>
                    <a:pt x="147447" y="537210"/>
                  </a:lnTo>
                  <a:lnTo>
                    <a:pt x="184150" y="557402"/>
                  </a:lnTo>
                  <a:lnTo>
                    <a:pt x="224281" y="576326"/>
                  </a:lnTo>
                  <a:lnTo>
                    <a:pt x="267589" y="594106"/>
                  </a:lnTo>
                  <a:lnTo>
                    <a:pt x="313944" y="610488"/>
                  </a:lnTo>
                  <a:lnTo>
                    <a:pt x="363220" y="625475"/>
                  </a:lnTo>
                  <a:lnTo>
                    <a:pt x="415163" y="638937"/>
                  </a:lnTo>
                  <a:lnTo>
                    <a:pt x="469646" y="651001"/>
                  </a:lnTo>
                  <a:lnTo>
                    <a:pt x="526288" y="661288"/>
                  </a:lnTo>
                  <a:lnTo>
                    <a:pt x="585216" y="669925"/>
                  </a:lnTo>
                  <a:lnTo>
                    <a:pt x="646049" y="676782"/>
                  </a:lnTo>
                  <a:lnTo>
                    <a:pt x="708532" y="681736"/>
                  </a:lnTo>
                  <a:lnTo>
                    <a:pt x="772668" y="684783"/>
                  </a:lnTo>
                  <a:lnTo>
                    <a:pt x="838200" y="685800"/>
                  </a:lnTo>
                  <a:lnTo>
                    <a:pt x="903731" y="684783"/>
                  </a:lnTo>
                  <a:lnTo>
                    <a:pt x="967867" y="681736"/>
                  </a:lnTo>
                  <a:lnTo>
                    <a:pt x="1030351" y="676782"/>
                  </a:lnTo>
                  <a:lnTo>
                    <a:pt x="1091183" y="669925"/>
                  </a:lnTo>
                  <a:lnTo>
                    <a:pt x="1150111" y="661288"/>
                  </a:lnTo>
                  <a:lnTo>
                    <a:pt x="1206753" y="651001"/>
                  </a:lnTo>
                  <a:lnTo>
                    <a:pt x="1261236" y="638937"/>
                  </a:lnTo>
                  <a:lnTo>
                    <a:pt x="1313179" y="625475"/>
                  </a:lnTo>
                  <a:lnTo>
                    <a:pt x="1362455" y="610488"/>
                  </a:lnTo>
                  <a:lnTo>
                    <a:pt x="1408810" y="594106"/>
                  </a:lnTo>
                  <a:lnTo>
                    <a:pt x="1452118" y="576326"/>
                  </a:lnTo>
                  <a:lnTo>
                    <a:pt x="1492250" y="557402"/>
                  </a:lnTo>
                  <a:lnTo>
                    <a:pt x="1528952" y="537210"/>
                  </a:lnTo>
                  <a:lnTo>
                    <a:pt x="1561973" y="516000"/>
                  </a:lnTo>
                  <a:lnTo>
                    <a:pt x="1616455" y="470535"/>
                  </a:lnTo>
                  <a:lnTo>
                    <a:pt x="1654302" y="421513"/>
                  </a:lnTo>
                  <a:lnTo>
                    <a:pt x="1673859" y="369697"/>
                  </a:lnTo>
                  <a:lnTo>
                    <a:pt x="1676400" y="342900"/>
                  </a:lnTo>
                  <a:lnTo>
                    <a:pt x="1673859" y="316102"/>
                  </a:lnTo>
                  <a:lnTo>
                    <a:pt x="1654302" y="264287"/>
                  </a:lnTo>
                  <a:lnTo>
                    <a:pt x="1616455" y="215264"/>
                  </a:lnTo>
                  <a:lnTo>
                    <a:pt x="1561973" y="169799"/>
                  </a:lnTo>
                  <a:lnTo>
                    <a:pt x="1528952" y="148589"/>
                  </a:lnTo>
                  <a:lnTo>
                    <a:pt x="1492250" y="128397"/>
                  </a:lnTo>
                  <a:lnTo>
                    <a:pt x="1452118" y="109474"/>
                  </a:lnTo>
                  <a:lnTo>
                    <a:pt x="1408810" y="91693"/>
                  </a:lnTo>
                  <a:lnTo>
                    <a:pt x="1362455" y="75311"/>
                  </a:lnTo>
                  <a:lnTo>
                    <a:pt x="1313179" y="60325"/>
                  </a:lnTo>
                  <a:lnTo>
                    <a:pt x="1261236" y="46862"/>
                  </a:lnTo>
                  <a:lnTo>
                    <a:pt x="1206753" y="34798"/>
                  </a:lnTo>
                  <a:lnTo>
                    <a:pt x="1150111" y="24511"/>
                  </a:lnTo>
                  <a:lnTo>
                    <a:pt x="1091183" y="15875"/>
                  </a:lnTo>
                  <a:lnTo>
                    <a:pt x="1030351" y="9017"/>
                  </a:lnTo>
                  <a:lnTo>
                    <a:pt x="967867" y="4063"/>
                  </a:lnTo>
                  <a:lnTo>
                    <a:pt x="903731" y="1016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06361" y="2401061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0" y="342900"/>
                  </a:moveTo>
                  <a:lnTo>
                    <a:pt x="9906" y="289813"/>
                  </a:lnTo>
                  <a:lnTo>
                    <a:pt x="38862" y="239394"/>
                  </a:lnTo>
                  <a:lnTo>
                    <a:pt x="85217" y="192150"/>
                  </a:lnTo>
                  <a:lnTo>
                    <a:pt x="147447" y="148589"/>
                  </a:lnTo>
                  <a:lnTo>
                    <a:pt x="184150" y="128396"/>
                  </a:lnTo>
                  <a:lnTo>
                    <a:pt x="224282" y="109474"/>
                  </a:lnTo>
                  <a:lnTo>
                    <a:pt x="267589" y="91693"/>
                  </a:lnTo>
                  <a:lnTo>
                    <a:pt x="313944" y="75311"/>
                  </a:lnTo>
                  <a:lnTo>
                    <a:pt x="363220" y="60325"/>
                  </a:lnTo>
                  <a:lnTo>
                    <a:pt x="415163" y="46862"/>
                  </a:lnTo>
                  <a:lnTo>
                    <a:pt x="469646" y="34798"/>
                  </a:lnTo>
                  <a:lnTo>
                    <a:pt x="526288" y="24511"/>
                  </a:lnTo>
                  <a:lnTo>
                    <a:pt x="585216" y="15875"/>
                  </a:lnTo>
                  <a:lnTo>
                    <a:pt x="646049" y="9017"/>
                  </a:lnTo>
                  <a:lnTo>
                    <a:pt x="708533" y="4063"/>
                  </a:lnTo>
                  <a:lnTo>
                    <a:pt x="772668" y="1015"/>
                  </a:lnTo>
                  <a:lnTo>
                    <a:pt x="838200" y="0"/>
                  </a:lnTo>
                  <a:lnTo>
                    <a:pt x="903732" y="1015"/>
                  </a:lnTo>
                  <a:lnTo>
                    <a:pt x="967867" y="4063"/>
                  </a:lnTo>
                  <a:lnTo>
                    <a:pt x="1030351" y="9017"/>
                  </a:lnTo>
                  <a:lnTo>
                    <a:pt x="1091184" y="15875"/>
                  </a:lnTo>
                  <a:lnTo>
                    <a:pt x="1150112" y="24511"/>
                  </a:lnTo>
                  <a:lnTo>
                    <a:pt x="1206754" y="34798"/>
                  </a:lnTo>
                  <a:lnTo>
                    <a:pt x="1261237" y="46862"/>
                  </a:lnTo>
                  <a:lnTo>
                    <a:pt x="1313180" y="60325"/>
                  </a:lnTo>
                  <a:lnTo>
                    <a:pt x="1362456" y="75311"/>
                  </a:lnTo>
                  <a:lnTo>
                    <a:pt x="1408811" y="91693"/>
                  </a:lnTo>
                  <a:lnTo>
                    <a:pt x="1452118" y="109474"/>
                  </a:lnTo>
                  <a:lnTo>
                    <a:pt x="1492250" y="128396"/>
                  </a:lnTo>
                  <a:lnTo>
                    <a:pt x="1528953" y="148589"/>
                  </a:lnTo>
                  <a:lnTo>
                    <a:pt x="1561973" y="169799"/>
                  </a:lnTo>
                  <a:lnTo>
                    <a:pt x="1616456" y="215264"/>
                  </a:lnTo>
                  <a:lnTo>
                    <a:pt x="1654302" y="264287"/>
                  </a:lnTo>
                  <a:lnTo>
                    <a:pt x="1673860" y="316102"/>
                  </a:lnTo>
                  <a:lnTo>
                    <a:pt x="1676400" y="342900"/>
                  </a:lnTo>
                  <a:lnTo>
                    <a:pt x="1673860" y="369696"/>
                  </a:lnTo>
                  <a:lnTo>
                    <a:pt x="1654302" y="421513"/>
                  </a:lnTo>
                  <a:lnTo>
                    <a:pt x="1616456" y="470535"/>
                  </a:lnTo>
                  <a:lnTo>
                    <a:pt x="1561973" y="516000"/>
                  </a:lnTo>
                  <a:lnTo>
                    <a:pt x="1528953" y="537210"/>
                  </a:lnTo>
                  <a:lnTo>
                    <a:pt x="1492250" y="557402"/>
                  </a:lnTo>
                  <a:lnTo>
                    <a:pt x="1452118" y="576326"/>
                  </a:lnTo>
                  <a:lnTo>
                    <a:pt x="1408811" y="594106"/>
                  </a:lnTo>
                  <a:lnTo>
                    <a:pt x="1362456" y="610488"/>
                  </a:lnTo>
                  <a:lnTo>
                    <a:pt x="1313180" y="625475"/>
                  </a:lnTo>
                  <a:lnTo>
                    <a:pt x="1261237" y="638937"/>
                  </a:lnTo>
                  <a:lnTo>
                    <a:pt x="1206754" y="651001"/>
                  </a:lnTo>
                  <a:lnTo>
                    <a:pt x="1150112" y="661288"/>
                  </a:lnTo>
                  <a:lnTo>
                    <a:pt x="1091184" y="669925"/>
                  </a:lnTo>
                  <a:lnTo>
                    <a:pt x="1030351" y="676782"/>
                  </a:lnTo>
                  <a:lnTo>
                    <a:pt x="967867" y="681736"/>
                  </a:lnTo>
                  <a:lnTo>
                    <a:pt x="903732" y="684783"/>
                  </a:lnTo>
                  <a:lnTo>
                    <a:pt x="838200" y="685800"/>
                  </a:lnTo>
                  <a:lnTo>
                    <a:pt x="772668" y="684783"/>
                  </a:lnTo>
                  <a:lnTo>
                    <a:pt x="708533" y="681736"/>
                  </a:lnTo>
                  <a:lnTo>
                    <a:pt x="646049" y="676782"/>
                  </a:lnTo>
                  <a:lnTo>
                    <a:pt x="585216" y="669925"/>
                  </a:lnTo>
                  <a:lnTo>
                    <a:pt x="526288" y="661288"/>
                  </a:lnTo>
                  <a:lnTo>
                    <a:pt x="469646" y="651001"/>
                  </a:lnTo>
                  <a:lnTo>
                    <a:pt x="415163" y="638937"/>
                  </a:lnTo>
                  <a:lnTo>
                    <a:pt x="363220" y="625475"/>
                  </a:lnTo>
                  <a:lnTo>
                    <a:pt x="313944" y="610488"/>
                  </a:lnTo>
                  <a:lnTo>
                    <a:pt x="267589" y="594106"/>
                  </a:lnTo>
                  <a:lnTo>
                    <a:pt x="224282" y="576326"/>
                  </a:lnTo>
                  <a:lnTo>
                    <a:pt x="184150" y="557402"/>
                  </a:lnTo>
                  <a:lnTo>
                    <a:pt x="147447" y="537210"/>
                  </a:lnTo>
                  <a:lnTo>
                    <a:pt x="114427" y="516000"/>
                  </a:lnTo>
                  <a:lnTo>
                    <a:pt x="59944" y="470535"/>
                  </a:lnTo>
                  <a:lnTo>
                    <a:pt x="22098" y="421513"/>
                  </a:lnTo>
                  <a:lnTo>
                    <a:pt x="2540" y="369696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44092" y="2537015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+mj-lt"/>
                <a:cs typeface="Carlito"/>
              </a:rPr>
              <a:t>Sink</a:t>
            </a:r>
            <a:endParaRPr sz="1800" dirty="0">
              <a:latin typeface="+mj-lt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74261" y="2789173"/>
            <a:ext cx="1473200" cy="997585"/>
            <a:chOff x="3874261" y="2789173"/>
            <a:chExt cx="1473200" cy="997585"/>
          </a:xfrm>
        </p:grpSpPr>
        <p:sp>
          <p:nvSpPr>
            <p:cNvPr id="14" name="object 14"/>
            <p:cNvSpPr/>
            <p:nvPr/>
          </p:nvSpPr>
          <p:spPr>
            <a:xfrm>
              <a:off x="3886199" y="2801111"/>
              <a:ext cx="1447800" cy="972185"/>
            </a:xfrm>
            <a:custGeom>
              <a:avLst/>
              <a:gdLst/>
              <a:ahLst/>
              <a:cxnLst/>
              <a:rect l="l" t="t" r="r" b="b"/>
              <a:pathLst>
                <a:path w="1447800" h="972185">
                  <a:moveTo>
                    <a:pt x="723900" y="0"/>
                  </a:moveTo>
                  <a:lnTo>
                    <a:pt x="667385" y="1524"/>
                  </a:lnTo>
                  <a:lnTo>
                    <a:pt x="611886" y="5714"/>
                  </a:lnTo>
                  <a:lnTo>
                    <a:pt x="557911" y="12826"/>
                  </a:lnTo>
                  <a:lnTo>
                    <a:pt x="505460" y="22479"/>
                  </a:lnTo>
                  <a:lnTo>
                    <a:pt x="454533" y="34798"/>
                  </a:lnTo>
                  <a:lnTo>
                    <a:pt x="405511" y="49402"/>
                  </a:lnTo>
                  <a:lnTo>
                    <a:pt x="358521" y="66420"/>
                  </a:lnTo>
                  <a:lnTo>
                    <a:pt x="313689" y="85470"/>
                  </a:lnTo>
                  <a:lnTo>
                    <a:pt x="271145" y="106806"/>
                  </a:lnTo>
                  <a:lnTo>
                    <a:pt x="231139" y="130048"/>
                  </a:lnTo>
                  <a:lnTo>
                    <a:pt x="193675" y="155194"/>
                  </a:lnTo>
                  <a:lnTo>
                    <a:pt x="159003" y="182118"/>
                  </a:lnTo>
                  <a:lnTo>
                    <a:pt x="127380" y="210565"/>
                  </a:lnTo>
                  <a:lnTo>
                    <a:pt x="98805" y="240792"/>
                  </a:lnTo>
                  <a:lnTo>
                    <a:pt x="73533" y="272288"/>
                  </a:lnTo>
                  <a:lnTo>
                    <a:pt x="51815" y="305181"/>
                  </a:lnTo>
                  <a:lnTo>
                    <a:pt x="33527" y="339344"/>
                  </a:lnTo>
                  <a:lnTo>
                    <a:pt x="8636" y="410971"/>
                  </a:lnTo>
                  <a:lnTo>
                    <a:pt x="0" y="486156"/>
                  </a:lnTo>
                  <a:lnTo>
                    <a:pt x="2159" y="524129"/>
                  </a:lnTo>
                  <a:lnTo>
                    <a:pt x="19176" y="597535"/>
                  </a:lnTo>
                  <a:lnTo>
                    <a:pt x="51815" y="667004"/>
                  </a:lnTo>
                  <a:lnTo>
                    <a:pt x="73533" y="699896"/>
                  </a:lnTo>
                  <a:lnTo>
                    <a:pt x="98805" y="731393"/>
                  </a:lnTo>
                  <a:lnTo>
                    <a:pt x="127380" y="761619"/>
                  </a:lnTo>
                  <a:lnTo>
                    <a:pt x="159003" y="790066"/>
                  </a:lnTo>
                  <a:lnTo>
                    <a:pt x="193675" y="816991"/>
                  </a:lnTo>
                  <a:lnTo>
                    <a:pt x="231139" y="842137"/>
                  </a:lnTo>
                  <a:lnTo>
                    <a:pt x="271145" y="865378"/>
                  </a:lnTo>
                  <a:lnTo>
                    <a:pt x="313689" y="886713"/>
                  </a:lnTo>
                  <a:lnTo>
                    <a:pt x="358521" y="905763"/>
                  </a:lnTo>
                  <a:lnTo>
                    <a:pt x="405511" y="922782"/>
                  </a:lnTo>
                  <a:lnTo>
                    <a:pt x="454533" y="937387"/>
                  </a:lnTo>
                  <a:lnTo>
                    <a:pt x="505460" y="949706"/>
                  </a:lnTo>
                  <a:lnTo>
                    <a:pt x="557911" y="959357"/>
                  </a:lnTo>
                  <a:lnTo>
                    <a:pt x="611886" y="966469"/>
                  </a:lnTo>
                  <a:lnTo>
                    <a:pt x="667385" y="970660"/>
                  </a:lnTo>
                  <a:lnTo>
                    <a:pt x="723900" y="972185"/>
                  </a:lnTo>
                  <a:lnTo>
                    <a:pt x="780414" y="970660"/>
                  </a:lnTo>
                  <a:lnTo>
                    <a:pt x="835913" y="966469"/>
                  </a:lnTo>
                  <a:lnTo>
                    <a:pt x="889888" y="959357"/>
                  </a:lnTo>
                  <a:lnTo>
                    <a:pt x="942339" y="949706"/>
                  </a:lnTo>
                  <a:lnTo>
                    <a:pt x="993266" y="937387"/>
                  </a:lnTo>
                  <a:lnTo>
                    <a:pt x="1042288" y="922782"/>
                  </a:lnTo>
                  <a:lnTo>
                    <a:pt x="1089278" y="905763"/>
                  </a:lnTo>
                  <a:lnTo>
                    <a:pt x="1134110" y="886713"/>
                  </a:lnTo>
                  <a:lnTo>
                    <a:pt x="1176654" y="865378"/>
                  </a:lnTo>
                  <a:lnTo>
                    <a:pt x="1216660" y="842137"/>
                  </a:lnTo>
                  <a:lnTo>
                    <a:pt x="1254125" y="816991"/>
                  </a:lnTo>
                  <a:lnTo>
                    <a:pt x="1288796" y="790066"/>
                  </a:lnTo>
                  <a:lnTo>
                    <a:pt x="1320419" y="761619"/>
                  </a:lnTo>
                  <a:lnTo>
                    <a:pt x="1348994" y="731393"/>
                  </a:lnTo>
                  <a:lnTo>
                    <a:pt x="1374266" y="699896"/>
                  </a:lnTo>
                  <a:lnTo>
                    <a:pt x="1395984" y="667004"/>
                  </a:lnTo>
                  <a:lnTo>
                    <a:pt x="1414272" y="632840"/>
                  </a:lnTo>
                  <a:lnTo>
                    <a:pt x="1439164" y="561213"/>
                  </a:lnTo>
                  <a:lnTo>
                    <a:pt x="1447800" y="486156"/>
                  </a:lnTo>
                  <a:lnTo>
                    <a:pt x="1445640" y="448056"/>
                  </a:lnTo>
                  <a:lnTo>
                    <a:pt x="1428623" y="374650"/>
                  </a:lnTo>
                  <a:lnTo>
                    <a:pt x="1395984" y="305181"/>
                  </a:lnTo>
                  <a:lnTo>
                    <a:pt x="1374266" y="272288"/>
                  </a:lnTo>
                  <a:lnTo>
                    <a:pt x="1348994" y="240792"/>
                  </a:lnTo>
                  <a:lnTo>
                    <a:pt x="1320419" y="210565"/>
                  </a:lnTo>
                  <a:lnTo>
                    <a:pt x="1288796" y="182118"/>
                  </a:lnTo>
                  <a:lnTo>
                    <a:pt x="1254125" y="155194"/>
                  </a:lnTo>
                  <a:lnTo>
                    <a:pt x="1216660" y="130048"/>
                  </a:lnTo>
                  <a:lnTo>
                    <a:pt x="1176654" y="106806"/>
                  </a:lnTo>
                  <a:lnTo>
                    <a:pt x="1134110" y="85470"/>
                  </a:lnTo>
                  <a:lnTo>
                    <a:pt x="1089278" y="66420"/>
                  </a:lnTo>
                  <a:lnTo>
                    <a:pt x="1042288" y="49402"/>
                  </a:lnTo>
                  <a:lnTo>
                    <a:pt x="993266" y="34798"/>
                  </a:lnTo>
                  <a:lnTo>
                    <a:pt x="942339" y="22479"/>
                  </a:lnTo>
                  <a:lnTo>
                    <a:pt x="889888" y="12826"/>
                  </a:lnTo>
                  <a:lnTo>
                    <a:pt x="835913" y="5714"/>
                  </a:lnTo>
                  <a:lnTo>
                    <a:pt x="780414" y="1524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806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961" y="2801873"/>
              <a:ext cx="1447800" cy="972185"/>
            </a:xfrm>
            <a:custGeom>
              <a:avLst/>
              <a:gdLst/>
              <a:ahLst/>
              <a:cxnLst/>
              <a:rect l="l" t="t" r="r" b="b"/>
              <a:pathLst>
                <a:path w="1447800" h="972185">
                  <a:moveTo>
                    <a:pt x="0" y="486156"/>
                  </a:moveTo>
                  <a:lnTo>
                    <a:pt x="8636" y="410971"/>
                  </a:lnTo>
                  <a:lnTo>
                    <a:pt x="33527" y="339344"/>
                  </a:lnTo>
                  <a:lnTo>
                    <a:pt x="51815" y="305181"/>
                  </a:lnTo>
                  <a:lnTo>
                    <a:pt x="73533" y="272288"/>
                  </a:lnTo>
                  <a:lnTo>
                    <a:pt x="98805" y="240792"/>
                  </a:lnTo>
                  <a:lnTo>
                    <a:pt x="127380" y="210565"/>
                  </a:lnTo>
                  <a:lnTo>
                    <a:pt x="159003" y="182118"/>
                  </a:lnTo>
                  <a:lnTo>
                    <a:pt x="193675" y="155194"/>
                  </a:lnTo>
                  <a:lnTo>
                    <a:pt x="231139" y="130048"/>
                  </a:lnTo>
                  <a:lnTo>
                    <a:pt x="271145" y="106806"/>
                  </a:lnTo>
                  <a:lnTo>
                    <a:pt x="313689" y="85470"/>
                  </a:lnTo>
                  <a:lnTo>
                    <a:pt x="358521" y="66420"/>
                  </a:lnTo>
                  <a:lnTo>
                    <a:pt x="405511" y="49402"/>
                  </a:lnTo>
                  <a:lnTo>
                    <a:pt x="454533" y="34798"/>
                  </a:lnTo>
                  <a:lnTo>
                    <a:pt x="505460" y="22478"/>
                  </a:lnTo>
                  <a:lnTo>
                    <a:pt x="557911" y="12826"/>
                  </a:lnTo>
                  <a:lnTo>
                    <a:pt x="611886" y="5714"/>
                  </a:lnTo>
                  <a:lnTo>
                    <a:pt x="667385" y="1524"/>
                  </a:lnTo>
                  <a:lnTo>
                    <a:pt x="723900" y="0"/>
                  </a:lnTo>
                  <a:lnTo>
                    <a:pt x="780414" y="1524"/>
                  </a:lnTo>
                  <a:lnTo>
                    <a:pt x="835913" y="5714"/>
                  </a:lnTo>
                  <a:lnTo>
                    <a:pt x="889888" y="12826"/>
                  </a:lnTo>
                  <a:lnTo>
                    <a:pt x="942339" y="22478"/>
                  </a:lnTo>
                  <a:lnTo>
                    <a:pt x="993266" y="34798"/>
                  </a:lnTo>
                  <a:lnTo>
                    <a:pt x="1042288" y="49402"/>
                  </a:lnTo>
                  <a:lnTo>
                    <a:pt x="1089278" y="66420"/>
                  </a:lnTo>
                  <a:lnTo>
                    <a:pt x="1134110" y="85470"/>
                  </a:lnTo>
                  <a:lnTo>
                    <a:pt x="1176654" y="106806"/>
                  </a:lnTo>
                  <a:lnTo>
                    <a:pt x="1216660" y="130048"/>
                  </a:lnTo>
                  <a:lnTo>
                    <a:pt x="1254125" y="155194"/>
                  </a:lnTo>
                  <a:lnTo>
                    <a:pt x="1288796" y="182118"/>
                  </a:lnTo>
                  <a:lnTo>
                    <a:pt x="1320418" y="210565"/>
                  </a:lnTo>
                  <a:lnTo>
                    <a:pt x="1348993" y="240792"/>
                  </a:lnTo>
                  <a:lnTo>
                    <a:pt x="1374266" y="272288"/>
                  </a:lnTo>
                  <a:lnTo>
                    <a:pt x="1395984" y="305181"/>
                  </a:lnTo>
                  <a:lnTo>
                    <a:pt x="1414272" y="339344"/>
                  </a:lnTo>
                  <a:lnTo>
                    <a:pt x="1439164" y="410971"/>
                  </a:lnTo>
                  <a:lnTo>
                    <a:pt x="1447800" y="486156"/>
                  </a:lnTo>
                  <a:lnTo>
                    <a:pt x="1445640" y="524128"/>
                  </a:lnTo>
                  <a:lnTo>
                    <a:pt x="1428623" y="597534"/>
                  </a:lnTo>
                  <a:lnTo>
                    <a:pt x="1395984" y="667003"/>
                  </a:lnTo>
                  <a:lnTo>
                    <a:pt x="1374266" y="699896"/>
                  </a:lnTo>
                  <a:lnTo>
                    <a:pt x="1348993" y="731392"/>
                  </a:lnTo>
                  <a:lnTo>
                    <a:pt x="1320418" y="761619"/>
                  </a:lnTo>
                  <a:lnTo>
                    <a:pt x="1288796" y="790066"/>
                  </a:lnTo>
                  <a:lnTo>
                    <a:pt x="1254125" y="816991"/>
                  </a:lnTo>
                  <a:lnTo>
                    <a:pt x="1216660" y="842137"/>
                  </a:lnTo>
                  <a:lnTo>
                    <a:pt x="1176654" y="865378"/>
                  </a:lnTo>
                  <a:lnTo>
                    <a:pt x="1134110" y="886713"/>
                  </a:lnTo>
                  <a:lnTo>
                    <a:pt x="1089278" y="905763"/>
                  </a:lnTo>
                  <a:lnTo>
                    <a:pt x="1042288" y="922782"/>
                  </a:lnTo>
                  <a:lnTo>
                    <a:pt x="993266" y="937387"/>
                  </a:lnTo>
                  <a:lnTo>
                    <a:pt x="942339" y="949706"/>
                  </a:lnTo>
                  <a:lnTo>
                    <a:pt x="889888" y="959357"/>
                  </a:lnTo>
                  <a:lnTo>
                    <a:pt x="835913" y="966469"/>
                  </a:lnTo>
                  <a:lnTo>
                    <a:pt x="780414" y="970660"/>
                  </a:lnTo>
                  <a:lnTo>
                    <a:pt x="723900" y="972185"/>
                  </a:lnTo>
                  <a:lnTo>
                    <a:pt x="667385" y="970660"/>
                  </a:lnTo>
                  <a:lnTo>
                    <a:pt x="611886" y="966469"/>
                  </a:lnTo>
                  <a:lnTo>
                    <a:pt x="557911" y="959357"/>
                  </a:lnTo>
                  <a:lnTo>
                    <a:pt x="505460" y="949706"/>
                  </a:lnTo>
                  <a:lnTo>
                    <a:pt x="454533" y="937387"/>
                  </a:lnTo>
                  <a:lnTo>
                    <a:pt x="405511" y="922782"/>
                  </a:lnTo>
                  <a:lnTo>
                    <a:pt x="358521" y="905763"/>
                  </a:lnTo>
                  <a:lnTo>
                    <a:pt x="313689" y="886713"/>
                  </a:lnTo>
                  <a:lnTo>
                    <a:pt x="271145" y="865378"/>
                  </a:lnTo>
                  <a:lnTo>
                    <a:pt x="231139" y="842137"/>
                  </a:lnTo>
                  <a:lnTo>
                    <a:pt x="193675" y="816991"/>
                  </a:lnTo>
                  <a:lnTo>
                    <a:pt x="159003" y="790066"/>
                  </a:lnTo>
                  <a:lnTo>
                    <a:pt x="127380" y="761619"/>
                  </a:lnTo>
                  <a:lnTo>
                    <a:pt x="98805" y="731392"/>
                  </a:lnTo>
                  <a:lnTo>
                    <a:pt x="73533" y="699896"/>
                  </a:lnTo>
                  <a:lnTo>
                    <a:pt x="51815" y="667003"/>
                  </a:lnTo>
                  <a:lnTo>
                    <a:pt x="33527" y="632840"/>
                  </a:lnTo>
                  <a:lnTo>
                    <a:pt x="8636" y="561213"/>
                  </a:lnTo>
                  <a:lnTo>
                    <a:pt x="0" y="48615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79823" y="3052013"/>
            <a:ext cx="86169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+mj-lt"/>
                <a:cs typeface="Carlito"/>
              </a:rPr>
              <a:t>Engine</a:t>
            </a:r>
            <a:endParaRPr sz="2400" dirty="0">
              <a:latin typeface="+mj-lt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80132" y="2057399"/>
            <a:ext cx="4125595" cy="990600"/>
          </a:xfrm>
          <a:custGeom>
            <a:avLst/>
            <a:gdLst/>
            <a:ahLst/>
            <a:cxnLst/>
            <a:rect l="l" t="t" r="r" b="b"/>
            <a:pathLst>
              <a:path w="4125595" h="990600">
                <a:moveTo>
                  <a:pt x="1306576" y="915289"/>
                </a:moveTo>
                <a:lnTo>
                  <a:pt x="1083310" y="672338"/>
                </a:lnTo>
                <a:lnTo>
                  <a:pt x="1071118" y="663448"/>
                </a:lnTo>
                <a:lnTo>
                  <a:pt x="1056894" y="660019"/>
                </a:lnTo>
                <a:lnTo>
                  <a:pt x="1042416" y="662178"/>
                </a:lnTo>
                <a:lnTo>
                  <a:pt x="1029589" y="670052"/>
                </a:lnTo>
                <a:lnTo>
                  <a:pt x="1020572" y="682371"/>
                </a:lnTo>
                <a:lnTo>
                  <a:pt x="1017270" y="696595"/>
                </a:lnTo>
                <a:lnTo>
                  <a:pt x="1019429" y="710946"/>
                </a:lnTo>
                <a:lnTo>
                  <a:pt x="1027430" y="723900"/>
                </a:lnTo>
                <a:lnTo>
                  <a:pt x="1111123" y="815086"/>
                </a:lnTo>
                <a:lnTo>
                  <a:pt x="22606" y="478790"/>
                </a:lnTo>
                <a:lnTo>
                  <a:pt x="0" y="551688"/>
                </a:lnTo>
                <a:lnTo>
                  <a:pt x="1088644" y="887857"/>
                </a:lnTo>
                <a:lnTo>
                  <a:pt x="968121" y="915924"/>
                </a:lnTo>
                <a:lnTo>
                  <a:pt x="954278" y="922147"/>
                </a:lnTo>
                <a:lnTo>
                  <a:pt x="944372" y="932815"/>
                </a:lnTo>
                <a:lnTo>
                  <a:pt x="939165" y="946531"/>
                </a:lnTo>
                <a:lnTo>
                  <a:pt x="939673" y="961644"/>
                </a:lnTo>
                <a:lnTo>
                  <a:pt x="945896" y="975360"/>
                </a:lnTo>
                <a:lnTo>
                  <a:pt x="956564" y="985393"/>
                </a:lnTo>
                <a:lnTo>
                  <a:pt x="970153" y="990600"/>
                </a:lnTo>
                <a:lnTo>
                  <a:pt x="985393" y="990092"/>
                </a:lnTo>
                <a:lnTo>
                  <a:pt x="1306576" y="915289"/>
                </a:lnTo>
                <a:close/>
              </a:path>
              <a:path w="4125595" h="990600">
                <a:moveTo>
                  <a:pt x="2240915" y="299339"/>
                </a:moveTo>
                <a:lnTo>
                  <a:pt x="2236089" y="284988"/>
                </a:lnTo>
                <a:lnTo>
                  <a:pt x="2196084" y="216408"/>
                </a:lnTo>
                <a:lnTo>
                  <a:pt x="2113915" y="75565"/>
                </a:lnTo>
                <a:lnTo>
                  <a:pt x="2069846" y="0"/>
                </a:lnTo>
                <a:lnTo>
                  <a:pt x="1903603" y="284988"/>
                </a:lnTo>
                <a:lnTo>
                  <a:pt x="1898777" y="299339"/>
                </a:lnTo>
                <a:lnTo>
                  <a:pt x="1899666" y="313817"/>
                </a:lnTo>
                <a:lnTo>
                  <a:pt x="1906016" y="327025"/>
                </a:lnTo>
                <a:lnTo>
                  <a:pt x="1917319" y="337058"/>
                </a:lnTo>
                <a:lnTo>
                  <a:pt x="1931670" y="342011"/>
                </a:lnTo>
                <a:lnTo>
                  <a:pt x="1946275" y="340995"/>
                </a:lnTo>
                <a:lnTo>
                  <a:pt x="1959356" y="334645"/>
                </a:lnTo>
                <a:lnTo>
                  <a:pt x="1969389" y="323342"/>
                </a:lnTo>
                <a:lnTo>
                  <a:pt x="2031746" y="216408"/>
                </a:lnTo>
                <a:lnTo>
                  <a:pt x="2031746" y="743077"/>
                </a:lnTo>
                <a:lnTo>
                  <a:pt x="2107946" y="743077"/>
                </a:lnTo>
                <a:lnTo>
                  <a:pt x="2107946" y="216408"/>
                </a:lnTo>
                <a:lnTo>
                  <a:pt x="2170303" y="323342"/>
                </a:lnTo>
                <a:lnTo>
                  <a:pt x="2180336" y="334645"/>
                </a:lnTo>
                <a:lnTo>
                  <a:pt x="2193417" y="340995"/>
                </a:lnTo>
                <a:lnTo>
                  <a:pt x="2208022" y="342011"/>
                </a:lnTo>
                <a:lnTo>
                  <a:pt x="2222373" y="337058"/>
                </a:lnTo>
                <a:lnTo>
                  <a:pt x="2233676" y="327025"/>
                </a:lnTo>
                <a:lnTo>
                  <a:pt x="2240026" y="313817"/>
                </a:lnTo>
                <a:lnTo>
                  <a:pt x="2240915" y="299339"/>
                </a:lnTo>
                <a:close/>
              </a:path>
              <a:path w="4125595" h="990600">
                <a:moveTo>
                  <a:pt x="4125468" y="685927"/>
                </a:moveTo>
                <a:lnTo>
                  <a:pt x="3818001" y="566166"/>
                </a:lnTo>
                <a:lnTo>
                  <a:pt x="3803142" y="563626"/>
                </a:lnTo>
                <a:lnTo>
                  <a:pt x="3788918" y="566801"/>
                </a:lnTo>
                <a:lnTo>
                  <a:pt x="3776980" y="575056"/>
                </a:lnTo>
                <a:lnTo>
                  <a:pt x="3768852" y="587756"/>
                </a:lnTo>
                <a:lnTo>
                  <a:pt x="3766185" y="602742"/>
                </a:lnTo>
                <a:lnTo>
                  <a:pt x="3769360" y="616966"/>
                </a:lnTo>
                <a:lnTo>
                  <a:pt x="3777742" y="629031"/>
                </a:lnTo>
                <a:lnTo>
                  <a:pt x="3790442" y="637159"/>
                </a:lnTo>
                <a:lnTo>
                  <a:pt x="3905631" y="681990"/>
                </a:lnTo>
                <a:lnTo>
                  <a:pt x="2671826" y="876935"/>
                </a:lnTo>
                <a:lnTo>
                  <a:pt x="2683764" y="952119"/>
                </a:lnTo>
                <a:lnTo>
                  <a:pt x="3917569" y="757301"/>
                </a:lnTo>
                <a:lnTo>
                  <a:pt x="3821684" y="835533"/>
                </a:lnTo>
                <a:lnTo>
                  <a:pt x="3812159" y="847217"/>
                </a:lnTo>
                <a:lnTo>
                  <a:pt x="3807968" y="861187"/>
                </a:lnTo>
                <a:lnTo>
                  <a:pt x="3809365" y="875792"/>
                </a:lnTo>
                <a:lnTo>
                  <a:pt x="3816350" y="889127"/>
                </a:lnTo>
                <a:lnTo>
                  <a:pt x="3828034" y="898779"/>
                </a:lnTo>
                <a:lnTo>
                  <a:pt x="3842004" y="902970"/>
                </a:lnTo>
                <a:lnTo>
                  <a:pt x="3856609" y="901700"/>
                </a:lnTo>
                <a:lnTo>
                  <a:pt x="3869944" y="894588"/>
                </a:lnTo>
                <a:lnTo>
                  <a:pt x="4125468" y="68592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91000" y="1714500"/>
            <a:ext cx="873760" cy="375744"/>
          </a:xfrm>
          <a:prstGeom prst="rect">
            <a:avLst/>
          </a:prstGeom>
          <a:solidFill>
            <a:srgbClr val="9BB957"/>
          </a:solidFill>
        </p:spPr>
        <p:txBody>
          <a:bodyPr vert="horz" wrap="square" lIns="0" tIns="63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0"/>
              </a:spcBef>
            </a:pPr>
            <a:r>
              <a:rPr sz="2400" b="1" spc="-20" dirty="0">
                <a:latin typeface="+mj-lt"/>
                <a:cs typeface="Carlito"/>
              </a:rPr>
              <a:t>Work</a:t>
            </a:r>
            <a:endParaRPr sz="2400" dirty="0">
              <a:latin typeface="+mj-lt"/>
              <a:cs typeface="Carlito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diagram of a combustion engine&#10;&#10;Description automatically generated">
            <a:extLst>
              <a:ext uri="{FF2B5EF4-FFF2-40B4-BE49-F238E27FC236}">
                <a16:creationId xmlns:a16="http://schemas.microsoft.com/office/drawing/2014/main" id="{A7728937-E9FB-7BE6-85D4-4A7D53B8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41"/>
          <a:stretch/>
        </p:blipFill>
        <p:spPr>
          <a:xfrm>
            <a:off x="1209522" y="3072362"/>
            <a:ext cx="3143555" cy="1709188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2490">
              <a:lnSpc>
                <a:spcPct val="100000"/>
              </a:lnSpc>
              <a:spcBef>
                <a:spcPts val="100"/>
              </a:spcBef>
            </a:pPr>
            <a:r>
              <a:rPr lang="en-US" sz="3600" u="none" spc="-20" dirty="0">
                <a:latin typeface="+mj-lt"/>
              </a:rPr>
              <a:t>Classification</a:t>
            </a:r>
            <a:endParaRPr sz="3600" dirty="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0661" y="2290904"/>
            <a:ext cx="2724469" cy="561692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1440" marR="236220" algn="ctr">
              <a:lnSpc>
                <a:spcPct val="100000"/>
              </a:lnSpc>
              <a:spcBef>
                <a:spcPts val="60"/>
              </a:spcBef>
            </a:pPr>
            <a:r>
              <a:rPr spc="-10" dirty="0">
                <a:latin typeface="+mj-lt"/>
                <a:cs typeface="Carlito"/>
              </a:rPr>
              <a:t>Combustion</a:t>
            </a:r>
            <a:r>
              <a:rPr spc="-75" dirty="0">
                <a:latin typeface="+mj-lt"/>
                <a:cs typeface="Carlito"/>
              </a:rPr>
              <a:t> </a:t>
            </a:r>
            <a:r>
              <a:rPr dirty="0">
                <a:latin typeface="+mj-lt"/>
                <a:cs typeface="Carlito"/>
              </a:rPr>
              <a:t>of</a:t>
            </a:r>
            <a:r>
              <a:rPr spc="-40" dirty="0">
                <a:latin typeface="+mj-lt"/>
                <a:cs typeface="Carlito"/>
              </a:rPr>
              <a:t> </a:t>
            </a:r>
            <a:r>
              <a:rPr dirty="0">
                <a:latin typeface="+mj-lt"/>
                <a:cs typeface="Carlito"/>
              </a:rPr>
              <a:t>fuel</a:t>
            </a:r>
            <a:r>
              <a:rPr spc="-30" dirty="0">
                <a:latin typeface="+mj-lt"/>
                <a:cs typeface="Carlito"/>
              </a:rPr>
              <a:t> </a:t>
            </a:r>
            <a:r>
              <a:rPr spc="-20" dirty="0">
                <a:latin typeface="+mj-lt"/>
                <a:cs typeface="Carlito"/>
              </a:rPr>
              <a:t>takes </a:t>
            </a:r>
            <a:r>
              <a:rPr dirty="0">
                <a:latin typeface="+mj-lt"/>
                <a:cs typeface="Carlito"/>
              </a:rPr>
              <a:t>place</a:t>
            </a:r>
            <a:r>
              <a:rPr spc="-100" dirty="0">
                <a:latin typeface="+mj-lt"/>
                <a:cs typeface="Carlito"/>
              </a:rPr>
              <a:t> </a:t>
            </a:r>
            <a:r>
              <a:rPr dirty="0">
                <a:latin typeface="+mj-lt"/>
                <a:cs typeface="Carlito"/>
              </a:rPr>
              <a:t>outside</a:t>
            </a:r>
            <a:r>
              <a:rPr spc="-90" dirty="0">
                <a:latin typeface="+mj-lt"/>
                <a:cs typeface="Carlito"/>
              </a:rPr>
              <a:t> </a:t>
            </a:r>
            <a:r>
              <a:rPr dirty="0">
                <a:latin typeface="+mj-lt"/>
                <a:cs typeface="Carlito"/>
              </a:rPr>
              <a:t>the</a:t>
            </a:r>
            <a:r>
              <a:rPr spc="-55" dirty="0">
                <a:latin typeface="+mj-lt"/>
                <a:cs typeface="Carlito"/>
              </a:rPr>
              <a:t> </a:t>
            </a:r>
            <a:r>
              <a:rPr spc="-10" dirty="0">
                <a:latin typeface="+mj-lt"/>
                <a:cs typeface="Carlito"/>
              </a:rPr>
              <a:t>cylinder</a:t>
            </a:r>
            <a:endParaRPr dirty="0">
              <a:latin typeface="+mj-lt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5181602" y="2264875"/>
            <a:ext cx="2666998" cy="562333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92075" marR="288925" algn="ctr">
              <a:lnSpc>
                <a:spcPct val="100000"/>
              </a:lnSpc>
              <a:spcBef>
                <a:spcPts val="65"/>
              </a:spcBef>
            </a:pPr>
            <a:r>
              <a:rPr spc="-10" dirty="0">
                <a:latin typeface="+mj-lt"/>
                <a:cs typeface="Carlito"/>
              </a:rPr>
              <a:t>Combustion</a:t>
            </a:r>
            <a:r>
              <a:rPr spc="-125" dirty="0">
                <a:latin typeface="+mj-lt"/>
                <a:cs typeface="Carlito"/>
              </a:rPr>
              <a:t> </a:t>
            </a:r>
            <a:r>
              <a:rPr dirty="0">
                <a:latin typeface="+mj-lt"/>
                <a:cs typeface="Carlito"/>
              </a:rPr>
              <a:t>of</a:t>
            </a:r>
            <a:r>
              <a:rPr spc="-60" dirty="0">
                <a:latin typeface="+mj-lt"/>
                <a:cs typeface="Carlito"/>
              </a:rPr>
              <a:t> </a:t>
            </a:r>
            <a:r>
              <a:rPr dirty="0">
                <a:latin typeface="+mj-lt"/>
                <a:cs typeface="Carlito"/>
              </a:rPr>
              <a:t>fuel</a:t>
            </a:r>
            <a:r>
              <a:rPr spc="-60" dirty="0">
                <a:latin typeface="+mj-lt"/>
                <a:cs typeface="Carlito"/>
              </a:rPr>
              <a:t> </a:t>
            </a:r>
            <a:r>
              <a:rPr spc="-25" dirty="0">
                <a:latin typeface="+mj-lt"/>
                <a:cs typeface="Carlito"/>
              </a:rPr>
              <a:t>takes </a:t>
            </a:r>
            <a:r>
              <a:rPr dirty="0">
                <a:latin typeface="+mj-lt"/>
                <a:cs typeface="Carlito"/>
              </a:rPr>
              <a:t>place</a:t>
            </a:r>
            <a:r>
              <a:rPr spc="-105" dirty="0">
                <a:latin typeface="+mj-lt"/>
                <a:cs typeface="Carlito"/>
              </a:rPr>
              <a:t> </a:t>
            </a:r>
            <a:r>
              <a:rPr dirty="0">
                <a:latin typeface="+mj-lt"/>
                <a:cs typeface="Carlito"/>
              </a:rPr>
              <a:t>inside</a:t>
            </a:r>
            <a:r>
              <a:rPr spc="-50" dirty="0">
                <a:latin typeface="+mj-lt"/>
                <a:cs typeface="Carlito"/>
              </a:rPr>
              <a:t> </a:t>
            </a:r>
            <a:r>
              <a:rPr dirty="0">
                <a:latin typeface="+mj-lt"/>
                <a:cs typeface="Carlito"/>
              </a:rPr>
              <a:t>the</a:t>
            </a:r>
            <a:r>
              <a:rPr spc="-60" dirty="0">
                <a:latin typeface="+mj-lt"/>
                <a:cs typeface="Carlito"/>
              </a:rPr>
              <a:t> </a:t>
            </a:r>
            <a:r>
              <a:rPr spc="-10" dirty="0">
                <a:latin typeface="+mj-lt"/>
                <a:cs typeface="Carlito"/>
              </a:rPr>
              <a:t>cylinder</a:t>
            </a:r>
            <a:endParaRPr dirty="0">
              <a:latin typeface="+mj-lt"/>
              <a:cs typeface="Carli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13B211-9CB5-D93A-BB79-751DA0F88A96}"/>
              </a:ext>
            </a:extLst>
          </p:cNvPr>
          <p:cNvSpPr/>
          <p:nvPr/>
        </p:nvSpPr>
        <p:spPr>
          <a:xfrm>
            <a:off x="3428364" y="753607"/>
            <a:ext cx="2209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 Engine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E0ADDD-7D2C-50A9-533A-E0B5F88B28A0}"/>
              </a:ext>
            </a:extLst>
          </p:cNvPr>
          <p:cNvSpPr/>
          <p:nvPr/>
        </p:nvSpPr>
        <p:spPr>
          <a:xfrm>
            <a:off x="1676400" y="1564364"/>
            <a:ext cx="2209800" cy="5668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Combustion Engine (E.C.)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3E4A8-6CBF-D3C8-D427-BB8DB9609F88}"/>
              </a:ext>
            </a:extLst>
          </p:cNvPr>
          <p:cNvSpPr/>
          <p:nvPr/>
        </p:nvSpPr>
        <p:spPr>
          <a:xfrm>
            <a:off x="5257800" y="1564364"/>
            <a:ext cx="2209800" cy="5668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 Combustion Engine (E.C.)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EF50FB8-82E8-3C9B-22B6-1CEE0F7D7A4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3480504" y="511603"/>
            <a:ext cx="353557" cy="1751964"/>
          </a:xfrm>
          <a:prstGeom prst="bentConnector3">
            <a:avLst>
              <a:gd name="adj1" fmla="val 30602"/>
            </a:avLst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8CAD64F-B6D8-5FD7-C1B2-7B03105BAE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5239" y="544375"/>
            <a:ext cx="288014" cy="1751964"/>
          </a:xfrm>
          <a:prstGeom prst="bentConnector3">
            <a:avLst>
              <a:gd name="adj1" fmla="val 12960"/>
            </a:avLst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52BE22E-0E39-48EB-D998-232280D6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20" y="2883853"/>
            <a:ext cx="1731959" cy="2201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2490">
              <a:lnSpc>
                <a:spcPct val="100000"/>
              </a:lnSpc>
              <a:spcBef>
                <a:spcPts val="100"/>
              </a:spcBef>
            </a:pPr>
            <a:r>
              <a:rPr sz="3600" u="none" spc="-20" dirty="0">
                <a:latin typeface="+mj-lt"/>
              </a:rPr>
              <a:t>Heat</a:t>
            </a:r>
            <a:r>
              <a:rPr sz="3600" u="none" spc="-165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Engine</a:t>
            </a:r>
            <a:endParaRPr sz="36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530" y="751078"/>
            <a:ext cx="8837270" cy="405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80645" indent="-457834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469900" algn="l"/>
              </a:tabLst>
            </a:pPr>
            <a:r>
              <a:rPr sz="1600" b="1" dirty="0">
                <a:latin typeface="+mj-lt"/>
                <a:cs typeface="Carlito"/>
              </a:rPr>
              <a:t>Heat</a:t>
            </a:r>
            <a:r>
              <a:rPr sz="1600" b="1" spc="-75" dirty="0">
                <a:latin typeface="+mj-lt"/>
                <a:cs typeface="Carlito"/>
              </a:rPr>
              <a:t> </a:t>
            </a:r>
            <a:r>
              <a:rPr sz="1600" b="1" dirty="0">
                <a:latin typeface="+mj-lt"/>
                <a:cs typeface="Carlito"/>
              </a:rPr>
              <a:t>Engine:</a:t>
            </a:r>
            <a:r>
              <a:rPr sz="1600" b="1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heat</a:t>
            </a:r>
            <a:r>
              <a:rPr sz="1600" spc="-2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is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device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which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spc="-25" dirty="0">
                <a:latin typeface="+mj-lt"/>
                <a:cs typeface="Carlito"/>
              </a:rPr>
              <a:t>transforms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chemical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energy</a:t>
            </a:r>
            <a:r>
              <a:rPr sz="1600" spc="-2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of</a:t>
            </a:r>
            <a:r>
              <a:rPr sz="1600" spc="-1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fuel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into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thermal energy</a:t>
            </a:r>
            <a:r>
              <a:rPr sz="1600" spc="-2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and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uses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this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energy</a:t>
            </a:r>
            <a:r>
              <a:rPr sz="1600" dirty="0">
                <a:latin typeface="+mj-lt"/>
                <a:cs typeface="Carlito"/>
              </a:rPr>
              <a:t> to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produce</a:t>
            </a:r>
            <a:r>
              <a:rPr sz="160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mechanical</a:t>
            </a:r>
            <a:r>
              <a:rPr sz="1600" spc="-7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work.</a:t>
            </a:r>
            <a:r>
              <a:rPr sz="1600" spc="1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It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is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classified</a:t>
            </a:r>
            <a:r>
              <a:rPr sz="1600" spc="-8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into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two</a:t>
            </a:r>
            <a:r>
              <a:rPr sz="1600" spc="-2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types-</a:t>
            </a:r>
            <a:endParaRPr sz="1600" dirty="0">
              <a:latin typeface="+mj-lt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469900" algn="l"/>
              </a:tabLst>
            </a:pPr>
            <a:r>
              <a:rPr sz="1600" dirty="0">
                <a:latin typeface="+mj-lt"/>
                <a:cs typeface="Carlito"/>
              </a:rPr>
              <a:t>(a)</a:t>
            </a:r>
            <a:r>
              <a:rPr sz="1600" spc="-5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External </a:t>
            </a:r>
            <a:r>
              <a:rPr sz="1600" spc="-20" dirty="0">
                <a:latin typeface="+mj-lt"/>
                <a:cs typeface="Carlito"/>
              </a:rPr>
              <a:t>combustion</a:t>
            </a:r>
            <a:r>
              <a:rPr sz="1600" spc="-2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</a:t>
            </a:r>
            <a:r>
              <a:rPr sz="1600" spc="-6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(E.</a:t>
            </a:r>
            <a:r>
              <a:rPr sz="1600" spc="-1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C.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Engine)</a:t>
            </a:r>
            <a:endParaRPr sz="1600" dirty="0">
              <a:latin typeface="+mj-lt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469900" algn="l"/>
              </a:tabLst>
            </a:pPr>
            <a:r>
              <a:rPr sz="1600" dirty="0">
                <a:latin typeface="+mj-lt"/>
                <a:cs typeface="Carlito"/>
              </a:rPr>
              <a:t>(b)</a:t>
            </a:r>
            <a:r>
              <a:rPr sz="1600" spc="-15" dirty="0">
                <a:latin typeface="+mj-lt"/>
                <a:cs typeface="Carlito"/>
              </a:rPr>
              <a:t> </a:t>
            </a:r>
            <a:r>
              <a:rPr sz="1600" spc="-20" dirty="0">
                <a:latin typeface="+mj-lt"/>
                <a:cs typeface="Carlito"/>
              </a:rPr>
              <a:t>Internal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spc="-20" dirty="0">
                <a:latin typeface="+mj-lt"/>
                <a:cs typeface="Carlito"/>
              </a:rPr>
              <a:t>combustion</a:t>
            </a:r>
            <a:r>
              <a:rPr sz="1600" spc="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</a:t>
            </a:r>
            <a:r>
              <a:rPr sz="1600" spc="29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(I.</a:t>
            </a:r>
            <a:r>
              <a:rPr sz="1600" spc="-2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C.</a:t>
            </a:r>
            <a:r>
              <a:rPr sz="1600" spc="-2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Engine)</a:t>
            </a:r>
            <a:endParaRPr sz="1600" dirty="0">
              <a:latin typeface="+mj-lt"/>
              <a:cs typeface="Carlito"/>
            </a:endParaRPr>
          </a:p>
          <a:p>
            <a:pPr marL="469900" marR="376555" indent="-457834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469900" algn="l"/>
              </a:tabLst>
            </a:pPr>
            <a:r>
              <a:rPr sz="1600" b="1" i="1" spc="-10" dirty="0">
                <a:latin typeface="+mj-lt"/>
                <a:cs typeface="Carlito"/>
              </a:rPr>
              <a:t>External combustion</a:t>
            </a:r>
            <a:r>
              <a:rPr sz="1600" b="1" i="1" spc="55" dirty="0">
                <a:latin typeface="+mj-lt"/>
                <a:cs typeface="Carlito"/>
              </a:rPr>
              <a:t> </a:t>
            </a:r>
            <a:r>
              <a:rPr sz="1600" b="1" i="1" dirty="0">
                <a:latin typeface="+mj-lt"/>
                <a:cs typeface="Carlito"/>
              </a:rPr>
              <a:t>engine:</a:t>
            </a:r>
            <a:r>
              <a:rPr sz="1600" b="1" i="1" spc="-2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In</a:t>
            </a:r>
            <a:r>
              <a:rPr sz="1600" spc="-5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this</a:t>
            </a:r>
            <a:r>
              <a:rPr sz="1600" spc="-7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engine,</a:t>
            </a:r>
            <a:r>
              <a:rPr sz="1600" spc="-8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products</a:t>
            </a:r>
            <a:r>
              <a:rPr sz="1600" spc="-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of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combustion</a:t>
            </a:r>
            <a:r>
              <a:rPr sz="1600" spc="-1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of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air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and</a:t>
            </a:r>
            <a:r>
              <a:rPr sz="1600" spc="-7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fuel</a:t>
            </a:r>
            <a:r>
              <a:rPr sz="1600" spc="-5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transfer </a:t>
            </a:r>
            <a:r>
              <a:rPr sz="1600" dirty="0">
                <a:latin typeface="+mj-lt"/>
                <a:cs typeface="Carlito"/>
              </a:rPr>
              <a:t>heat</a:t>
            </a:r>
            <a:r>
              <a:rPr sz="1600" spc="-6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to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second fluid</a:t>
            </a:r>
            <a:r>
              <a:rPr sz="1600" spc="-9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which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is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working</a:t>
            </a:r>
            <a:r>
              <a:rPr sz="1600" dirty="0">
                <a:latin typeface="+mj-lt"/>
                <a:cs typeface="Carlito"/>
              </a:rPr>
              <a:t> fluid</a:t>
            </a:r>
            <a:r>
              <a:rPr sz="1600" spc="-9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of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cycle.</a:t>
            </a:r>
            <a:endParaRPr sz="1600" dirty="0">
              <a:latin typeface="+mj-lt"/>
              <a:cs typeface="Carlito"/>
            </a:endParaRPr>
          </a:p>
          <a:p>
            <a:pPr marL="469900" marR="182880" indent="-457834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469900" algn="l"/>
              </a:tabLst>
            </a:pPr>
            <a:r>
              <a:rPr sz="1600" dirty="0">
                <a:latin typeface="+mj-lt"/>
                <a:cs typeface="Carlito"/>
              </a:rPr>
              <a:t>Application:</a:t>
            </a:r>
            <a:r>
              <a:rPr sz="1600" spc="22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In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spc="-20" dirty="0">
                <a:latin typeface="+mj-lt"/>
                <a:cs typeface="Carlito"/>
              </a:rPr>
              <a:t>steam</a:t>
            </a:r>
            <a:r>
              <a:rPr sz="1600" spc="-5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</a:t>
            </a:r>
            <a:r>
              <a:rPr sz="1600" spc="-5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or</a:t>
            </a:r>
            <a:r>
              <a:rPr sz="1600" spc="-1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steam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turbine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plant,</a:t>
            </a:r>
            <a:r>
              <a:rPr sz="1600" spc="-8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-3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heat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of </a:t>
            </a:r>
            <a:r>
              <a:rPr sz="1600" spc="-20" dirty="0">
                <a:latin typeface="+mj-lt"/>
                <a:cs typeface="Carlito"/>
              </a:rPr>
              <a:t>combustion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is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employed</a:t>
            </a:r>
            <a:r>
              <a:rPr sz="1600" spc="30" dirty="0">
                <a:latin typeface="+mj-lt"/>
                <a:cs typeface="Carlito"/>
              </a:rPr>
              <a:t> </a:t>
            </a:r>
            <a:r>
              <a:rPr sz="1600" spc="-25" dirty="0">
                <a:latin typeface="+mj-lt"/>
                <a:cs typeface="Carlito"/>
              </a:rPr>
              <a:t>to generate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steam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which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is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used in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</a:t>
            </a:r>
            <a:r>
              <a:rPr sz="1600" spc="-3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piston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spc="-25" dirty="0">
                <a:latin typeface="+mj-lt"/>
                <a:cs typeface="Carlito"/>
              </a:rPr>
              <a:t>(reciprocating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type</a:t>
            </a:r>
            <a:r>
              <a:rPr sz="1600" spc="-1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engine)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or</a:t>
            </a:r>
            <a:r>
              <a:rPr sz="1600" spc="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turbine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(rotary </a:t>
            </a:r>
            <a:r>
              <a:rPr sz="1600" dirty="0">
                <a:latin typeface="+mj-lt"/>
                <a:cs typeface="Carlito"/>
              </a:rPr>
              <a:t>type</a:t>
            </a:r>
            <a:r>
              <a:rPr sz="1600" spc="-7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engine)</a:t>
            </a:r>
            <a:r>
              <a:rPr sz="1600" spc="-8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for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useful</a:t>
            </a:r>
            <a:r>
              <a:rPr sz="1600" spc="-65" dirty="0">
                <a:latin typeface="+mj-lt"/>
                <a:cs typeface="Carlito"/>
              </a:rPr>
              <a:t> </a:t>
            </a:r>
            <a:r>
              <a:rPr sz="1600" spc="-20" dirty="0">
                <a:latin typeface="+mj-lt"/>
                <a:cs typeface="Carlito"/>
              </a:rPr>
              <a:t>work.</a:t>
            </a:r>
            <a:endParaRPr sz="1600" dirty="0">
              <a:latin typeface="+mj-lt"/>
              <a:cs typeface="Carlito"/>
            </a:endParaRPr>
          </a:p>
          <a:p>
            <a:pPr marL="367665" marR="5080" indent="-34353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67665" algn="l"/>
              </a:tabLst>
            </a:pPr>
            <a:r>
              <a:rPr sz="1600" b="1" i="1" dirty="0">
                <a:latin typeface="+mj-lt"/>
                <a:cs typeface="Carlito"/>
              </a:rPr>
              <a:t>Internal</a:t>
            </a:r>
            <a:r>
              <a:rPr sz="1600" b="1" i="1" spc="165" dirty="0">
                <a:latin typeface="+mj-lt"/>
                <a:cs typeface="Carlito"/>
              </a:rPr>
              <a:t> </a:t>
            </a:r>
            <a:r>
              <a:rPr sz="1600" b="1" i="1" dirty="0">
                <a:latin typeface="+mj-lt"/>
                <a:cs typeface="Carlito"/>
              </a:rPr>
              <a:t>combustion</a:t>
            </a:r>
            <a:r>
              <a:rPr sz="1600" b="1" i="1" spc="155" dirty="0">
                <a:latin typeface="+mj-lt"/>
                <a:cs typeface="Carlito"/>
              </a:rPr>
              <a:t> </a:t>
            </a:r>
            <a:r>
              <a:rPr sz="1600" b="1" i="1" dirty="0">
                <a:latin typeface="+mj-lt"/>
                <a:cs typeface="Carlito"/>
              </a:rPr>
              <a:t>engine:</a:t>
            </a:r>
            <a:r>
              <a:rPr sz="1600" b="1" i="1" spc="1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In</a:t>
            </a:r>
            <a:r>
              <a:rPr sz="1600" spc="1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this</a:t>
            </a:r>
            <a:r>
              <a:rPr sz="1600" spc="10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engine,</a:t>
            </a:r>
            <a:r>
              <a:rPr sz="1600" spc="9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14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combustion</a:t>
            </a:r>
            <a:r>
              <a:rPr sz="1600" spc="11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of</a:t>
            </a:r>
            <a:r>
              <a:rPr sz="1600" spc="1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air</a:t>
            </a:r>
            <a:r>
              <a:rPr sz="1600" spc="13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and</a:t>
            </a:r>
            <a:r>
              <a:rPr sz="1600" spc="12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fuels</a:t>
            </a:r>
            <a:r>
              <a:rPr sz="1600" spc="114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take</a:t>
            </a:r>
            <a:r>
              <a:rPr sz="1600" spc="13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place</a:t>
            </a:r>
            <a:r>
              <a:rPr sz="1600" spc="10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inside</a:t>
            </a:r>
            <a:r>
              <a:rPr sz="1600" spc="125" dirty="0">
                <a:latin typeface="+mj-lt"/>
                <a:cs typeface="Carlito"/>
              </a:rPr>
              <a:t> </a:t>
            </a:r>
            <a:r>
              <a:rPr sz="1600" spc="-25" dirty="0">
                <a:latin typeface="+mj-lt"/>
                <a:cs typeface="Carlito"/>
              </a:rPr>
              <a:t>the </a:t>
            </a:r>
            <a:r>
              <a:rPr sz="1600" dirty="0">
                <a:latin typeface="+mj-lt"/>
                <a:cs typeface="Carlito"/>
              </a:rPr>
              <a:t>cylinder</a:t>
            </a:r>
            <a:r>
              <a:rPr sz="1600" spc="-7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and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are</a:t>
            </a:r>
            <a:r>
              <a:rPr sz="1600" spc="-5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used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as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direct</a:t>
            </a:r>
            <a:r>
              <a:rPr sz="1600" spc="-2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motive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force.</a:t>
            </a:r>
            <a:endParaRPr sz="1600" dirty="0">
              <a:latin typeface="+mj-lt"/>
              <a:cs typeface="Carlito"/>
            </a:endParaRPr>
          </a:p>
          <a:p>
            <a:pPr marL="367665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67665" algn="l"/>
              </a:tabLst>
            </a:pPr>
            <a:r>
              <a:rPr sz="1600" spc="-10" dirty="0">
                <a:latin typeface="+mj-lt"/>
                <a:cs typeface="Carlito"/>
              </a:rPr>
              <a:t>Application:</a:t>
            </a:r>
            <a:endParaRPr sz="1600" dirty="0">
              <a:latin typeface="+mj-lt"/>
              <a:cs typeface="Carlito"/>
            </a:endParaRPr>
          </a:p>
          <a:p>
            <a:pPr marL="824865" lvl="1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24865" algn="l"/>
              </a:tabLst>
            </a:pPr>
            <a:r>
              <a:rPr sz="1600" dirty="0">
                <a:latin typeface="+mj-lt"/>
                <a:cs typeface="Carlito"/>
              </a:rPr>
              <a:t>Mainly</a:t>
            </a:r>
            <a:r>
              <a:rPr sz="1600" spc="-7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used</a:t>
            </a:r>
            <a:r>
              <a:rPr sz="1600" spc="-3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as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“</a:t>
            </a:r>
            <a:r>
              <a:rPr sz="1600" dirty="0">
                <a:solidFill>
                  <a:srgbClr val="C00000"/>
                </a:solidFill>
                <a:latin typeface="+mj-lt"/>
                <a:cs typeface="Carlito"/>
              </a:rPr>
              <a:t>prime</a:t>
            </a:r>
            <a:r>
              <a:rPr sz="1600" spc="-15" dirty="0">
                <a:solidFill>
                  <a:srgbClr val="C00000"/>
                </a:solidFill>
                <a:latin typeface="+mj-lt"/>
                <a:cs typeface="Carlito"/>
              </a:rPr>
              <a:t> </a:t>
            </a:r>
            <a:r>
              <a:rPr sz="1600" spc="-50" dirty="0">
                <a:solidFill>
                  <a:srgbClr val="C00000"/>
                </a:solidFill>
                <a:latin typeface="+mj-lt"/>
                <a:cs typeface="Carlito"/>
              </a:rPr>
              <a:t>mover</a:t>
            </a:r>
            <a:r>
              <a:rPr sz="1600" spc="-50" dirty="0">
                <a:latin typeface="+mj-lt"/>
                <a:cs typeface="Carlito"/>
              </a:rPr>
              <a:t>”,</a:t>
            </a:r>
            <a:r>
              <a:rPr sz="1600" spc="-1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e.g.,</a:t>
            </a:r>
            <a:r>
              <a:rPr sz="1600" spc="5" dirty="0">
                <a:latin typeface="+mj-lt"/>
                <a:cs typeface="Carlito"/>
              </a:rPr>
              <a:t> </a:t>
            </a:r>
            <a:r>
              <a:rPr sz="1600" spc="-35" dirty="0">
                <a:latin typeface="+mj-lt"/>
                <a:cs typeface="Carlito"/>
              </a:rPr>
              <a:t>for</a:t>
            </a:r>
            <a:r>
              <a:rPr sz="1600" spc="-5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be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-25" dirty="0">
                <a:latin typeface="+mj-lt"/>
                <a:cs typeface="Carlito"/>
              </a:rPr>
              <a:t> </a:t>
            </a:r>
            <a:r>
              <a:rPr sz="1600" spc="-20" dirty="0">
                <a:latin typeface="+mj-lt"/>
                <a:cs typeface="Carlito"/>
              </a:rPr>
              <a:t>propulsion</a:t>
            </a:r>
            <a:r>
              <a:rPr sz="1600" spc="-6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of</a:t>
            </a:r>
            <a:r>
              <a:rPr sz="1600" spc="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avehicle</a:t>
            </a:r>
            <a:endParaRPr sz="1600" dirty="0">
              <a:latin typeface="+mj-lt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1600" dirty="0">
                <a:latin typeface="+mj-lt"/>
                <a:cs typeface="Carlito"/>
              </a:rPr>
              <a:t>i.e.,</a:t>
            </a:r>
            <a:r>
              <a:rPr sz="1600" spc="-95" dirty="0">
                <a:latin typeface="+mj-lt"/>
                <a:cs typeface="Carlito"/>
              </a:rPr>
              <a:t> </a:t>
            </a:r>
            <a:r>
              <a:rPr sz="1600" spc="-114" dirty="0">
                <a:latin typeface="+mj-lt"/>
                <a:cs typeface="Carlito"/>
              </a:rPr>
              <a:t>car,</a:t>
            </a:r>
            <a:r>
              <a:rPr sz="1600" spc="-21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bus,</a:t>
            </a:r>
            <a:r>
              <a:rPr sz="1600" spc="-8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truck,</a:t>
            </a:r>
            <a:r>
              <a:rPr sz="1600" spc="-2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locomotive,</a:t>
            </a:r>
            <a:r>
              <a:rPr sz="1600" spc="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marine</a:t>
            </a:r>
            <a:r>
              <a:rPr sz="1600" spc="-6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vessel,</a:t>
            </a:r>
            <a:r>
              <a:rPr sz="1600" spc="-6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or</a:t>
            </a:r>
            <a:r>
              <a:rPr sz="1600" spc="-1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airplane.</a:t>
            </a:r>
            <a:endParaRPr sz="1600" dirty="0">
              <a:latin typeface="+mj-lt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469900" algn="l"/>
              </a:tabLst>
            </a:pPr>
            <a:r>
              <a:rPr sz="1600" dirty="0">
                <a:latin typeface="+mj-lt"/>
                <a:cs typeface="Carlito"/>
              </a:rPr>
              <a:t>Other</a:t>
            </a:r>
            <a:r>
              <a:rPr sz="1600" spc="-20" dirty="0">
                <a:latin typeface="+mj-lt"/>
                <a:cs typeface="Carlito"/>
              </a:rPr>
              <a:t> </a:t>
            </a:r>
            <a:r>
              <a:rPr sz="1600" spc="-30" dirty="0">
                <a:latin typeface="+mj-lt"/>
                <a:cs typeface="Carlito"/>
              </a:rPr>
              <a:t>applications</a:t>
            </a:r>
            <a:r>
              <a:rPr sz="1600" spc="-6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includes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spc="-30" dirty="0">
                <a:latin typeface="+mj-lt"/>
                <a:cs typeface="Carlito"/>
              </a:rPr>
              <a:t>stationary</a:t>
            </a:r>
            <a:r>
              <a:rPr sz="1600" spc="-25" dirty="0">
                <a:latin typeface="+mj-lt"/>
                <a:cs typeface="Carlito"/>
              </a:rPr>
              <a:t> </a:t>
            </a:r>
            <a:r>
              <a:rPr sz="1600" spc="-20" dirty="0">
                <a:latin typeface="+mj-lt"/>
                <a:cs typeface="Carlito"/>
              </a:rPr>
              <a:t>saws,</a:t>
            </a:r>
            <a:r>
              <a:rPr sz="1600" spc="-30" dirty="0">
                <a:latin typeface="+mj-lt"/>
                <a:cs typeface="Carlito"/>
              </a:rPr>
              <a:t> </a:t>
            </a:r>
            <a:r>
              <a:rPr sz="1600" spc="-35" dirty="0">
                <a:latin typeface="+mj-lt"/>
                <a:cs typeface="Carlito"/>
              </a:rPr>
              <a:t>lawnmowers, </a:t>
            </a:r>
            <a:r>
              <a:rPr sz="1600" dirty="0">
                <a:latin typeface="+mj-lt"/>
                <a:cs typeface="Carlito"/>
              </a:rPr>
              <a:t>bull-</a:t>
            </a:r>
            <a:r>
              <a:rPr sz="1600" spc="-90" dirty="0">
                <a:latin typeface="+mj-lt"/>
                <a:cs typeface="Carlito"/>
              </a:rPr>
              <a:t> </a:t>
            </a:r>
            <a:r>
              <a:rPr sz="1600" spc="-45" dirty="0">
                <a:latin typeface="+mj-lt"/>
                <a:cs typeface="Carlito"/>
              </a:rPr>
              <a:t>dozers,</a:t>
            </a:r>
            <a:r>
              <a:rPr sz="1600" spc="-5" dirty="0">
                <a:latin typeface="+mj-lt"/>
                <a:cs typeface="Carlito"/>
              </a:rPr>
              <a:t> </a:t>
            </a:r>
            <a:r>
              <a:rPr sz="1600" spc="-20" dirty="0">
                <a:latin typeface="+mj-lt"/>
                <a:cs typeface="Carlito"/>
              </a:rPr>
              <a:t>cranes,</a:t>
            </a:r>
            <a:r>
              <a:rPr sz="1600" spc="2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electric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generators</a:t>
            </a:r>
            <a:r>
              <a:rPr lang="en-US" sz="1600" spc="-10" dirty="0">
                <a:latin typeface="+mj-lt"/>
                <a:cs typeface="Carlito"/>
              </a:rPr>
              <a:t> etc.</a:t>
            </a:r>
            <a:endParaRPr sz="1600" dirty="0">
              <a:latin typeface="+mj-lt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2901" y="4877511"/>
            <a:ext cx="181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8527CD-1313-9BD1-EA8C-E979EE08B97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90720" y="4915611"/>
            <a:ext cx="496570" cy="177800"/>
          </a:xfrm>
        </p:spPr>
        <p:txBody>
          <a:bodyPr/>
          <a:lstStyle/>
          <a:p>
            <a:pPr marL="12700">
              <a:lnSpc>
                <a:spcPts val="1240"/>
              </a:lnSpc>
            </a:pPr>
            <a:r>
              <a:rPr lang="en-US" b="0" dirty="0">
                <a:latin typeface="Carlito"/>
                <a:cs typeface="Carlito"/>
              </a:rPr>
              <a:t>ME 165</a:t>
            </a:r>
            <a:endParaRPr lang="en-US" b="0" spc="-25" dirty="0">
              <a:latin typeface="Carlito"/>
              <a:cs typeface="Carlito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D202E0-251A-2A99-DEBE-CFBCCE0F67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50" smtClean="0"/>
              <a:t>8</a:t>
            </a:fld>
            <a:endParaRPr lang="en-US"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4375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latin typeface="+mj-lt"/>
              </a:rPr>
              <a:t>Internal</a:t>
            </a:r>
            <a:r>
              <a:rPr sz="3600" u="none" spc="-180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Combustion</a:t>
            </a:r>
            <a:r>
              <a:rPr sz="3600" u="none" spc="-125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Engine</a:t>
            </a:r>
            <a:r>
              <a:rPr sz="3600" u="none" spc="-150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(IC</a:t>
            </a:r>
            <a:r>
              <a:rPr sz="3600" u="none" spc="-265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Engine)</a:t>
            </a:r>
            <a:endParaRPr sz="3600" dirty="0">
              <a:latin typeface="+mj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00" y="1493113"/>
            <a:ext cx="4904613" cy="2590038"/>
            <a:chOff x="429387" y="743712"/>
            <a:chExt cx="8333740" cy="36245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743712"/>
              <a:ext cx="8305800" cy="36240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962" y="896874"/>
              <a:ext cx="2057400" cy="1085215"/>
            </a:xfrm>
            <a:custGeom>
              <a:avLst/>
              <a:gdLst/>
              <a:ahLst/>
              <a:cxnLst/>
              <a:rect l="l" t="t" r="r" b="b"/>
              <a:pathLst>
                <a:path w="2057400" h="1085214">
                  <a:moveTo>
                    <a:pt x="0" y="542416"/>
                  </a:moveTo>
                  <a:lnTo>
                    <a:pt x="7442" y="476885"/>
                  </a:lnTo>
                  <a:lnTo>
                    <a:pt x="29171" y="413638"/>
                  </a:lnTo>
                  <a:lnTo>
                    <a:pt x="64363" y="353187"/>
                  </a:lnTo>
                  <a:lnTo>
                    <a:pt x="112115" y="295910"/>
                  </a:lnTo>
                  <a:lnTo>
                    <a:pt x="140449" y="268731"/>
                  </a:lnTo>
                  <a:lnTo>
                    <a:pt x="171602" y="242442"/>
                  </a:lnTo>
                  <a:lnTo>
                    <a:pt x="205460" y="217170"/>
                  </a:lnTo>
                  <a:lnTo>
                    <a:pt x="241934" y="193039"/>
                  </a:lnTo>
                  <a:lnTo>
                    <a:pt x="280911" y="169925"/>
                  </a:lnTo>
                  <a:lnTo>
                    <a:pt x="322275" y="148209"/>
                  </a:lnTo>
                  <a:lnTo>
                    <a:pt x="365925" y="127635"/>
                  </a:lnTo>
                  <a:lnTo>
                    <a:pt x="411746" y="108330"/>
                  </a:lnTo>
                  <a:lnTo>
                    <a:pt x="459638" y="90550"/>
                  </a:lnTo>
                  <a:lnTo>
                    <a:pt x="509498" y="74040"/>
                  </a:lnTo>
                  <a:lnTo>
                    <a:pt x="561200" y="59181"/>
                  </a:lnTo>
                  <a:lnTo>
                    <a:pt x="614654" y="45720"/>
                  </a:lnTo>
                  <a:lnTo>
                    <a:pt x="669747" y="33909"/>
                  </a:lnTo>
                  <a:lnTo>
                    <a:pt x="726376" y="23749"/>
                  </a:lnTo>
                  <a:lnTo>
                    <a:pt x="784428" y="15366"/>
                  </a:lnTo>
                  <a:lnTo>
                    <a:pt x="843788" y="8762"/>
                  </a:lnTo>
                  <a:lnTo>
                    <a:pt x="904366" y="3937"/>
                  </a:lnTo>
                  <a:lnTo>
                    <a:pt x="966088" y="1015"/>
                  </a:lnTo>
                  <a:lnTo>
                    <a:pt x="1028700" y="0"/>
                  </a:lnTo>
                  <a:lnTo>
                    <a:pt x="1091311" y="1015"/>
                  </a:lnTo>
                  <a:lnTo>
                    <a:pt x="1153033" y="3937"/>
                  </a:lnTo>
                  <a:lnTo>
                    <a:pt x="1213612" y="8762"/>
                  </a:lnTo>
                  <a:lnTo>
                    <a:pt x="1273048" y="15366"/>
                  </a:lnTo>
                  <a:lnTo>
                    <a:pt x="1331087" y="23749"/>
                  </a:lnTo>
                  <a:lnTo>
                    <a:pt x="1387729" y="33909"/>
                  </a:lnTo>
                  <a:lnTo>
                    <a:pt x="1442720" y="45720"/>
                  </a:lnTo>
                  <a:lnTo>
                    <a:pt x="1496187" y="59181"/>
                  </a:lnTo>
                  <a:lnTo>
                    <a:pt x="1547876" y="74040"/>
                  </a:lnTo>
                  <a:lnTo>
                    <a:pt x="1597787" y="90550"/>
                  </a:lnTo>
                  <a:lnTo>
                    <a:pt x="1645665" y="108330"/>
                  </a:lnTo>
                  <a:lnTo>
                    <a:pt x="1691513" y="127635"/>
                  </a:lnTo>
                  <a:lnTo>
                    <a:pt x="1735201" y="148209"/>
                  </a:lnTo>
                  <a:lnTo>
                    <a:pt x="1776476" y="169925"/>
                  </a:lnTo>
                  <a:lnTo>
                    <a:pt x="1815464" y="193039"/>
                  </a:lnTo>
                  <a:lnTo>
                    <a:pt x="1851914" y="217170"/>
                  </a:lnTo>
                  <a:lnTo>
                    <a:pt x="1885823" y="242442"/>
                  </a:lnTo>
                  <a:lnTo>
                    <a:pt x="1916938" y="268731"/>
                  </a:lnTo>
                  <a:lnTo>
                    <a:pt x="1945258" y="295910"/>
                  </a:lnTo>
                  <a:lnTo>
                    <a:pt x="1993011" y="353187"/>
                  </a:lnTo>
                  <a:lnTo>
                    <a:pt x="2028189" y="413638"/>
                  </a:lnTo>
                  <a:lnTo>
                    <a:pt x="2049907" y="476885"/>
                  </a:lnTo>
                  <a:lnTo>
                    <a:pt x="2057400" y="542416"/>
                  </a:lnTo>
                  <a:lnTo>
                    <a:pt x="2055495" y="575563"/>
                  </a:lnTo>
                  <a:lnTo>
                    <a:pt x="2040889" y="639952"/>
                  </a:lnTo>
                  <a:lnTo>
                    <a:pt x="2012314" y="701928"/>
                  </a:lnTo>
                  <a:lnTo>
                    <a:pt x="1970658" y="760856"/>
                  </a:lnTo>
                  <a:lnTo>
                    <a:pt x="1916938" y="816228"/>
                  </a:lnTo>
                  <a:lnTo>
                    <a:pt x="1885823" y="842517"/>
                  </a:lnTo>
                  <a:lnTo>
                    <a:pt x="1851914" y="867790"/>
                  </a:lnTo>
                  <a:lnTo>
                    <a:pt x="1815464" y="891921"/>
                  </a:lnTo>
                  <a:lnTo>
                    <a:pt x="1776476" y="915035"/>
                  </a:lnTo>
                  <a:lnTo>
                    <a:pt x="1735201" y="936751"/>
                  </a:lnTo>
                  <a:lnTo>
                    <a:pt x="1691513" y="957326"/>
                  </a:lnTo>
                  <a:lnTo>
                    <a:pt x="1645665" y="976629"/>
                  </a:lnTo>
                  <a:lnTo>
                    <a:pt x="1597787" y="994410"/>
                  </a:lnTo>
                  <a:lnTo>
                    <a:pt x="1547876" y="1010919"/>
                  </a:lnTo>
                  <a:lnTo>
                    <a:pt x="1496187" y="1025778"/>
                  </a:lnTo>
                  <a:lnTo>
                    <a:pt x="1442720" y="1039240"/>
                  </a:lnTo>
                  <a:lnTo>
                    <a:pt x="1387729" y="1051052"/>
                  </a:lnTo>
                  <a:lnTo>
                    <a:pt x="1331087" y="1061212"/>
                  </a:lnTo>
                  <a:lnTo>
                    <a:pt x="1273048" y="1069594"/>
                  </a:lnTo>
                  <a:lnTo>
                    <a:pt x="1213612" y="1076198"/>
                  </a:lnTo>
                  <a:lnTo>
                    <a:pt x="1153033" y="1081024"/>
                  </a:lnTo>
                  <a:lnTo>
                    <a:pt x="1091311" y="1083945"/>
                  </a:lnTo>
                  <a:lnTo>
                    <a:pt x="1028700" y="1084961"/>
                  </a:lnTo>
                  <a:lnTo>
                    <a:pt x="966088" y="1083945"/>
                  </a:lnTo>
                  <a:lnTo>
                    <a:pt x="904366" y="1081024"/>
                  </a:lnTo>
                  <a:lnTo>
                    <a:pt x="843788" y="1076198"/>
                  </a:lnTo>
                  <a:lnTo>
                    <a:pt x="784428" y="1069594"/>
                  </a:lnTo>
                  <a:lnTo>
                    <a:pt x="726376" y="1061212"/>
                  </a:lnTo>
                  <a:lnTo>
                    <a:pt x="669747" y="1051052"/>
                  </a:lnTo>
                  <a:lnTo>
                    <a:pt x="614654" y="1039240"/>
                  </a:lnTo>
                  <a:lnTo>
                    <a:pt x="561200" y="1025778"/>
                  </a:lnTo>
                  <a:lnTo>
                    <a:pt x="509498" y="1010919"/>
                  </a:lnTo>
                  <a:lnTo>
                    <a:pt x="459638" y="994410"/>
                  </a:lnTo>
                  <a:lnTo>
                    <a:pt x="411746" y="976629"/>
                  </a:lnTo>
                  <a:lnTo>
                    <a:pt x="365925" y="957326"/>
                  </a:lnTo>
                  <a:lnTo>
                    <a:pt x="322275" y="936751"/>
                  </a:lnTo>
                  <a:lnTo>
                    <a:pt x="280911" y="915035"/>
                  </a:lnTo>
                  <a:lnTo>
                    <a:pt x="241934" y="891921"/>
                  </a:lnTo>
                  <a:lnTo>
                    <a:pt x="205460" y="867790"/>
                  </a:lnTo>
                  <a:lnTo>
                    <a:pt x="171602" y="842517"/>
                  </a:lnTo>
                  <a:lnTo>
                    <a:pt x="140449" y="816228"/>
                  </a:lnTo>
                  <a:lnTo>
                    <a:pt x="112115" y="789051"/>
                  </a:lnTo>
                  <a:lnTo>
                    <a:pt x="64363" y="731774"/>
                  </a:lnTo>
                  <a:lnTo>
                    <a:pt x="29171" y="671322"/>
                  </a:lnTo>
                  <a:lnTo>
                    <a:pt x="7442" y="608076"/>
                  </a:lnTo>
                  <a:lnTo>
                    <a:pt x="0" y="542416"/>
                  </a:lnTo>
                  <a:close/>
                </a:path>
              </a:pathLst>
            </a:custGeom>
            <a:ln w="5714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9" name="Picture 8" descr="A cartoon of a motorcycle&#10;&#10;Description automatically generated">
            <a:extLst>
              <a:ext uri="{FF2B5EF4-FFF2-40B4-BE49-F238E27FC236}">
                <a16:creationId xmlns:a16="http://schemas.microsoft.com/office/drawing/2014/main" id="{9C23647F-81C0-56AA-4109-1318DD1BB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19" y="1504950"/>
            <a:ext cx="3397222" cy="236163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F742A08-0C09-F4E8-D5EB-95A55EC6145E}"/>
              </a:ext>
            </a:extLst>
          </p:cNvPr>
          <p:cNvSpPr/>
          <p:nvPr/>
        </p:nvSpPr>
        <p:spPr>
          <a:xfrm>
            <a:off x="6172200" y="2495550"/>
            <a:ext cx="1143000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EF9E3B196684499E884074FD3CB02C" ma:contentTypeVersion="0" ma:contentTypeDescription="Create a new document." ma:contentTypeScope="" ma:versionID="3713eb8763b40c793e301c4e00d4f2a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732173-C923-4D04-A181-20A6BE3F7329}"/>
</file>

<file path=customXml/itemProps2.xml><?xml version="1.0" encoding="utf-8"?>
<ds:datastoreItem xmlns:ds="http://schemas.openxmlformats.org/officeDocument/2006/customXml" ds:itemID="{BC874F9E-938A-4D7E-8C78-7BC6966D423C}"/>
</file>

<file path=customXml/itemProps3.xml><?xml version="1.0" encoding="utf-8"?>
<ds:datastoreItem xmlns:ds="http://schemas.openxmlformats.org/officeDocument/2006/customXml" ds:itemID="{A4D38F3B-4787-464E-BE41-7C6E6BC81C0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659</Words>
  <Application>Microsoft Office PowerPoint</Application>
  <PresentationFormat>On-screen Show (16:9)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Caladea</vt:lpstr>
      <vt:lpstr>Carlito</vt:lpstr>
      <vt:lpstr>Liberation Sans Narrow</vt:lpstr>
      <vt:lpstr>Wingdings</vt:lpstr>
      <vt:lpstr>Office Theme</vt:lpstr>
      <vt:lpstr>ME 165 Mechanical Engineering Fundamentals</vt:lpstr>
      <vt:lpstr>Course Outline</vt:lpstr>
      <vt:lpstr>Course Outcomes</vt:lpstr>
      <vt:lpstr>Course Outline</vt:lpstr>
      <vt:lpstr>Internal Combustion Engine: Terminology and Classification</vt:lpstr>
      <vt:lpstr>Engine</vt:lpstr>
      <vt:lpstr>Classification</vt:lpstr>
      <vt:lpstr>Heat Engine</vt:lpstr>
      <vt:lpstr>Internal Combustion Engine (IC Engine)</vt:lpstr>
      <vt:lpstr>Internal Combustion Engine (IC Engine)</vt:lpstr>
      <vt:lpstr>Internal Combustion Engine (IC Engine)</vt:lpstr>
      <vt:lpstr>Internal Combustion Engine (IC Engine)</vt:lpstr>
      <vt:lpstr>Internal Combustion Engine (IC Engine)</vt:lpstr>
      <vt:lpstr>Internal Combustion Engines - Construction</vt:lpstr>
      <vt:lpstr>“Your potential is limitless unlock it today”</vt:lpstr>
      <vt:lpstr> 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165  Basic Mechanical Engineering</dc:title>
  <dc:creator>Aman Uddin</dc:creator>
  <cp:lastModifiedBy>0422102048 - Md. Aminul Islam</cp:lastModifiedBy>
  <cp:revision>2</cp:revision>
  <dcterms:created xsi:type="dcterms:W3CDTF">2024-08-28T10:14:38Z</dcterms:created>
  <dcterms:modified xsi:type="dcterms:W3CDTF">2025-04-11T16:34:14Z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2024-08-28T00:00:00Z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ContentTypeId">
    <vt:lpwstr>0x01010008EF9E3B196684499E884074FD3CB02C</vt:lpwstr>
  </property>
</Properties>
</file>