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2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7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71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80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787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82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842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62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93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51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44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19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2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71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13FD-5304-4D78-8172-D43CC295FFFA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C7F111-0844-4E97-9255-9CF0F0554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03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E29BA-48D5-4D83-8366-F475CB565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Новостное приложение </a:t>
            </a:r>
            <a:r>
              <a:rPr lang="en-US" dirty="0"/>
              <a:t>News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53AEBC-E498-4658-9DB9-B9B3AD71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041900"/>
            <a:ext cx="7766936" cy="1270000"/>
          </a:xfrm>
        </p:spPr>
        <p:txBody>
          <a:bodyPr/>
          <a:lstStyle/>
          <a:p>
            <a:pPr algn="r"/>
            <a:r>
              <a:rPr lang="ru-RU" dirty="0"/>
              <a:t>Некрасова Е.В</a:t>
            </a:r>
          </a:p>
          <a:p>
            <a:pPr algn="r"/>
            <a:r>
              <a:rPr lang="ru-RU" dirty="0"/>
              <a:t>ИТСИ-19-1м</a:t>
            </a:r>
          </a:p>
        </p:txBody>
      </p:sp>
    </p:spTree>
    <p:extLst>
      <p:ext uri="{BB962C8B-B14F-4D97-AF65-F5344CB8AC3E}">
        <p14:creationId xmlns:p14="http://schemas.microsoft.com/office/powerpoint/2010/main" val="224931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62E26-DB3F-4767-ADC6-398693DD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48343-54AA-446E-B0B3-6D0A7623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Задача: Реализация приложения просмотра новостей,</a:t>
            </a:r>
            <a:endParaRPr lang="en-US" dirty="0"/>
          </a:p>
          <a:p>
            <a:r>
              <a:rPr lang="ru-RU" dirty="0"/>
              <a:t>Платформа: </a:t>
            </a:r>
            <a:r>
              <a:rPr lang="en-US" dirty="0"/>
              <a:t>Android</a:t>
            </a:r>
            <a:r>
              <a:rPr lang="ru-RU" dirty="0"/>
              <a:t>,</a:t>
            </a:r>
          </a:p>
          <a:p>
            <a:r>
              <a:rPr lang="ru-RU" dirty="0"/>
              <a:t>Инструменты: </a:t>
            </a:r>
            <a:r>
              <a:rPr lang="en-US" dirty="0"/>
              <a:t>Java, Android Studio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15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D9EEE-BFF6-4E13-B34D-EC9BB899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Стартовая страница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ECC9CA-331A-4B15-9A24-C6CFCF655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1488613"/>
            <a:ext cx="8596668" cy="3880773"/>
          </a:xfrm>
        </p:spPr>
        <p:txBody>
          <a:bodyPr/>
          <a:lstStyle/>
          <a:p>
            <a:r>
              <a:rPr lang="ru-RU" dirty="0"/>
              <a:t>Форма для перехода просмотра новостей за весь период или за сутки</a:t>
            </a:r>
          </a:p>
        </p:txBody>
      </p:sp>
      <p:pic>
        <p:nvPicPr>
          <p:cNvPr id="1028" name="Picture 4" descr="https://sun9-1.userapi.com/impg/XTy7XgONCZmiybWPvchic8RSE6P-3RZ0un-5TA/sO2z1N45PNQ.jpg?size=1920x1080&amp;quality=96&amp;sign=b6c4a1e8f74b4ba534fb65c1275f6ea1&amp;type=album">
            <a:extLst>
              <a:ext uri="{FF2B5EF4-FFF2-40B4-BE49-F238E27FC236}">
                <a16:creationId xmlns:a16="http://schemas.microsoft.com/office/drawing/2014/main" id="{CAB02900-EDEE-414E-A7E3-4097A94ED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5" t="7142" r="27206" b="10981"/>
          <a:stretch/>
        </p:blipFill>
        <p:spPr bwMode="auto">
          <a:xfrm>
            <a:off x="9274002" y="1017104"/>
            <a:ext cx="2726267" cy="482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83E037-800A-4991-8342-6C3A9C33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5994212" cy="43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9A51-580B-473A-94E6-7075B8FD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r>
              <a:rPr lang="ru-RU" dirty="0"/>
              <a:t>Список новостей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A41464-1BA4-4A03-AF8A-3403FB5D4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8601"/>
            <a:ext cx="8596668" cy="45427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вывода новостей используется:</a:t>
            </a:r>
          </a:p>
          <a:p>
            <a:r>
              <a:rPr lang="ru-RU" dirty="0"/>
              <a:t>/</a:t>
            </a:r>
            <a:r>
              <a:rPr lang="ru-RU" dirty="0" err="1"/>
              <a:t>rss</a:t>
            </a:r>
            <a:r>
              <a:rPr lang="ru-RU" dirty="0"/>
              <a:t>/</a:t>
            </a:r>
            <a:r>
              <a:rPr lang="ru-RU" dirty="0" err="1"/>
              <a:t>news</a:t>
            </a:r>
            <a:r>
              <a:rPr lang="ru-RU" dirty="0"/>
              <a:t> — новости</a:t>
            </a:r>
          </a:p>
          <a:p>
            <a:r>
              <a:rPr lang="ru-RU" dirty="0"/>
              <a:t>/</a:t>
            </a:r>
            <a:r>
              <a:rPr lang="ru-RU" dirty="0" err="1"/>
              <a:t>rss</a:t>
            </a:r>
            <a:r>
              <a:rPr lang="ru-RU" dirty="0"/>
              <a:t>/</a:t>
            </a:r>
            <a:r>
              <a:rPr lang="en-US" dirty="0"/>
              <a:t>last24</a:t>
            </a:r>
            <a:r>
              <a:rPr lang="ru-RU" dirty="0"/>
              <a:t> — новости за последние 24 часа</a:t>
            </a:r>
          </a:p>
          <a:p>
            <a:endParaRPr lang="ru-RU" dirty="0"/>
          </a:p>
        </p:txBody>
      </p:sp>
      <p:pic>
        <p:nvPicPr>
          <p:cNvPr id="2051" name="Picture 3" descr="https://sun9-44.userapi.com/impg/1RzFkNREBjCAWx2cPi6Db90CXw4Qn1r3L9qCUA/K_obMtTAKLg.jpg?size=1920x1080&amp;quality=96&amp;sign=1003009c241210a0c097b9197780c5e6&amp;type=album">
            <a:extLst>
              <a:ext uri="{FF2B5EF4-FFF2-40B4-BE49-F238E27FC236}">
                <a16:creationId xmlns:a16="http://schemas.microsoft.com/office/drawing/2014/main" id="{0F4D868B-D64E-4D1B-AFEF-8A6DDCBC1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0" t="7263" r="26014" b="11938"/>
          <a:stretch/>
        </p:blipFill>
        <p:spPr bwMode="auto">
          <a:xfrm>
            <a:off x="5981700" y="1121435"/>
            <a:ext cx="2451100" cy="423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sun9-7.userapi.com/impg/TDwl8EX9SjLkLQg9gB8wjwhgTwADQMGqJYQp8g/0lOW1DjziIs.jpg?size=1920x1080&amp;quality=96&amp;sign=1bb24d648eb425597b0d22e5bd1da6a8&amp;type=album">
            <a:extLst>
              <a:ext uri="{FF2B5EF4-FFF2-40B4-BE49-F238E27FC236}">
                <a16:creationId xmlns:a16="http://schemas.microsoft.com/office/drawing/2014/main" id="{C9025BFC-1364-4365-BD03-8CC184CA8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9" t="7222" r="27083" b="11908"/>
          <a:stretch/>
        </p:blipFill>
        <p:spPr bwMode="auto">
          <a:xfrm>
            <a:off x="8890994" y="1121435"/>
            <a:ext cx="2348506" cy="42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2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12D21-C413-42A4-BB34-AE3D3E11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 с подключением </a:t>
            </a:r>
            <a:r>
              <a:rPr lang="en-US" dirty="0" err="1"/>
              <a:t>rss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D6FEAF-B3F9-41D7-922E-72AF14395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36" y="1442155"/>
            <a:ext cx="8695266" cy="48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1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E4C85-FF5C-478F-9CCE-BCD48D212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94930-B40F-4CE1-B253-53FAF0FB0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Некр</a:t>
            </a:r>
            <a:r>
              <a:rPr lang="en-US" dirty="0"/>
              <a:t>a</a:t>
            </a:r>
            <a:r>
              <a:rPr lang="ru-RU" dirty="0"/>
              <a:t>сова Екатерина Владимировна</a:t>
            </a:r>
          </a:p>
          <a:p>
            <a:r>
              <a:rPr lang="en-US" dirty="0" err="1"/>
              <a:t>e.nekrasova@bars.group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33044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74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Новостное приложение News</vt:lpstr>
      <vt:lpstr>Постановка задачи:</vt:lpstr>
      <vt:lpstr>Стартовая страница</vt:lpstr>
      <vt:lpstr>Список новостей</vt:lpstr>
      <vt:lpstr>Пример кода с подключением rss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 King</dc:creator>
  <cp:lastModifiedBy>Da King</cp:lastModifiedBy>
  <cp:revision>4</cp:revision>
  <dcterms:created xsi:type="dcterms:W3CDTF">2021-05-13T08:40:38Z</dcterms:created>
  <dcterms:modified xsi:type="dcterms:W3CDTF">2021-05-13T11:15:21Z</dcterms:modified>
</cp:coreProperties>
</file>