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2F47-98DF-4C1A-A529-421D27202D33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0FFD-C534-4FC6-8538-B9CD72E97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3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2F47-98DF-4C1A-A529-421D27202D33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0FFD-C534-4FC6-8538-B9CD72E97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04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2F47-98DF-4C1A-A529-421D27202D33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0FFD-C534-4FC6-8538-B9CD72E97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7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2F47-98DF-4C1A-A529-421D27202D33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0FFD-C534-4FC6-8538-B9CD72E97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40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2F47-98DF-4C1A-A529-421D27202D33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0FFD-C534-4FC6-8538-B9CD72E97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21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2F47-98DF-4C1A-A529-421D27202D33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0FFD-C534-4FC6-8538-B9CD72E97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65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2F47-98DF-4C1A-A529-421D27202D33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0FFD-C534-4FC6-8538-B9CD72E97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9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2F47-98DF-4C1A-A529-421D27202D33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0FFD-C534-4FC6-8538-B9CD72E97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22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2F47-98DF-4C1A-A529-421D27202D33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0FFD-C534-4FC6-8538-B9CD72E97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06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2F47-98DF-4C1A-A529-421D27202D33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0FFD-C534-4FC6-8538-B9CD72E97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68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2F47-98DF-4C1A-A529-421D27202D33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0FFD-C534-4FC6-8538-B9CD72E97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05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12F47-98DF-4C1A-A529-421D27202D33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10FFD-C534-4FC6-8538-B9CD72E97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96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77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8204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2415584" y="-3325"/>
            <a:ext cx="977641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8BAD7-192C-D74D-62A9-F46D7645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0" y="1823107"/>
            <a:ext cx="6526652" cy="34310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b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ОПЕРАТОР ГАМИЛЬТОНА(НАБЛА)</a:t>
            </a:r>
            <a:b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4978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4189A-91A3-ED5E-425F-4DD42FDAE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ОПЕРАТОР ГАМИЛЬТОНА (НАБЛА)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5" name="Рисунок 4" descr="Изображение выглядит как человек, мужчина, костюм&#10;&#10;Автоматически созданное описание">
            <a:extLst>
              <a:ext uri="{FF2B5EF4-FFF2-40B4-BE49-F238E27FC236}">
                <a16:creationId xmlns:a16="http://schemas.microsoft.com/office/drawing/2014/main" id="{DC068128-BF00-DE99-BBAE-8F03228D3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4" y="2423889"/>
            <a:ext cx="4935970" cy="352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04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75CE4E8-C5E6-9769-97C4-093641F32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4"/>
          <a:stretch/>
        </p:blipFill>
        <p:spPr>
          <a:xfrm>
            <a:off x="11031136" y="5409936"/>
            <a:ext cx="1160864" cy="13767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8ED24D-A634-F8E3-11E8-1C1C07FF4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80" y="0"/>
            <a:ext cx="10058694" cy="668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34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674BBF-51DB-E76D-BA9F-DB224ABDAA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95"/>
          <a:stretch/>
        </p:blipFill>
        <p:spPr>
          <a:xfrm>
            <a:off x="1841205" y="99179"/>
            <a:ext cx="8332698" cy="62730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5849C0D-603D-3C37-1530-A0E99698BD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4"/>
          <a:stretch/>
        </p:blipFill>
        <p:spPr>
          <a:xfrm>
            <a:off x="11031136" y="5409936"/>
            <a:ext cx="1160864" cy="137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3872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BB392E-927C-7D88-693B-1837E68D5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538" y="77705"/>
            <a:ext cx="8380924" cy="604687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E75B795-4801-267A-349A-CADD8B8C6B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4"/>
          <a:stretch/>
        </p:blipFill>
        <p:spPr>
          <a:xfrm>
            <a:off x="11031136" y="5409936"/>
            <a:ext cx="1160864" cy="137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898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5AD234-0D7F-D0B6-07CF-9BC09E2BF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96"/>
          <a:stretch/>
        </p:blipFill>
        <p:spPr>
          <a:xfrm>
            <a:off x="1483568" y="0"/>
            <a:ext cx="8534400" cy="63341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A4B550-CB13-894B-5858-28FF30C13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617" y="4905375"/>
            <a:ext cx="1447800" cy="142875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6AF3029-DD62-2C3E-C828-73BB429160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4"/>
          <a:stretch/>
        </p:blipFill>
        <p:spPr>
          <a:xfrm>
            <a:off x="11031136" y="5409936"/>
            <a:ext cx="1160864" cy="137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282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8CFE63-87BC-015C-480A-E147ABC85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23" y="0"/>
            <a:ext cx="8412713" cy="612367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4F675E-51EC-6668-4F8F-94D50ECE5B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4"/>
          <a:stretch/>
        </p:blipFill>
        <p:spPr>
          <a:xfrm>
            <a:off x="11031136" y="5409936"/>
            <a:ext cx="1160864" cy="137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879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7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7D374217-DF68-A25E-1C4C-C7235782F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>
                <a:latin typeface="Arial" panose="020B0604020202020204" pitchFamily="34" charset="0"/>
              </a:rPr>
              <a:t>И</a:t>
            </a:r>
            <a:r>
              <a:rPr lang="ru-RU" sz="1800" b="1" dirty="0">
                <a:effectLst/>
                <a:latin typeface="Arial" panose="020B0604020202020204" pitchFamily="34" charset="0"/>
              </a:rPr>
              <a:t>нструмент, в честь которого назван символ набла</a:t>
            </a:r>
            <a:endParaRPr lang="ru-RU" sz="1800" b="1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DD026E0-6409-FE44-232E-E76A38E7DC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2"/>
          <a:stretch/>
        </p:blipFill>
        <p:spPr>
          <a:xfrm>
            <a:off x="6910249" y="533295"/>
            <a:ext cx="4678372" cy="558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406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Arial/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22</Words>
  <Application>Microsoft Office PowerPoint</Application>
  <PresentationFormat>Широкоэкранный</PresentationFormat>
  <Paragraphs>10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  ОПЕРАТОР ГАМИЛЬТОНА(НАБЛА)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ОПЕРАТОР ГАМИЛЬТОНА(НАБЛА)  </dc:title>
  <dc:creator>Горбенко Лев Евгеньевич</dc:creator>
  <cp:lastModifiedBy>Горбенко Лев Евгеньевич</cp:lastModifiedBy>
  <cp:revision>4</cp:revision>
  <dcterms:created xsi:type="dcterms:W3CDTF">2022-05-18T12:17:56Z</dcterms:created>
  <dcterms:modified xsi:type="dcterms:W3CDTF">2022-05-18T14:20:32Z</dcterms:modified>
</cp:coreProperties>
</file>