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58" r:id="rId7"/>
    <p:sldId id="276" r:id="rId8"/>
    <p:sldId id="259" r:id="rId9"/>
    <p:sldId id="277" r:id="rId10"/>
    <p:sldId id="260" r:id="rId11"/>
    <p:sldId id="278" r:id="rId12"/>
    <p:sldId id="261" r:id="rId13"/>
    <p:sldId id="279" r:id="rId14"/>
    <p:sldId id="262" r:id="rId15"/>
    <p:sldId id="280" r:id="rId16"/>
    <p:sldId id="263" r:id="rId17"/>
    <p:sldId id="264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E97BD-1482-49C0-9A58-BF0927548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99A4A6-4F9F-4983-97C2-AD1A0281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48996D-892C-4390-AFAB-8F6C1E87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C37-ABB7-4619-9589-438F7EB2856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DE96A-7EB3-4AB2-94F6-7E32DF1C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2DC96-1086-42CC-99FB-1FD22ECD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1A15-1E3C-4EF3-9BD9-4F2B3CB3B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AAEAB-73F0-4D55-AE8C-524B309F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68D76A-0F7F-4374-BA83-29F9CD0DC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40E6B9-D117-4897-A281-96397EEC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C37-ABB7-4619-9589-438F7EB2856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78A1AD-5D72-4700-A7AC-A7D18C58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C542D0-F1F1-4569-9310-78F7139D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1A15-1E3C-4EF3-9BD9-4F2B3CB3B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58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B4E9736-EF0F-42F2-8152-F0DD3A35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E6F96B-2D38-4F1F-8180-E46D417FE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AB4A3D-90B4-44E4-9211-66D1FC80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C37-ABB7-4619-9589-438F7EB2856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4BE587-CD95-4A19-BC4D-64B47448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26909-20D9-421E-BDE3-C42623B7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1A15-1E3C-4EF3-9BD9-4F2B3CB3B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89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0E5CC-67DD-45C3-89FC-57B4BCBB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DBE2A9-A301-4611-AA40-A12BBEE6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5A655A-A2A0-411E-94C5-7BB521C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C37-ABB7-4619-9589-438F7EB2856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7CE588-FC36-4309-94BC-2B9C54A2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6B46F3-4CED-4CC1-8F00-427E4C15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1A15-1E3C-4EF3-9BD9-4F2B3CB3B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57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84BBB-D284-461F-AACE-D1C45499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74D057-FD7B-440F-8A99-156237E26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93DFA2-1357-42FA-B84D-5DFEBBFB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C37-ABB7-4619-9589-438F7EB2856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E43695-F408-4C6E-B253-EB0AF8B1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E1A0CE-20A4-4C41-AC0A-7CD20A3A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1A15-1E3C-4EF3-9BD9-4F2B3CB3B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22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52DFB-7185-49D4-82DC-C479327B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60B4F-149F-42CF-BDA3-4AF21EFB3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24A455-F991-4139-BC9E-DB4E424FB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DFD3BA-CAA0-49BF-BEBE-3674F777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C37-ABB7-4619-9589-438F7EB2856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515E14-1A3C-4AA6-8455-A5C27D8B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ABB7EC-EF0D-4807-A21F-4B76658C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1A15-1E3C-4EF3-9BD9-4F2B3CB3B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28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F9A11-134E-4D64-B8DD-1082B92F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D5254B-0260-4925-BBB3-253B0221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31ED38-3C9E-46BE-97F0-1874C1628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BF1613-9A65-41DE-8389-A881FB068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6F0CAA-43FD-4972-A13B-9814D7723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507F4A-98A2-4C0B-874E-9AE08C0E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C37-ABB7-4619-9589-438F7EB2856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EDE756-C4C7-46F7-A19F-18606772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3CF05D-B9AB-4FD6-AE98-4BBE3C80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1A15-1E3C-4EF3-9BD9-4F2B3CB3B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60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5F41D-2C83-422B-B074-804D5115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F023E8-D685-46FC-A4A9-5EA0C99D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C37-ABB7-4619-9589-438F7EB2856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D81C83-45D1-49F1-9E85-4E50458F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444600-68F4-4D0C-974B-D3ABCD91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1A15-1E3C-4EF3-9BD9-4F2B3CB3B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0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F271E8-07D0-4B11-8C50-AA97A18F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C37-ABB7-4619-9589-438F7EB2856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A77984-0F04-4B13-96EC-7F2DF0BA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E07BD5-2250-447C-A3D2-C316074D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1A15-1E3C-4EF3-9BD9-4F2B3CB3B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44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39D2A-4FD5-4D2B-A240-06A21797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E4C63-C0D9-4C45-9DC2-ABF1A855A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BA04CD-DC3C-4346-B6A8-122673328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E6F498-F415-4513-B3C3-60CD7655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C37-ABB7-4619-9589-438F7EB2856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9C11F7-EDAD-46F9-B839-5237C398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2E5B02-3525-4053-B142-6C17DEF3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1A15-1E3C-4EF3-9BD9-4F2B3CB3B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45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F1E20-9488-4F33-9EBF-4980CD68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62577C-5C3F-4C74-A336-87677148C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4A050F-BE47-46ED-B14F-4F1D4C7F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7368D4-7F85-4B1A-AFD6-DACBDD65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C37-ABB7-4619-9589-438F7EB2856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5A83E0-80E9-4156-9F62-BF8F7CE0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8C4BE2-59DB-430C-BE89-26FD4E51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1A15-1E3C-4EF3-9BD9-4F2B3CB3B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75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7C1E4-EA4B-4BEA-9D24-ADB07C8F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A4F702-E719-459A-BD57-2139D6AAC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DB0067-E656-48C9-941E-DDCC7EFEF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EC37-ABB7-4619-9589-438F7EB2856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803E71-4F4B-4589-9DBF-74C4C06BF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4BFB19-D190-41E1-942D-CD6BAEBA4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1A15-1E3C-4EF3-9BD9-4F2B3CB3B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21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oinmyquiz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58AF9-9145-4672-A456-97D2E0192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0200" y="855134"/>
            <a:ext cx="5249333" cy="834496"/>
          </a:xfrm>
        </p:spPr>
        <p:txBody>
          <a:bodyPr>
            <a:normAutofit fontScale="90000"/>
          </a:bodyPr>
          <a:lstStyle/>
          <a:p>
            <a:r>
              <a:rPr lang="ru-RU" dirty="0"/>
              <a:t>Тема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48D297-0B4F-47F4-8965-68547F341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71133"/>
            <a:ext cx="9144000" cy="3386667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dirty="0"/>
              <a:t>Языки программирования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Язык программирования </a:t>
            </a:r>
            <a:r>
              <a:rPr lang="ru-RU" dirty="0" err="1"/>
              <a:t>Python</a:t>
            </a:r>
            <a:r>
              <a:rPr lang="ru-RU" dirty="0"/>
              <a:t> 3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Алгоритм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Псевдокод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Установка среды программирования </a:t>
            </a:r>
            <a:r>
              <a:rPr lang="ru-RU" dirty="0" err="1"/>
              <a:t>Python</a:t>
            </a:r>
            <a:r>
              <a:rPr lang="ru-RU" dirty="0"/>
              <a:t> 3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Первая программа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6932D1-D37E-452C-96DF-C97E3C75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670" y="2060046"/>
            <a:ext cx="16097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B8A10-11D2-4BC7-BD7D-17040A8F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Алгоритм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B2F0D3-D185-4626-9792-11162447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алгоритма является одним из основных понятий программирования. Алгоритм – это последовательность команд исполнителю, в результате выполнения которой исполнитель решает поставленную задачу. Алгоритм написан на формальном языке, не допускающем неоднозначностей.</a:t>
            </a:r>
          </a:p>
        </p:txBody>
      </p:sp>
    </p:spTree>
    <p:extLst>
      <p:ext uri="{BB962C8B-B14F-4D97-AF65-F5344CB8AC3E}">
        <p14:creationId xmlns:p14="http://schemas.microsoft.com/office/powerpoint/2010/main" val="17047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70EEE-6E95-4CB5-ABF2-240CA5BC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E962AC-CB95-45C7-A9CD-A65A70C15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Исполнителем может быть человек, компьютер, автоматическое устройство и т.п. Исполнитель должен иметь возможность выполнять все команды, содержащиеся в алгоритме, механически и без аргументов.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87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936D8-5B2E-4F73-9272-02158F51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Алгоритм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D936D-7C0B-487E-9539-581739640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58"/>
            <a:ext cx="10515600" cy="4351338"/>
          </a:xfrm>
        </p:spPr>
        <p:txBody>
          <a:bodyPr/>
          <a:lstStyle/>
          <a:p>
            <a:r>
              <a:rPr lang="ru-RU" dirty="0"/>
              <a:t>Запись алгоритма на официальном языке называется программой. В некоторых случаях само понятие алгоритма заменяется его записью. То есть слова «алгоритм» и «программа» практически синонимы.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E4917C-CFFB-413D-847B-05386066D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49" y="2736321"/>
            <a:ext cx="54483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9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2DF03-CD51-4ADC-B8DE-D0EA1131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7E7EBB-3B74-4F25-B50C-60C8129E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Словом «алгоритм» обычно обозначают основную идею решения заданной задачи, общую для всех алгоритмических языков. Слово «программа» связано только с записью алгоритма на определенном официальном языке.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533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0E295-F101-4729-8089-72EA9211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псевдокода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65EF21-F59C-44C8-B450-4628DF45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Алгоритм, написанный на псевдокоде, гораздо яснее и понятнее. Это позволяет свободно описать решение, а затем подробно его объяснить.</a:t>
            </a:r>
          </a:p>
        </p:txBody>
      </p:sp>
    </p:spTree>
    <p:extLst>
      <p:ext uri="{BB962C8B-B14F-4D97-AF65-F5344CB8AC3E}">
        <p14:creationId xmlns:p14="http://schemas.microsoft.com/office/powerpoint/2010/main" val="456063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13E33-2F68-437A-A3AD-95872E78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0AEC2A-3010-4E17-8506-50C89E8E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профессионалов написание программы на любом языке программирования с использованием псевдокода не является проблемой.</a:t>
            </a:r>
          </a:p>
          <a:p>
            <a:r>
              <a:rPr lang="ru-RU" dirty="0"/>
              <a:t>Термин «код» относится к тексту компьютерной программы.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432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F04FB-4018-4D7B-A2E2-E9B4BB9E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Псевдокод. Пример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9D0739-8129-4364-83CE-E7911E54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Задача. Вычислите значение следующей функции</a:t>
            </a:r>
          </a:p>
          <a:p>
            <a:r>
              <a:rPr lang="ru-RU" dirty="0"/>
              <a:t>F(a) = a + 4, если a &gt; 0</a:t>
            </a:r>
          </a:p>
          <a:p>
            <a:r>
              <a:rPr lang="ru-RU" dirty="0"/>
              <a:t>F(a) = a - 4, если a &lt;= 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Псевдокод решения: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Введите значение 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Если а &gt; 0, то F = а + 4.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противном случае F = а - 4.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Распечатайте значение F.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Конец</a:t>
            </a:r>
          </a:p>
        </p:txBody>
      </p:sp>
    </p:spTree>
    <p:extLst>
      <p:ext uri="{BB962C8B-B14F-4D97-AF65-F5344CB8AC3E}">
        <p14:creationId xmlns:p14="http://schemas.microsoft.com/office/powerpoint/2010/main" val="161107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126EE-1A27-4275-818D-566A4AFA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076036-1FCB-4165-BDE0-DA67BE20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Задача. Вычислите значение следующей функции</a:t>
            </a:r>
          </a:p>
          <a:p>
            <a:r>
              <a:rPr lang="ru-RU" dirty="0"/>
              <a:t>F(a) = a + 4, если a &gt; 0</a:t>
            </a:r>
          </a:p>
          <a:p>
            <a:r>
              <a:rPr lang="ru-RU" dirty="0"/>
              <a:t>F(a) = a - 4, если a &lt;= 0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Код на </a:t>
            </a:r>
            <a:r>
              <a:rPr lang="en-US" b="1" dirty="0"/>
              <a:t>Python:</a:t>
            </a:r>
            <a:endParaRPr lang="ru-RU" b="1" dirty="0"/>
          </a:p>
          <a:p>
            <a:r>
              <a:rPr lang="en-US" dirty="0"/>
              <a:t>a = int(input())</a:t>
            </a:r>
            <a:endParaRPr lang="en-US" b="0" dirty="0">
              <a:effectLst/>
            </a:endParaRPr>
          </a:p>
          <a:p>
            <a:r>
              <a:rPr lang="en-US" dirty="0"/>
              <a:t>if a &gt; 0:</a:t>
            </a:r>
            <a:endParaRPr lang="en-US" b="0" dirty="0">
              <a:effectLst/>
            </a:endParaRPr>
          </a:p>
          <a:p>
            <a:r>
              <a:rPr lang="en-US" dirty="0"/>
              <a:t>F = a + 4</a:t>
            </a:r>
            <a:endParaRPr lang="en-US" b="0" dirty="0">
              <a:effectLst/>
            </a:endParaRPr>
          </a:p>
          <a:p>
            <a:r>
              <a:rPr lang="en-US" dirty="0"/>
              <a:t>else:</a:t>
            </a:r>
            <a:endParaRPr lang="en-US" b="0" dirty="0">
              <a:effectLst/>
            </a:endParaRPr>
          </a:p>
          <a:p>
            <a:r>
              <a:rPr lang="en-US" dirty="0"/>
              <a:t>F = a - 4</a:t>
            </a:r>
            <a:endParaRPr lang="en-US" b="0" dirty="0">
              <a:effectLst/>
            </a:endParaRPr>
          </a:p>
          <a:p>
            <a:r>
              <a:rPr lang="en-US" dirty="0"/>
              <a:t>print(F)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76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FC207-DE9B-4DB3-A793-DFD58A0E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Установка языка программирования </a:t>
            </a:r>
            <a:r>
              <a:rPr lang="ru-RU" sz="3600" dirty="0" err="1"/>
              <a:t>Python</a:t>
            </a:r>
            <a:r>
              <a:rPr lang="ru-RU" sz="3600" dirty="0"/>
              <a:t> 3</a:t>
            </a:r>
            <a:br>
              <a:rPr lang="en-US" sz="3600" dirty="0"/>
            </a:br>
            <a:r>
              <a:rPr lang="en-US" sz="3600" dirty="0">
                <a:hlinkClick r:id="rId2"/>
              </a:rPr>
              <a:t>https://www.python.org/downloads/</a:t>
            </a:r>
            <a:r>
              <a:rPr lang="en-US" sz="3600" dirty="0"/>
              <a:t> </a:t>
            </a:r>
            <a:endParaRPr lang="ru-RU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640350-CC54-4E79-9999-33767C633A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508" y="1794921"/>
            <a:ext cx="6458851" cy="397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571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D7C73-0F76-4ECC-BC80-FB16792E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Установка языка программирования </a:t>
            </a:r>
            <a:r>
              <a:rPr lang="ru-RU" sz="3200" dirty="0" err="1"/>
              <a:t>Python</a:t>
            </a:r>
            <a:r>
              <a:rPr lang="ru-RU" sz="3200" dirty="0"/>
              <a:t> 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768C09-2B3F-416F-87D9-FB99BE8C86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758" y="2019817"/>
            <a:ext cx="6506483" cy="396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35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5042C-247A-4A84-931B-4189848D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Языки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53A2A5-C639-4B02-B5E9-763829683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Сегодня в мире используется более 2000 языков программирования.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C38078-E643-41CC-9A11-385EC5DB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583" y="2404534"/>
            <a:ext cx="4838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51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21E87-BD54-4DAF-BE1F-D26D976E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Установка языка программирования </a:t>
            </a:r>
            <a:r>
              <a:rPr lang="ru-RU" sz="2800" dirty="0" err="1"/>
              <a:t>Python</a:t>
            </a:r>
            <a:r>
              <a:rPr lang="ru-RU" sz="2800" dirty="0"/>
              <a:t> 3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387183-DB8F-4743-B5AA-AF2E8CC90B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05" y="1537228"/>
            <a:ext cx="6809524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396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2565F-CE5A-4D1B-8806-A490125F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Первая программа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D5AC117-CC27-4ABC-BDF8-C0DD20372C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22" y="1690688"/>
            <a:ext cx="4048690" cy="142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D667DD1-09AD-47B9-AC99-5A1771E7E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35" y="1489605"/>
            <a:ext cx="414337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239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AFD6C-469B-4FA3-B96F-0251647C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FAFF78-1CBA-4E03-A97C-2475E736D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Что называется алгоритмом в программировании?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Что такое код?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Что такое псевдокод?</a:t>
            </a:r>
          </a:p>
        </p:txBody>
      </p:sp>
    </p:spTree>
    <p:extLst>
      <p:ext uri="{BB962C8B-B14F-4D97-AF65-F5344CB8AC3E}">
        <p14:creationId xmlns:p14="http://schemas.microsoft.com/office/powerpoint/2010/main" val="2741323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A0857-D16A-4D4E-A41F-98E5A073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Викторина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0FD1BC-CCE4-4582-B4E7-ABA0E2E09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600" dirty="0">
                <a:hlinkClick r:id="rId2"/>
              </a:rPr>
              <a:t>joinmyquiz.com</a:t>
            </a:r>
            <a:endParaRPr lang="en-US" sz="6600" dirty="0"/>
          </a:p>
          <a:p>
            <a:pPr marL="0" indent="0" algn="ctr">
              <a:buNone/>
            </a:pPr>
            <a:endParaRPr lang="ru-RU" sz="6600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AA32BC-7745-4735-90FB-B12319BE3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171" y="3369733"/>
            <a:ext cx="6959973" cy="19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15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4D910-F9E6-4DCA-8A5E-4809219E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4839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E18B73-E29C-4675-8453-86562E167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35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B570B-6260-4A9D-93C4-E19D6F00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68609-B5D1-480D-ADCD-729196DF8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Любой язык программирования, как и обычные разговорные языки, состоит из алфавита, синтаксиса и семантики.</a:t>
            </a:r>
          </a:p>
          <a:p>
            <a:pPr marL="457200" lvl="1" indent="0">
              <a:buNone/>
            </a:pPr>
            <a:r>
              <a:rPr lang="en-US" dirty="0"/>
              <a:t>a = int(input())</a:t>
            </a:r>
          </a:p>
          <a:p>
            <a:pPr marL="457200" lvl="1" indent="0">
              <a:buNone/>
            </a:pPr>
            <a:r>
              <a:rPr lang="en-US" dirty="0"/>
              <a:t>if a &gt; 0:</a:t>
            </a:r>
          </a:p>
          <a:p>
            <a:pPr marL="457200" lvl="1" indent="0">
              <a:buNone/>
            </a:pPr>
            <a:r>
              <a:rPr lang="en-US" dirty="0"/>
              <a:t>F = a + 4</a:t>
            </a:r>
          </a:p>
          <a:p>
            <a:pPr marL="457200" lvl="1" indent="0">
              <a:buNone/>
            </a:pP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F = a - 4</a:t>
            </a:r>
          </a:p>
          <a:p>
            <a:pPr marL="457200" lvl="1" indent="0">
              <a:buNone/>
            </a:pPr>
            <a:r>
              <a:rPr lang="en-US" dirty="0"/>
              <a:t>print(F)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28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D61D0-4BD1-46ED-8054-BCAD73E5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6A78C5-1A8C-4AEF-8FDF-30C35D224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Синтаксис — это набор правил, определяющих структуру программы с использованием алфавита языка. Синтаксис позволяет создавать блоки, выражения, операторы, подпрограммы.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8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3D54C-1EB9-4695-BA33-BFDEFC8E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2D678B-1BAC-4263-9F2E-62E1A3CB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Примеры языков программирования: Python, Go, Pascal, PHP, C, C++, Java, C#... 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18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7FDAF-AFFD-4B10-A74B-8B5DE082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7E1E1-6BE8-4C3A-AEEE-FF45D33F5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Впервые идея создания языка </a:t>
            </a:r>
            <a:r>
              <a:rPr lang="ru-RU" dirty="0" err="1"/>
              <a:t>Python</a:t>
            </a:r>
            <a:r>
              <a:rPr lang="ru-RU" dirty="0"/>
              <a:t> возникла в конце 1980-х годов, а его разработку начал в 1989 году сотрудник голландского CWI (</a:t>
            </a:r>
            <a:r>
              <a:rPr lang="ru-RU" dirty="0" err="1"/>
              <a:t>Centrum</a:t>
            </a:r>
            <a:r>
              <a:rPr lang="ru-RU" dirty="0"/>
              <a:t> </a:t>
            </a:r>
            <a:r>
              <a:rPr lang="ru-RU" dirty="0" err="1"/>
              <a:t>Wiskunde</a:t>
            </a:r>
            <a:r>
              <a:rPr lang="ru-RU" dirty="0"/>
              <a:t> &amp; </a:t>
            </a:r>
            <a:r>
              <a:rPr lang="ru-RU" dirty="0" err="1"/>
              <a:t>Informatica</a:t>
            </a:r>
            <a:r>
              <a:rPr lang="ru-RU" dirty="0"/>
              <a:t>) (Центра математики и информатики) Гвидо </a:t>
            </a:r>
            <a:r>
              <a:rPr lang="ru-RU" dirty="0" err="1"/>
              <a:t>ван</a:t>
            </a:r>
            <a:r>
              <a:rPr lang="ru-RU" dirty="0"/>
              <a:t> </a:t>
            </a:r>
            <a:r>
              <a:rPr lang="ru-RU" dirty="0" err="1"/>
              <a:t>Россум</a:t>
            </a:r>
            <a:r>
              <a:rPr lang="ru-RU" dirty="0"/>
              <a:t>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E12665-A087-4EEC-B939-1A5E092D0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28" y="3048000"/>
            <a:ext cx="4442508" cy="229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3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8C294-6507-40B1-9C8F-77916BFA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7CE728-62F2-413F-9515-EC1F473B4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феврале 1991 года Гвидо опубликовал исходный код в группе новостей </a:t>
            </a:r>
            <a:r>
              <a:rPr lang="ru-RU" dirty="0" err="1"/>
              <a:t>alt.sources</a:t>
            </a:r>
            <a:r>
              <a:rPr lang="ru-RU" dirty="0"/>
              <a:t> (первой версией был </a:t>
            </a:r>
            <a:r>
              <a:rPr lang="ru-RU" dirty="0" err="1"/>
              <a:t>Python</a:t>
            </a:r>
            <a:r>
              <a:rPr lang="ru-RU" dirty="0"/>
              <a:t> 0.9.1). С самого начала </a:t>
            </a:r>
            <a:r>
              <a:rPr lang="ru-RU" dirty="0" err="1"/>
              <a:t>Python</a:t>
            </a:r>
            <a:r>
              <a:rPr lang="ru-RU" dirty="0"/>
              <a:t> разрабатывался как объектно-ориентированный язык и создавался как преемник языка программирования ABC.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C460CB-9A33-41AC-8939-FF2BA073F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937" y="3538008"/>
            <a:ext cx="1989259" cy="2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6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A66BA-803B-461F-AD65-24E4BF22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230C9-9732-484A-AEE6-4EDE0727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Дальнейшим усовершенствованием языка стал </a:t>
            </a:r>
            <a:r>
              <a:rPr lang="ru-RU" dirty="0" err="1"/>
              <a:t>Python</a:t>
            </a:r>
            <a:r>
              <a:rPr lang="ru-RU" dirty="0"/>
              <a:t> 2.0, выпущенный в 2000 году и представивший новые функции, такие как понимание списков и подсчет ссылок на мусор, поддержка которого была прекращена с версией 2.7.18 в 2020 году.</a:t>
            </a:r>
          </a:p>
        </p:txBody>
      </p:sp>
    </p:spTree>
    <p:extLst>
      <p:ext uri="{BB962C8B-B14F-4D97-AF65-F5344CB8AC3E}">
        <p14:creationId xmlns:p14="http://schemas.microsoft.com/office/powerpoint/2010/main" val="249298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9E864-FDB5-4182-B4B4-A28F62A2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2DAF77-8A3E-45B7-B9DF-759A48E8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 затем в 2008 году вышел </a:t>
            </a:r>
            <a:r>
              <a:rPr lang="ru-RU" dirty="0" err="1"/>
              <a:t>Python</a:t>
            </a:r>
            <a:r>
              <a:rPr lang="ru-RU" dirty="0"/>
              <a:t> 3.0 и представлял собой крупную ревизию языка, которая не совсем совместима с </a:t>
            </a:r>
            <a:r>
              <a:rPr lang="ru-RU" dirty="0" err="1"/>
              <a:t>Python</a:t>
            </a:r>
            <a:r>
              <a:rPr lang="ru-RU" dirty="0"/>
              <a:t> 2 и сильно отличается от </a:t>
            </a:r>
            <a:r>
              <a:rPr lang="ru-RU" dirty="0" err="1"/>
              <a:t>Python</a:t>
            </a:r>
            <a:r>
              <a:rPr lang="ru-RU" dirty="0"/>
              <a:t> 2.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0347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631</Words>
  <Application>Microsoft Office PowerPoint</Application>
  <PresentationFormat>Широкоэкранный</PresentationFormat>
  <Paragraphs>69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Тема Office</vt:lpstr>
      <vt:lpstr>Тема 1</vt:lpstr>
      <vt:lpstr>Языки программирования</vt:lpstr>
      <vt:lpstr>Презентация PowerPoint</vt:lpstr>
      <vt:lpstr>Презентация PowerPoint</vt:lpstr>
      <vt:lpstr>Презентация PowerPoint</vt:lpstr>
      <vt:lpstr>Python  </vt:lpstr>
      <vt:lpstr>Презентация PowerPoint</vt:lpstr>
      <vt:lpstr>Python</vt:lpstr>
      <vt:lpstr>Презентация PowerPoint</vt:lpstr>
      <vt:lpstr>Алгоритм</vt:lpstr>
      <vt:lpstr>Презентация PowerPoint</vt:lpstr>
      <vt:lpstr>Алгоритм</vt:lpstr>
      <vt:lpstr>Презентация PowerPoint</vt:lpstr>
      <vt:lpstr>Понятие псевдокода</vt:lpstr>
      <vt:lpstr>Презентация PowerPoint</vt:lpstr>
      <vt:lpstr>Псевдокод. Пример 1</vt:lpstr>
      <vt:lpstr>Пример кода</vt:lpstr>
      <vt:lpstr>Установка языка программирования Python 3 https://www.python.org/downloads/ </vt:lpstr>
      <vt:lpstr>Установка языка программирования Python 3</vt:lpstr>
      <vt:lpstr>Установка языка программирования Python 3</vt:lpstr>
      <vt:lpstr>Первая программа</vt:lpstr>
      <vt:lpstr>Тестовые вопросы</vt:lpstr>
      <vt:lpstr>Викторина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</dc:title>
  <dc:creator>Nekruz Sadriddinzoda</dc:creator>
  <cp:lastModifiedBy>Nekruz Sadriddinzoda</cp:lastModifiedBy>
  <cp:revision>5</cp:revision>
  <dcterms:created xsi:type="dcterms:W3CDTF">2023-10-02T07:38:10Z</dcterms:created>
  <dcterms:modified xsi:type="dcterms:W3CDTF">2023-10-02T12:26:32Z</dcterms:modified>
</cp:coreProperties>
</file>