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D750C-A23B-4926-9E9D-43F669F9C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DF594A-0B01-4F34-9745-99BC23BAD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CAB1C-4FE9-4A57-95EA-B3EB815E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1B95-983E-45B0-8460-92E03DADCD9B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1700D-EBC8-4933-BA9F-0EC10B5B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34319-B13F-43F1-BD2D-10719236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EE4C-2B46-45CB-8257-6AB0CF47E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1E7A6-5AB3-4EB1-B9A7-43D3BFF8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96B2DF-7C65-484F-B8E3-DB3E3CA03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176BFD-55D9-48E2-A097-95F551F8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1B95-983E-45B0-8460-92E03DADCD9B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C17C44-BBD1-4892-83A1-988A0D7A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F1528B-D1A7-4F58-93A4-AF02A206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EE4C-2B46-45CB-8257-6AB0CF47E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35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2C1AFD-EF22-40DD-ABCE-DB6E8B6E6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2E00ED-8C8F-44A4-BE89-6AC9F00BF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8158D7-7B75-447D-AD15-51C72E11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1B95-983E-45B0-8460-92E03DADCD9B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16DBE3-6E09-46CC-BC74-604BB01A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790E4A-BDA5-45B7-80C8-FFFBAA5C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EE4C-2B46-45CB-8257-6AB0CF47E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77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D9110-940D-4D62-8E5C-751B278F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5AF9B-D256-4BE1-9094-12513E5B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3086C-5D10-481C-BAB0-9FBD793D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1B95-983E-45B0-8460-92E03DADCD9B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7BCB11-F8D5-4965-8979-C8730C31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DF0DC1-EFF2-4516-BE1F-6CB40A91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EE4C-2B46-45CB-8257-6AB0CF47E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2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C756A-E6F0-499E-BA17-254E1E18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984B36-A78E-4AFE-B183-106D67AB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A7D0A-B029-4874-A51D-85D6B9EB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1B95-983E-45B0-8460-92E03DADCD9B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C9444E-042A-46D8-A80D-15545098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23E56-9EC7-4B3E-BC31-5992C486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EE4C-2B46-45CB-8257-6AB0CF47E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65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0158D-D303-4617-88E8-355F5D0A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5C4C0-8CED-4B69-8E4E-97519766A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EDCDB0-87FF-4398-8B1C-02B10631D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BE5A22-9228-4939-AE8A-8936BAF7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1B95-983E-45B0-8460-92E03DADCD9B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16104A-B530-4F63-B496-D2938FAE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68CAB5-F80B-4381-9C1C-974DB909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EE4C-2B46-45CB-8257-6AB0CF47E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8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3AF76-79C8-43AB-A0AE-4DFA8925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161778-528C-47B3-8078-34CA2F8A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7405E5-E7D9-4025-B95C-20219186A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4A105B-85E3-4647-964B-3219C23B5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7423C7-07A0-406F-BF6A-92C3EDCE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216940-3976-4BB8-B293-4C7BC7C2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1B95-983E-45B0-8460-92E03DADCD9B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454449-206A-4922-8EB4-43D0C47A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0D62F8-7190-4E79-9347-7592C3D9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EE4C-2B46-45CB-8257-6AB0CF47E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31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1181C-3EE1-43F8-969D-50BDFB91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C9B2CE-A6BD-4ECB-9C67-1AFE515E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1B95-983E-45B0-8460-92E03DADCD9B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8F0385-4C28-4347-83D9-A08B7FE8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9E7249-E99E-4924-913A-8F94BF6E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EE4C-2B46-45CB-8257-6AB0CF47E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79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85AF00-76A6-4081-95C6-DF87482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1B95-983E-45B0-8460-92E03DADCD9B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257588-BD7A-4BF2-978B-72B11253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0EE30F-75D6-41DA-B0F9-231C6EFB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EE4C-2B46-45CB-8257-6AB0CF47E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6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9C09-ACE9-48E4-9618-6CD245D4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B5CAB-2981-4013-B186-770EB729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2A228D-9FB0-4B8D-BC5D-26660558C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4087AC-3505-4D56-9520-DC23E099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1B95-983E-45B0-8460-92E03DADCD9B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2D7333-DF10-4CC9-9883-88C1991F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A749EF-A1F2-49F0-8804-24D1ABDB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EE4C-2B46-45CB-8257-6AB0CF47E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90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23E46-CD67-4E6E-9871-9AB7D202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D15299-61BB-4D11-A49D-6F57AB08F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57225C-869D-4670-AEBD-D00B1735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151348-4C54-40AD-B4D6-6DDEB3E7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1B95-983E-45B0-8460-92E03DADCD9B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83A4B1-9FE4-4F4C-A941-F4871823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4E3373-FC45-4ABE-8734-DA42F3E6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EE4C-2B46-45CB-8257-6AB0CF47E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78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EDA15-7E69-44F2-8462-5CB0EA6D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709EC-CE48-483C-81E1-32FC647F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8493E-4C99-4569-B002-D22D09FA2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1B95-983E-45B0-8460-92E03DADCD9B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265BB-D198-4C8F-B8E8-E4DD63217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7EE8B-7C49-4D4B-9AE5-E8A430449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AEE4C-2B46-45CB-8257-6AB0CF47E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62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E3B33-099B-4097-A459-7BF9C16C0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443" y="661159"/>
            <a:ext cx="8309113" cy="939041"/>
          </a:xfrm>
        </p:spPr>
        <p:txBody>
          <a:bodyPr/>
          <a:lstStyle/>
          <a:p>
            <a:r>
              <a:rPr lang="ru-RU" dirty="0"/>
              <a:t>Тема 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61F7E2-2B34-4CEA-8754-FB4403829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035" y="1600200"/>
            <a:ext cx="9144000" cy="1655762"/>
          </a:xfrm>
        </p:spPr>
        <p:txBody>
          <a:bodyPr/>
          <a:lstStyle/>
          <a:p>
            <a:r>
              <a:rPr lang="ru-RU" dirty="0"/>
              <a:t>Словарь (</a:t>
            </a:r>
            <a:r>
              <a:rPr lang="ru-RU" dirty="0" err="1"/>
              <a:t>dictionary</a:t>
            </a:r>
            <a:r>
              <a:rPr lang="ru-RU" dirty="0"/>
              <a:t>)</a:t>
            </a:r>
          </a:p>
          <a:p>
            <a:r>
              <a:rPr lang="ru-RU" dirty="0"/>
              <a:t>Методы работы со словарем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4E5C3D-D5A7-427F-A03E-5659E3E1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13" y="2756452"/>
            <a:ext cx="5004172" cy="31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9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5CBF7-3BB3-4DF1-ADE6-CDA92721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</a:t>
            </a:r>
            <a:r>
              <a:rPr lang="en-US" b="1" dirty="0"/>
              <a:t>update()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0B6B61-43CE-4DB6-8277-ED28B83F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добавляет в словарь одну или сразу несколько пар «ключ — значение».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5CA82C-61BF-48CE-8740-CCB04C96A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708" y="2485749"/>
            <a:ext cx="8305092" cy="40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1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83C7A-B64E-4905-9397-C433F453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работы со словарем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CF5EE-B13C-418F-B91D-998D5BE7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len</a:t>
            </a:r>
            <a:r>
              <a:rPr lang="ru-RU" dirty="0"/>
              <a:t>() — количество членов</a:t>
            </a:r>
          </a:p>
          <a:p>
            <a:r>
              <a:rPr lang="ru-RU" dirty="0" err="1"/>
              <a:t>type</a:t>
            </a:r>
            <a:r>
              <a:rPr lang="ru-RU" dirty="0"/>
              <a:t>() - тип данных</a:t>
            </a:r>
          </a:p>
          <a:p>
            <a:r>
              <a:rPr lang="ru-RU" dirty="0" err="1"/>
              <a:t>clear</a:t>
            </a:r>
            <a:r>
              <a:rPr lang="ru-RU" dirty="0"/>
              <a:t>() — очищает словарь</a:t>
            </a:r>
          </a:p>
          <a:p>
            <a:r>
              <a:rPr lang="ru-RU" dirty="0" err="1"/>
              <a:t>copy</a:t>
            </a:r>
            <a:r>
              <a:rPr lang="ru-RU" dirty="0"/>
              <a:t>() — возвращает копию словаря</a:t>
            </a:r>
          </a:p>
          <a:p>
            <a:r>
              <a:rPr lang="ru-RU" dirty="0" err="1"/>
              <a:t>fromkeys</a:t>
            </a:r>
            <a:r>
              <a:rPr lang="ru-RU" dirty="0"/>
              <a:t>() — создает словарь на основе заданной последовательности ключей</a:t>
            </a:r>
          </a:p>
        </p:txBody>
      </p:sp>
    </p:spTree>
    <p:extLst>
      <p:ext uri="{BB962C8B-B14F-4D97-AF65-F5344CB8AC3E}">
        <p14:creationId xmlns:p14="http://schemas.microsoft.com/office/powerpoint/2010/main" val="239885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545EA-39FF-4977-9A17-FFF4DCCB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len</a:t>
            </a:r>
            <a:r>
              <a:rPr lang="ru-RU" dirty="0"/>
              <a:t>() возвращает количество элементов в словаре: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C20F5-67BC-45E3-A66B-BDC64A53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Например:                                          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9C5104-1EB9-4932-BA3B-CC1857E4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76" y="2486819"/>
            <a:ext cx="3919745" cy="35613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E606C1-C769-40A3-80DD-E11DA895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213" y="2343944"/>
            <a:ext cx="6588942" cy="17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3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EC347-D5B4-4424-B3DC-F6C24760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type</a:t>
            </a:r>
            <a:r>
              <a:rPr lang="ru-RU" dirty="0"/>
              <a:t>() печатает тип переменной: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45C6A-9D10-4CEF-A0DE-D20A9A1F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                                               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598BC0-D8C7-42D1-9305-C09C28FE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92" y="2454343"/>
            <a:ext cx="3754227" cy="30055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ED76CC-1194-4460-B28F-954C8095D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689" y="2517291"/>
            <a:ext cx="23241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1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53296-7D03-40F5-BF81-D7CAD286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copy</a:t>
            </a:r>
            <a:r>
              <a:rPr lang="ru-RU" dirty="0"/>
              <a:t>() создает копию словаря: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0CE5C-4089-4830-ACAE-F459B741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C85449-FB24-4C1B-8627-0025296E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772" y="1621114"/>
            <a:ext cx="3867150" cy="3286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3E58FE-353A-4690-9728-8306EF83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74723"/>
            <a:ext cx="10563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F24FA-4CF7-4D2E-B5EB-C2D46935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создания словаря: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8F4253-47E4-488B-BE0A-58FD08D51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C8B738-0E74-4B69-AFA2-DC61602B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792" y="1825624"/>
            <a:ext cx="8504658" cy="23223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AC08F0-4A5B-4784-9DAD-A9B099812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4505221"/>
            <a:ext cx="8725667" cy="14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FBBBD-D19C-46E9-9E88-7DD757E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работы со словарем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6079C-CB9A-4035-BC28-FDC41966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                                              Вывод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C82518-DD94-4AC2-8118-D514AF8F7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50" y="2586244"/>
            <a:ext cx="4819906" cy="21977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74E87B-6BED-4ACC-BAFE-10CB2BAD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60" y="2586244"/>
            <a:ext cx="4743990" cy="15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9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E4FD0-C077-437F-AF42-CF720F2C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Удаление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23F77-CE54-498D-B1C9-499089DF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элемента по ключу применяется оператор </a:t>
            </a:r>
            <a:r>
              <a:rPr lang="ru-RU" b="1" dirty="0" err="1"/>
              <a:t>del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AB3184-084D-4BD1-A093-B50C25A8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43" y="2553078"/>
            <a:ext cx="8416260" cy="29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8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79421-7FA7-4C08-A8DB-50727F49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Копирование и объединение словарей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069CF-6394-44F4-9730-0EDB95F56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 </a:t>
            </a:r>
            <a:r>
              <a:rPr lang="ru-RU" b="1" dirty="0" err="1"/>
              <a:t>copy</a:t>
            </a:r>
            <a:r>
              <a:rPr lang="ru-RU" b="1" dirty="0"/>
              <a:t>()</a:t>
            </a:r>
            <a:r>
              <a:rPr lang="ru-RU" dirty="0"/>
              <a:t> копирует содержимое словаря, возвращая новый словарь: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D7CF2C-2C3A-475F-BF4C-EDDD9BF4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78" y="3073733"/>
            <a:ext cx="10125644" cy="12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6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31262-0119-4407-9D74-B6E66EBB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 </a:t>
            </a:r>
            <a:r>
              <a:rPr lang="ru-RU" b="1" dirty="0" err="1"/>
              <a:t>update</a:t>
            </a:r>
            <a:r>
              <a:rPr lang="ru-RU" b="1" dirty="0"/>
              <a:t>()</a:t>
            </a:r>
            <a:r>
              <a:rPr lang="ru-RU" dirty="0"/>
              <a:t> объединяет два словаря: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919CE78-CC14-428B-B9C7-67B68B8FE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60" y="2296171"/>
            <a:ext cx="11435444" cy="22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1B5F7-0E83-463D-81E1-9C226E34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словарь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05950-A528-45F2-B68A-035B11BF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в языках программирования — это что-то вроде телефонной книги, где под каждым номером скрывается какой-то человек.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F0C46B-1B83-4916-AA6F-0F66DAFA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0" y="3322983"/>
            <a:ext cx="10259640" cy="216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30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3F555-12CD-49B6-B626-DDC7517C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Представление словарей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5638E-39FD-4477-A384-F6CF7F75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словарь с парами чисел и их квадратов в качестве элементов: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680225-FED5-4673-A69B-ADB5A993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21" y="2556427"/>
            <a:ext cx="5508310" cy="30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0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C76B8-F850-4240-8592-7570F524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Проверка на вхождение в словарь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544194-5010-4763-83B0-738E9E205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952" y="1422917"/>
            <a:ext cx="7252934" cy="48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2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8DCBB-2DB3-462D-8D55-996D8721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Итерирование по словарю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F27AAF-3F66-4F82-8EC0-F71CA87F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можем пройтись по всем ключам словаря, используя цикл </a:t>
            </a:r>
            <a:r>
              <a:rPr lang="ru-RU" dirty="0" err="1"/>
              <a:t>for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633B56-96A0-41A8-A253-1E234074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76" y="2332199"/>
            <a:ext cx="5366924" cy="38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1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864DA-9CA3-4151-8C5C-0B188F65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 словаря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25550BC-EE76-42C1-94B9-44CF1C3B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963" y="1690688"/>
            <a:ext cx="6698315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7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51AD4-F8D6-4E6A-84BB-30FEB6B8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253" y="2237235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0B4F-8FE0-47F2-905D-17D3E3CA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478" y="5380383"/>
            <a:ext cx="2342322" cy="79658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20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FFD04-86A2-4E0C-AFC3-52B2FF78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F1978-82BD-453C-AC66-44500D6A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Например, давайте в качестве ключа укажем название книги, а значением сделаем её автора.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008218-ED76-4DC3-B932-80B20459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42" y="2970143"/>
            <a:ext cx="9918839" cy="27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5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2A59E-2660-42AE-ACDB-1828FE9C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5FEF6-6DD7-4A02-87F9-93CA6C3AD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Словари используются для хранения «ключей» и значений данных в виде пар. В примере ниже:</a:t>
            </a:r>
          </a:p>
          <a:p>
            <a:r>
              <a:rPr lang="ru-RU" dirty="0"/>
              <a:t>ключ — «</a:t>
            </a:r>
            <a:r>
              <a:rPr lang="en-US" dirty="0"/>
              <a:t>brand», </a:t>
            </a:r>
            <a:r>
              <a:rPr lang="ru-RU" dirty="0"/>
              <a:t>а его значение — «</a:t>
            </a:r>
            <a:r>
              <a:rPr lang="en-US" dirty="0"/>
              <a:t>Ford».</a:t>
            </a:r>
          </a:p>
          <a:p>
            <a:r>
              <a:rPr lang="ru-RU" dirty="0"/>
              <a:t>ключ — «</a:t>
            </a:r>
            <a:r>
              <a:rPr lang="en-US" dirty="0"/>
              <a:t>colors», </a:t>
            </a:r>
            <a:r>
              <a:rPr lang="ru-RU" dirty="0"/>
              <a:t>а его значение — список ["</a:t>
            </a:r>
            <a:r>
              <a:rPr lang="en-US" dirty="0"/>
              <a:t>red", "white", "blue"].</a:t>
            </a:r>
          </a:p>
          <a:p>
            <a:endParaRPr lang="en-US" dirty="0"/>
          </a:p>
          <a:p>
            <a:r>
              <a:rPr lang="ru-RU" dirty="0"/>
              <a:t>Пример:</a:t>
            </a:r>
          </a:p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"electric": False,</a:t>
            </a:r>
          </a:p>
          <a:p>
            <a:r>
              <a:rPr lang="en-US" dirty="0"/>
              <a:t>  "year": 1964,</a:t>
            </a:r>
          </a:p>
          <a:p>
            <a:r>
              <a:rPr lang="en-US" dirty="0"/>
              <a:t>  "colors": ["red", "white", "blue"]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4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B5239-78AD-4219-9A21-2614E1CB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создать словарь в </a:t>
            </a:r>
            <a:r>
              <a:rPr lang="ru-RU" b="1" dirty="0" err="1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3004E-F2DF-4507-9279-5193A0D5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Выведем на экран содержимое словаря с помощью функции </a:t>
            </a:r>
            <a:r>
              <a:rPr lang="ru-RU" u="sng" dirty="0" err="1"/>
              <a:t>print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7526B8-DDA5-4447-BC9F-896E3B12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1690688"/>
            <a:ext cx="5276528" cy="20199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68C63D-8422-4DF2-82BF-7A1AF0A0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09" y="4811780"/>
            <a:ext cx="8766816" cy="12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0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8A8A4-B856-4A6C-A0C6-143E3E64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достать значение ключа из словаря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41384-BCE1-47C3-B593-83321AA2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15EFBF-3515-4CA7-A3DE-B28FCDEC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66" y="1657350"/>
            <a:ext cx="697149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6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F8043-4EBE-4864-9A41-0987F26F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Как добавить новый элемент в словарь </a:t>
            </a:r>
            <a:r>
              <a:rPr lang="ru-RU" b="1" dirty="0" err="1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AFC2D-94D0-4FC6-B820-C2B9B1DF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Например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C96804-80AD-4FDE-9AFB-0C54AD66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2430738"/>
            <a:ext cx="10413243" cy="9982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41BB59-9134-45B6-8675-B77E76C6D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65" y="3814659"/>
            <a:ext cx="8994268" cy="11549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1C746C-583D-427E-9765-9D54BC083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65" y="5001377"/>
            <a:ext cx="8994268" cy="11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6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92D93-E4BE-4812-9D27-8E4F0AFF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удалить элемент из словаря </a:t>
            </a:r>
            <a:r>
              <a:rPr lang="ru-RU" b="1" dirty="0" err="1"/>
              <a:t>Python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D88541-0A4A-4D8A-8C4B-997E24B40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13" y="2185866"/>
            <a:ext cx="9110750" cy="24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6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96081-F3DE-42BD-9692-DB6796FF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изменить значение ключа в словаре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AC503D-7F5B-4251-A812-D6B35C53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4446CA-2F48-4112-A643-2A8AB104A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7474"/>
            <a:ext cx="10605491" cy="9415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75DE17-EB40-47B5-AF7E-97E2F0409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09" y="4615484"/>
            <a:ext cx="10515119" cy="11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345</Words>
  <Application>Microsoft Office PowerPoint</Application>
  <PresentationFormat>Широкоэкранный</PresentationFormat>
  <Paragraphs>76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Тема 3</vt:lpstr>
      <vt:lpstr>Что такое словарь</vt:lpstr>
      <vt:lpstr>Презентация PowerPoint</vt:lpstr>
      <vt:lpstr>Презентация PowerPoint</vt:lpstr>
      <vt:lpstr>Как создать словарь в Python</vt:lpstr>
      <vt:lpstr>Как достать значение ключа из словаря</vt:lpstr>
      <vt:lpstr>Как добавить новый элемент в словарь Python</vt:lpstr>
      <vt:lpstr>Как удалить элемент из словаря Python</vt:lpstr>
      <vt:lpstr>Как изменить значение ключа в словаре</vt:lpstr>
      <vt:lpstr>Метод update()</vt:lpstr>
      <vt:lpstr>Методы работы со словарем</vt:lpstr>
      <vt:lpstr>Функция len() возвращает количество элементов в словаре:</vt:lpstr>
      <vt:lpstr>Функция type() печатает тип переменной:</vt:lpstr>
      <vt:lpstr>Функция copy() создает копию словаря:</vt:lpstr>
      <vt:lpstr>Способы создания словаря:</vt:lpstr>
      <vt:lpstr>Методы работы со словарем</vt:lpstr>
      <vt:lpstr>Удаление</vt:lpstr>
      <vt:lpstr>Копирование и объединение словарей</vt:lpstr>
      <vt:lpstr>Метод update() объединяет два словаря:</vt:lpstr>
      <vt:lpstr>Представление словарей</vt:lpstr>
      <vt:lpstr>Проверка на вхождение в словарь</vt:lpstr>
      <vt:lpstr>Итерирование по словарю</vt:lpstr>
      <vt:lpstr>Перебор элементов словаря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</dc:title>
  <dc:creator>Nekruz Sadriddinzoda</dc:creator>
  <cp:lastModifiedBy>Nekruz Sadriddinzoda</cp:lastModifiedBy>
  <cp:revision>7</cp:revision>
  <dcterms:created xsi:type="dcterms:W3CDTF">2023-10-04T08:22:34Z</dcterms:created>
  <dcterms:modified xsi:type="dcterms:W3CDTF">2023-10-04T12:27:57Z</dcterms:modified>
</cp:coreProperties>
</file>