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DDE29-BCDA-4DF6-BFF4-BC59127A9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320B58-B31E-44E8-9528-48BC89DD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ED46A-549A-483E-9AE3-7BA09457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DB896A-5552-463A-9282-B6A7C776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F3774-E4A1-4B0A-8D30-B9BB1741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97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EA310-8C88-4AD5-99B1-C3994D41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12DFA-44A6-474D-8D69-5B74409E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65B5D7-2D11-4C16-B119-B4A8CB9B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845D66-F516-4406-97A8-5445238E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545F4-CCD2-4630-BD19-4396372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28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AC35A2-1C1A-454F-B115-8EA72DFC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E7D08A-030B-4622-8F10-CA53E777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93D0F8-B8F6-4A1E-8F71-EB4CA8DA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F5A9D-7B68-4DF6-B601-A36F969F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F2511-59A3-4950-A952-E60C3FF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76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7241C-06A5-4DA0-88EB-2CCC36EA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49165-AC9F-4029-8D02-9751A3A1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8F7890-8673-43E4-97D3-14036DA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1143AD-2A50-4A83-A74C-3D838607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8D506-C74D-4792-BDAF-0CA4B712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559F5-0195-47E5-8762-BE766FA4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4A721E-CD53-4B2D-990D-A7A18779E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7E0031-B8F1-44AC-A8A9-DC2A4A07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5FFC96-DB99-48BE-815F-16907694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E4A02-5D31-41C8-9007-AF485470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0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DD35E-3638-4858-B928-A8E34504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41D53-4809-4C79-BF64-A2EBCAE75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28783B-0B93-4B43-AA1F-BD5F9734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8BA322-9B9C-445D-8BC4-C2B1684A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E80BD5-C4E2-4CCC-A82C-9EECEB5C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DD75C8-6EFA-4DB3-900D-F1E81021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1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173E9-BF34-4092-9FBB-8255DF89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42032C-35BC-4EF4-A6F5-6E0E5125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36535-BBA5-43E1-BDDA-4D36F8F9C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9D1F01-9C82-4194-9C90-A95C76120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3933F0-1B84-4B57-9E91-D7B86CF7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B765-C3CA-42F6-84ED-BD9E13DF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0B5C60-1DB9-4956-89A1-BDEF6390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0CBD5A-78A8-4254-972D-EA1D3C98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03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4FE97-C4A3-4546-B4AC-9E0FA7E9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D6B66-A04B-49EB-A789-5227847E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711649-9400-4E77-B084-DAAD8FEF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E581B2-5FC9-42AE-9EBA-54802AD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9B6D6C-ECE6-44AA-8148-7FF3242F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7F83D0-81C0-4C34-91A4-A8192DA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94B676-2040-4E02-84D9-AAD52536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25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CAA35-A573-45CD-A1BC-AEDBFBFB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95CA4-42E4-4EF6-966A-EB5E1450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0067D4-8F5E-4D25-9B8A-69DD11FD0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C535B-46CC-43C6-BC86-83242E99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FD8633-5E85-448A-B259-4AAA7494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329452-D7BA-4F37-97A1-2504A79C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247FD-B148-497E-8AD8-09A2CA05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5E81FB-5A94-4CD2-9DF6-02BE46954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B0E33C-4494-4C0C-B5E1-7435DB00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A18AF8-A360-4ABB-AFA9-F454157F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20A31A-53B1-4D01-BCD3-36F24CB9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1CF3EE-4655-4BD6-8C23-ACD09160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34979-267E-4786-8A26-AD16CA8A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65D897-24EF-49E9-8E85-951B8441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981FA-9143-4C2D-A5DC-F0AF8BC4D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014E-64D6-4A7F-A627-4AB5A631EDA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F0411-B69E-4682-B621-D1E18A77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199BCA-C8BB-4836-9980-F00200FC7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FBF9-D3F0-4E56-879C-EDCD36F20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4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E8524-10E6-4A1D-AF91-26C7D2945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122" y="742121"/>
            <a:ext cx="8150087" cy="978798"/>
          </a:xfrm>
        </p:spPr>
        <p:txBody>
          <a:bodyPr/>
          <a:lstStyle/>
          <a:p>
            <a:r>
              <a:rPr lang="ru-RU" dirty="0"/>
              <a:t>Тема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F9D74D-ED9C-4232-8756-47E561645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182" y="1911489"/>
            <a:ext cx="9144000" cy="1655762"/>
          </a:xfrm>
        </p:spPr>
        <p:txBody>
          <a:bodyPr/>
          <a:lstStyle/>
          <a:p>
            <a:r>
              <a:rPr lang="ru-RU" dirty="0"/>
              <a:t>Множества(</a:t>
            </a:r>
            <a:r>
              <a:rPr lang="en-US" dirty="0"/>
              <a:t>set</a:t>
            </a:r>
            <a:r>
              <a:rPr lang="ru-RU" dirty="0"/>
              <a:t>)</a:t>
            </a:r>
          </a:p>
          <a:p>
            <a:r>
              <a:rPr lang="ru-RU" dirty="0"/>
              <a:t>Методы работы с множествами </a:t>
            </a:r>
            <a:r>
              <a:rPr lang="en-US" dirty="0"/>
              <a:t>P</a:t>
            </a:r>
            <a:r>
              <a:rPr lang="ru-RU" dirty="0" err="1"/>
              <a:t>ython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9D70E-17F2-4420-A5C1-60089A1D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55" y="3037164"/>
            <a:ext cx="6080374" cy="28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2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7F86F-3222-4209-AF27-95409C00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Пересечение множеств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B1D91-810A-4187-99A1-8E8E9E09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Пересечение множеств позволяет получить только те элементы, которые есть одновременно в обоих множествах. Метод </a:t>
            </a:r>
            <a:r>
              <a:rPr lang="ru-RU" b="1" dirty="0" err="1"/>
              <a:t>intersection</a:t>
            </a:r>
            <a:r>
              <a:rPr lang="ru-RU" b="1" dirty="0"/>
              <a:t>()</a:t>
            </a:r>
            <a:r>
              <a:rPr lang="ru-RU" dirty="0"/>
              <a:t> производит операцию пересечения множеств и возвращает новое множество: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AAB884-9A0A-4D49-8C6F-3E963BEE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04" y="3643518"/>
            <a:ext cx="6344573" cy="241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5AD3D-FF39-40CE-9B48-07AE60F5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Вместо метода </a:t>
            </a:r>
            <a:r>
              <a:rPr lang="ru-RU" dirty="0" err="1"/>
              <a:t>intersection</a:t>
            </a:r>
            <a:r>
              <a:rPr lang="ru-RU" dirty="0"/>
              <a:t> мы могли бы использовать операцию логического умножения: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0DEB4F-7667-49A4-849F-8A292DA1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207" y="2431841"/>
            <a:ext cx="7272020" cy="23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E1267-7DF4-4A31-BC17-D10F56E9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Разность множеств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EAF38-4D64-4DC9-9C79-B036E755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Еще одна операция - разность множеств возвращает те элементы, которые есть в первом множестве, но отсутствуют во втором. Для получения разности множеств можно использовать метод </a:t>
            </a:r>
            <a:r>
              <a:rPr lang="ru-RU" b="1" dirty="0" err="1"/>
              <a:t>difference</a:t>
            </a:r>
            <a:r>
              <a:rPr lang="ru-RU" dirty="0"/>
              <a:t> или операцию вычитания: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962E19-A206-4AB5-B89D-5588EDE0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66" y="3747640"/>
            <a:ext cx="6610019" cy="24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6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E8726-9BE1-426C-B5FB-789BA58E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Отношения между множествами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66C57-D205-4957-8B7B-D8851928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 </a:t>
            </a:r>
            <a:r>
              <a:rPr lang="ru-RU" b="1" dirty="0" err="1"/>
              <a:t>issubset</a:t>
            </a:r>
            <a:r>
              <a:rPr lang="ru-RU" dirty="0"/>
              <a:t> позволяет выяснить, является ли текущее множество подмножеством (то есть частью) другого множества: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4CEA98-3614-4189-9CEE-B09D2241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51" y="3086927"/>
            <a:ext cx="9865697" cy="26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9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ACFFE-644A-47ED-B0C2-8D62CB62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множеств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09C36-E078-4EC7-8FC3-B8373413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задается перечислением всех его элементов в фигурных скобках. 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501B7-F92A-4D79-AEF1-01BE604E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74" y="2751897"/>
            <a:ext cx="5197192" cy="27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FEBD5-9DE8-4250-8938-CD887EE0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Каждый элемент может входить в множество только один раз, порядок задания элементов неважен. Например, программа: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8D630-32C3-4965-90F0-7D4BDA72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593CBA-C46E-4CCE-B04E-0248E0DC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82" y="2229884"/>
            <a:ext cx="5726835" cy="34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17E59-048D-4CE1-8D40-A3C72AE0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также можем создать множество с элементами разных типов. Например: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219EB-CF7D-4C91-91CE-C7CBA415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AFC8E6-AA92-462E-B6A2-15907CF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96" y="2261358"/>
            <a:ext cx="5893334" cy="30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99E3E0-97AB-4A1A-B955-383D262E1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78" y="2037823"/>
            <a:ext cx="3511826" cy="383453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557F5D0-2459-49E4-89EF-1862470F0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27742"/>
            <a:ext cx="1029006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Создание пустого множества подразумевает определенную хитрость. </a:t>
            </a:r>
            <a:br>
              <a:rPr lang="ru-RU" altLang="ru-RU" sz="2400" dirty="0"/>
            </a:br>
            <a:r>
              <a:rPr lang="ru-RU" altLang="ru-RU" sz="2400" dirty="0"/>
              <a:t>Если вы используете пустые фигурные скобки {} в </a:t>
            </a:r>
            <a:r>
              <a:rPr lang="ru-RU" altLang="ru-RU" sz="2400" dirty="0" err="1"/>
              <a:t>Python</a:t>
            </a:r>
            <a:r>
              <a:rPr lang="ru-RU" altLang="ru-RU" sz="2400" dirty="0"/>
              <a:t>, </a:t>
            </a:r>
            <a:br>
              <a:rPr lang="ru-RU" altLang="ru-RU" sz="2400" dirty="0"/>
            </a:br>
            <a:r>
              <a:rPr lang="ru-RU" altLang="ru-RU" sz="2400" dirty="0"/>
              <a:t>вы скорее создадите пустой словарь, а не множество. Например: </a:t>
            </a:r>
          </a:p>
        </p:txBody>
      </p:sp>
    </p:spTree>
    <p:extLst>
      <p:ext uri="{BB962C8B-B14F-4D97-AF65-F5344CB8AC3E}">
        <p14:creationId xmlns:p14="http://schemas.microsoft.com/office/powerpoint/2010/main" val="334655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CC56E-B4DB-404C-8110-E65BF61F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/>
              <a:t>Чтобы создать пустое множество в </a:t>
            </a:r>
            <a:r>
              <a:rPr lang="ru-RU" sz="2700" dirty="0" err="1"/>
              <a:t>Python</a:t>
            </a:r>
            <a:r>
              <a:rPr lang="ru-RU" sz="2700" dirty="0"/>
              <a:t>, мы должны использовать функцию </a:t>
            </a:r>
            <a:r>
              <a:rPr lang="ru-RU" sz="2700" dirty="0" err="1"/>
              <a:t>set</a:t>
            </a:r>
            <a:r>
              <a:rPr lang="ru-RU" sz="2700" dirty="0"/>
              <a:t>() без передачи какого-либо значения в параметрах, как показано ниже: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C3AB85-C04E-4BBB-9AA5-DCB22DE09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096" y="1632431"/>
            <a:ext cx="4001591" cy="42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1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2183B-93F7-4967-B391-F9342F9D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Доступ к элементам множеств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FF016-0757-4C55-9138-7EB2410D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A9E40B-E64D-442D-AA96-F3563BE4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21" y="1526692"/>
            <a:ext cx="5654460" cy="49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44AAF-E532-4B86-A3D4-84D410A7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множество?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3FE53-999B-49C9-9DCD-82381A83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(</a:t>
            </a:r>
            <a:r>
              <a:rPr lang="ru-RU" dirty="0" err="1"/>
              <a:t>set</a:t>
            </a:r>
            <a:r>
              <a:rPr lang="ru-RU" dirty="0"/>
              <a:t>) представляют еще один вид набора, который хранит только уникальные элементы. Для определения множества используются фигурные скобки, в которых перечисляются элементы: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AA2FA3-5C13-4BEC-B667-AE4C74DF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22" y="3791743"/>
            <a:ext cx="1009235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BF1EC0-5D63-4095-8279-29941A16E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847" y="1843781"/>
            <a:ext cx="8554829" cy="354985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51C40D2-379B-4CDF-BD4E-7E248EDD4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1062239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Мы также можем проверить наличие элемента во множестве при помощи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, как показано ниже: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5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D5984-837E-4B89-BE9B-B21DD878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D8824-C189-4E5A-B98E-02617FCD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может состоять из более чем двух множеств, и все их элементы сложатся в одно большое множество. Например: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1C1B85-84CB-4F6E-ACDB-173619B2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81" y="2644637"/>
            <a:ext cx="3545830" cy="36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3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B90A-0D1F-4EC9-8276-07BB8B9A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Сравнение множеств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96A68-5522-493A-BCF2-74E84AAB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E0D73C-B8B5-43F6-A0D5-57217A37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18" y="1825625"/>
            <a:ext cx="6791148" cy="38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8CB5D-7DD9-4215-AFAD-CCB1AFC4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722" y="2260186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FF32E-7A43-44D7-9589-4E760ADE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016" y="5314121"/>
            <a:ext cx="2103783" cy="86284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47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AFA56-D945-4F7B-A6E6-20981A5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F3A57-2EB5-47A6-9A6D-A062892D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Также для определения множества может применяться функция </a:t>
            </a:r>
            <a:r>
              <a:rPr lang="ru-RU" b="1" dirty="0" err="1"/>
              <a:t>set</a:t>
            </a:r>
            <a:r>
              <a:rPr lang="ru-RU" b="1" dirty="0"/>
              <a:t>()</a:t>
            </a:r>
            <a:r>
              <a:rPr lang="ru-RU" dirty="0"/>
              <a:t>, в которую передается список или кортеж элементов: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15DFFB-7C09-487F-97DC-0DB0F759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03" y="3429000"/>
            <a:ext cx="8704565" cy="17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0113E-D038-4F00-99E3-9E51B953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получения длины множества применяется встроенная функция </a:t>
            </a:r>
            <a:r>
              <a:rPr lang="ru-RU" b="1" dirty="0" err="1"/>
              <a:t>len</a:t>
            </a:r>
            <a:r>
              <a:rPr lang="ru-RU" b="1" dirty="0"/>
              <a:t>()</a:t>
            </a:r>
            <a:r>
              <a:rPr lang="ru-RU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D649CB-8BC5-4675-ACCC-DACCF17F0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714" y="2606134"/>
            <a:ext cx="9537765" cy="16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116BC-3F67-4C18-9679-AE37A89B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элементов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D5DC9E-BFC1-4629-8125-624AD576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одиночного элемента вызывается метод </a:t>
            </a:r>
            <a:r>
              <a:rPr lang="ru-RU" b="1" dirty="0" err="1"/>
              <a:t>add</a:t>
            </a:r>
            <a:r>
              <a:rPr lang="ru-RU" b="1" dirty="0"/>
              <a:t>()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5DB588-0005-446B-8C86-96E8D605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45" y="2593254"/>
            <a:ext cx="3805859" cy="16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21A0C-2A48-476E-8C18-0FCA3829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Удаление элементов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36B5-3255-44EF-B052-D1BC4A2A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одного элемента вызывается метод </a:t>
            </a:r>
            <a:r>
              <a:rPr lang="ru-RU" b="1" dirty="0" err="1"/>
              <a:t>remove</a:t>
            </a:r>
            <a:r>
              <a:rPr lang="ru-RU" b="1" dirty="0"/>
              <a:t>()</a:t>
            </a:r>
            <a:r>
              <a:rPr lang="ru-RU" dirty="0"/>
              <a:t>, в который передается удаляемый элемент. 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68C4E-E80F-4923-8806-ECFB04496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267" y="2943430"/>
            <a:ext cx="5927822" cy="25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C1B21-8F1A-4EE1-97E7-EE44955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удаления всех элементов вызывается метод </a:t>
            </a:r>
            <a:r>
              <a:rPr lang="ru-RU" b="1" dirty="0" err="1"/>
              <a:t>clear</a:t>
            </a:r>
            <a:r>
              <a:rPr lang="ru-RU" b="1" dirty="0"/>
              <a:t>()</a:t>
            </a:r>
            <a:r>
              <a:rPr lang="ru-RU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73F243-D7B7-41C0-BA36-74E0F51E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11" y="2481228"/>
            <a:ext cx="594048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71666-4932-4FB3-A6D9-761C0B53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с множествами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8EEED-C499-45A6-9C03-EFC9443E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метода </a:t>
            </a:r>
            <a:r>
              <a:rPr lang="ru-RU" b="1" dirty="0" err="1"/>
              <a:t>copy</a:t>
            </a:r>
            <a:r>
              <a:rPr lang="ru-RU" b="1" dirty="0"/>
              <a:t>()</a:t>
            </a:r>
            <a:r>
              <a:rPr lang="ru-RU" dirty="0"/>
              <a:t> можно скопировать содержимое одного множества в другую переменную: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B6B95D-43C5-43A4-8636-17711747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4" y="3020874"/>
            <a:ext cx="7885409" cy="15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7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8FB4-3765-4159-9C43-4BB44A5D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Объединение множеств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F4FA1-EEEF-4FCB-88FB-80098E4A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 </a:t>
            </a:r>
            <a:r>
              <a:rPr lang="ru-RU" b="1" dirty="0" err="1"/>
              <a:t>union</a:t>
            </a:r>
            <a:r>
              <a:rPr lang="ru-RU" b="1" dirty="0"/>
              <a:t>()</a:t>
            </a:r>
            <a:r>
              <a:rPr lang="ru-RU" dirty="0"/>
              <a:t> объединяет два множества и возвращает новое множество: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4858BF-FDC5-49E1-9809-D02CBAE1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49" y="3028709"/>
            <a:ext cx="9545702" cy="23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3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376</Words>
  <Application>Microsoft Office PowerPoint</Application>
  <PresentationFormat>Широкоэкранный</PresentationFormat>
  <Paragraphs>34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Тема Office</vt:lpstr>
      <vt:lpstr>Тема 4</vt:lpstr>
      <vt:lpstr>Что такое множество? </vt:lpstr>
      <vt:lpstr>Презентация PowerPoint</vt:lpstr>
      <vt:lpstr>Для получения длины множества применяется встроенная функция len():</vt:lpstr>
      <vt:lpstr>Добавление элементов</vt:lpstr>
      <vt:lpstr>Удаление элементов</vt:lpstr>
      <vt:lpstr>Для удаления всех элементов вызывается метод clear():</vt:lpstr>
      <vt:lpstr>Операции с множествами</vt:lpstr>
      <vt:lpstr>Объединение множеств</vt:lpstr>
      <vt:lpstr>Пересечение множеств</vt:lpstr>
      <vt:lpstr>Вместо метода intersection мы могли бы использовать операцию логического умножения:</vt:lpstr>
      <vt:lpstr>Разность множеств</vt:lpstr>
      <vt:lpstr>Отношения между множествами</vt:lpstr>
      <vt:lpstr>Задание множеств</vt:lpstr>
      <vt:lpstr>Каждый элемент может входить в множество только один раз, порядок задания элементов неважен. Например, программа:</vt:lpstr>
      <vt:lpstr>Мы также можем создать множество с элементами разных типов. Например:</vt:lpstr>
      <vt:lpstr>Создание пустого множества подразумевает определенную хитрость.  Если вы используете пустые фигурные скобки {} в Python,  вы скорее создадите пустой словарь, а не множество. Например: </vt:lpstr>
      <vt:lpstr>Чтобы создать пустое множество в Python, мы должны использовать функцию set() без передачи какого-либо значения в параметрах, как показано ниже: </vt:lpstr>
      <vt:lpstr>Доступ к элементам множеств</vt:lpstr>
      <vt:lpstr>Мы также можем проверить наличие элемента во множестве при помощи in, как показано ниже: </vt:lpstr>
      <vt:lpstr>Презентация PowerPoint</vt:lpstr>
      <vt:lpstr>Сравнение множеств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</dc:title>
  <dc:creator>Nekruz Sadriddinzoda</dc:creator>
  <cp:lastModifiedBy>Nekruz Sadriddinzoda</cp:lastModifiedBy>
  <cp:revision>7</cp:revision>
  <dcterms:created xsi:type="dcterms:W3CDTF">2023-10-05T07:05:48Z</dcterms:created>
  <dcterms:modified xsi:type="dcterms:W3CDTF">2023-10-05T07:44:31Z</dcterms:modified>
</cp:coreProperties>
</file>