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3" r:id="rId5"/>
    <p:sldId id="282" r:id="rId6"/>
    <p:sldId id="258" r:id="rId7"/>
    <p:sldId id="259" r:id="rId8"/>
    <p:sldId id="260" r:id="rId9"/>
    <p:sldId id="261" r:id="rId10"/>
    <p:sldId id="262" r:id="rId11"/>
    <p:sldId id="281" r:id="rId12"/>
    <p:sldId id="272" r:id="rId13"/>
    <p:sldId id="273" r:id="rId14"/>
    <p:sldId id="274" r:id="rId15"/>
    <p:sldId id="275" r:id="rId16"/>
    <p:sldId id="276" r:id="rId17"/>
    <p:sldId id="263" r:id="rId18"/>
    <p:sldId id="264" r:id="rId19"/>
    <p:sldId id="265" r:id="rId20"/>
    <p:sldId id="269" r:id="rId21"/>
    <p:sldId id="277" r:id="rId22"/>
    <p:sldId id="280" r:id="rId23"/>
    <p:sldId id="278" r:id="rId24"/>
    <p:sldId id="270" r:id="rId25"/>
    <p:sldId id="267" r:id="rId26"/>
    <p:sldId id="26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679DF-B435-4E3B-B8B9-43901EB37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E30184-BC1E-4CAA-BCB9-234A965C7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48C3F-F22E-4CDB-A2B2-7DC6C2DE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4950-C3E8-40CA-B8BA-D18B384EE3A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1A85E-B2E0-49AE-BBF8-D80F4DBE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7FC4ED-915C-47B3-9C15-BB884CCD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B43-090E-4263-B43F-E9FC1F8A0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8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BFE5-4A20-4EA3-A152-E1F47CA5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C83CB8-315E-426C-B2A6-41F1CC8DE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66943-7C33-4574-994D-ECC91DA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4950-C3E8-40CA-B8BA-D18B384EE3A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0A365-197C-434B-8B71-E5BCC1F3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769DA4-ED89-4639-8B3B-BC050ACC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B43-090E-4263-B43F-E9FC1F8A0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4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D4BDD6-9376-4DF4-BCD8-E41E53739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BF2F4F-8C61-4695-9636-D7EF900C6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BF415-B5F2-47A4-9561-C4EA2AE0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4950-C3E8-40CA-B8BA-D18B384EE3A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E8B2D4-8C5C-456F-94FA-86943A00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D3B886-78EF-476C-BB03-DD36B6AB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B43-090E-4263-B43F-E9FC1F8A0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1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F7AD4-3873-408A-9E2E-BD5A0EBE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218B3-50A3-4F6E-9058-111892C9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2B558C-D1D6-41E3-9B53-002F44E2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4950-C3E8-40CA-B8BA-D18B384EE3A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AA93A-07AF-46D5-A392-ACD3E7A7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D379C-411A-40BC-BD4E-BCF07BC8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B43-090E-4263-B43F-E9FC1F8A0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3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B39A8-7086-4B80-8EEC-0FB7920E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C5A748-52C8-4BCA-BD7D-D22EAAB6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0D6221-81B5-4291-A99B-70ED5DE0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4950-C3E8-40CA-B8BA-D18B384EE3A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269EC2-5EA6-484E-8A0F-30C7D53A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19BCE-5E01-47B4-BB8C-BFFF1FC9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B43-090E-4263-B43F-E9FC1F8A0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84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AA35B-574F-4454-9C0B-BE33DCDF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52087-9742-48D4-9141-A4A7462A1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CC93B1-4847-4AB6-A44D-A154D9B2F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B98AF1-47B8-46B0-9D2A-49DD0507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4950-C3E8-40CA-B8BA-D18B384EE3A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D7BA61-ECD5-426E-9B17-82391A9E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240773-B678-4CFF-9240-AE311F49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B43-090E-4263-B43F-E9FC1F8A0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23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EEE14-04A3-431C-987E-C92653BA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E1E6A6-48CD-4F0C-AAE7-0455E2BD7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0D7AFE-AF55-416B-AB45-69D4CBE8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EE8B33-A793-4ACD-8831-D8B53A7E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1241A0-5686-43C9-AD2D-025FEB611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656202-7135-4B9B-878F-BC107EBA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4950-C3E8-40CA-B8BA-D18B384EE3A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0EAFA7-BF69-4D46-B814-59DD6A52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1C8C6F-1A2D-4881-AE86-60E92E7F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B43-090E-4263-B43F-E9FC1F8A0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88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ADC4F-D700-48CF-B8B4-860D1657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64276A-231D-46F0-9D03-FC6A0D25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4950-C3E8-40CA-B8BA-D18B384EE3A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C642C8-3508-4426-9D00-F0E89D80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415AC8-D803-4EEB-AD60-966601E1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B43-090E-4263-B43F-E9FC1F8A0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44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4DCE71-8CD9-45DE-9242-BEEF92B7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4950-C3E8-40CA-B8BA-D18B384EE3A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B042B12-68C6-4129-A7BB-6BE83A5B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0B5C5A-F55A-4E2E-98AD-704EC37A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B43-090E-4263-B43F-E9FC1F8A0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8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311B8-2BE5-453D-8619-B46C0556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DC590-D44C-450F-AC83-33280C08F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174FD6-FBE9-42CB-86EC-9D24D6ABC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2EF39F-9B5C-439E-8452-98B325ED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4950-C3E8-40CA-B8BA-D18B384EE3A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4C6FFE-6667-4F0A-B383-EC604196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D1D348-61EA-4C67-9D9B-30D0AB06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B43-090E-4263-B43F-E9FC1F8A0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2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C052E-802F-45B7-90F6-F0892F35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461676-6549-4929-8BF8-717D56DEC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74ABEA-7A5E-4D56-BCCA-0142C20EE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8231BA-DCD1-41C1-9901-384E3F46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4950-C3E8-40CA-B8BA-D18B384EE3A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46ED84-055C-4C27-96F2-60D5E1DF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E840AC-AB8C-4F7E-BD2E-4DCC4A10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BB43-090E-4263-B43F-E9FC1F8A0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6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EE680-47BE-450A-9D91-B2C38D7D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6A1F4D-8DEA-4238-9FA4-F471DE80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D63825-7F0C-4A2B-ADA1-F8318C0E4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4950-C3E8-40CA-B8BA-D18B384EE3A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94461-B48F-4D65-AFA2-C79D3881E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221F9B-33B4-4A17-8206-564581BAF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BBB43-090E-4263-B43F-E9FC1F8A0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52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trinket.io/turt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rinket.io/turt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8D906-D32D-4432-9684-A4DC3C9A0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548" y="755373"/>
            <a:ext cx="8348870" cy="1071563"/>
          </a:xfrm>
        </p:spPr>
        <p:txBody>
          <a:bodyPr/>
          <a:lstStyle/>
          <a:p>
            <a:r>
              <a:rPr lang="ru-RU" dirty="0"/>
              <a:t>Тема 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7E85C-E894-4DCA-82CB-3F44745AF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1505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Модули и библиотеки</a:t>
            </a:r>
          </a:p>
          <a:p>
            <a:pPr marL="457200" indent="-457200">
              <a:buAutoNum type="arabicPeriod"/>
            </a:pPr>
            <a:r>
              <a:rPr lang="ru-RU" dirty="0"/>
              <a:t>Модуль </a:t>
            </a:r>
            <a:r>
              <a:rPr lang="en-US" dirty="0"/>
              <a:t>random</a:t>
            </a:r>
          </a:p>
          <a:p>
            <a:pPr marL="457200" indent="-457200">
              <a:buAutoNum type="arabicPeriod" startAt="2"/>
            </a:pPr>
            <a:r>
              <a:rPr lang="ru-RU" dirty="0"/>
              <a:t>Модуль </a:t>
            </a:r>
            <a:r>
              <a:rPr lang="en-US" dirty="0"/>
              <a:t>turtle</a:t>
            </a:r>
          </a:p>
          <a:p>
            <a:pPr marL="457200" indent="-457200">
              <a:buAutoNum type="arabicPeriod" startAt="2"/>
            </a:pPr>
            <a:endParaRPr lang="ru-RU" dirty="0"/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99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33374-41CF-4699-80A9-0CF36F77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Работа со списком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C71318-3036-429B-A8F1-950FD9B6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со списками в модуле </a:t>
            </a:r>
            <a:r>
              <a:rPr lang="ru-RU" dirty="0" err="1"/>
              <a:t>random</a:t>
            </a:r>
            <a:r>
              <a:rPr lang="ru-RU" dirty="0"/>
              <a:t> определены две функции: функция </a:t>
            </a:r>
            <a:r>
              <a:rPr lang="ru-RU" b="1" dirty="0" err="1"/>
              <a:t>shuffle</a:t>
            </a:r>
            <a:r>
              <a:rPr lang="ru-RU" b="1" dirty="0"/>
              <a:t>()</a:t>
            </a:r>
            <a:r>
              <a:rPr lang="ru-RU" dirty="0"/>
              <a:t> перемешивает список случайным образом, а функция </a:t>
            </a:r>
            <a:r>
              <a:rPr lang="ru-RU" b="1" dirty="0" err="1"/>
              <a:t>choice</a:t>
            </a:r>
            <a:r>
              <a:rPr lang="ru-RU" b="1" dirty="0"/>
              <a:t>()</a:t>
            </a:r>
            <a:r>
              <a:rPr lang="ru-RU" dirty="0"/>
              <a:t> возвращает один случайный элемент из списка: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1B8CF9-3885-4D9F-856B-AA3CDEBF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5" y="3709746"/>
            <a:ext cx="5732831" cy="20019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E2D141-EA58-40A6-ADDE-0C21159B2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38" y="3620293"/>
            <a:ext cx="4711498" cy="14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3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4860B-828B-4BBC-9D45-FCBBAA46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рассмотрим использование самого </a:t>
            </a:r>
            <a:r>
              <a:rPr lang="ru-RU" b="1" dirty="0"/>
              <a:t>модуля </a:t>
            </a:r>
            <a:r>
              <a:rPr lang="ru-RU" b="1" dirty="0" err="1"/>
              <a:t>random</a:t>
            </a:r>
            <a:r>
              <a:rPr lang="ru-RU" dirty="0"/>
              <a:t> на простом примере: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E2B38E8-6F42-4CCF-BF4E-690CA8197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894"/>
            <a:ext cx="10487873" cy="17402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4F990E-4B60-49FD-AE85-27CB80EE8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20001"/>
            <a:ext cx="8759544" cy="17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72A61-4315-4B90-B5A7-FB296F27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28"/>
            <a:ext cx="10161104" cy="657018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1</a:t>
            </a:r>
            <a:r>
              <a:rPr lang="en-US" dirty="0"/>
              <a:t> </a:t>
            </a:r>
            <a:r>
              <a:rPr lang="ru-RU" dirty="0"/>
              <a:t>Угадай число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66730-FD75-43AE-80FC-159ED1F1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3"/>
            <a:ext cx="10677940" cy="5063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Условие: Компьютер загадывает случайное число от 1 до 100, а игрок пытается его угадать.</a:t>
            </a:r>
          </a:p>
          <a:p>
            <a:pPr marL="0" indent="0">
              <a:buNone/>
            </a:pPr>
            <a:r>
              <a:rPr lang="ru-RU" sz="2400" dirty="0"/>
              <a:t>Решение                                                                         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38DE86-3868-411B-B77D-4A24F60D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" y="2650436"/>
            <a:ext cx="6528448" cy="35265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5967D-F7C5-4682-B526-EF60DEC6D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06" y="2366246"/>
            <a:ext cx="3358598" cy="381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9C1D1-E917-47CD-A65A-2A18517F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Задача 2. Выбор случайного элемента из списка</a:t>
            </a:r>
            <a:br>
              <a:rPr lang="ru-RU" sz="4000" dirty="0"/>
            </a:br>
            <a:endParaRPr lang="ru-RU" sz="40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39EC38C-B874-49D6-BBE6-B944FA4CB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276" y="1690688"/>
            <a:ext cx="8318062" cy="19271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892967-F23D-45F8-BDA2-A330F44E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76" y="3975651"/>
            <a:ext cx="6094625" cy="19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0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D90B1-DEE0-4298-BD3B-1115A0E1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Задача 3. Случайный выбор символа из строки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B904984-184D-4CC6-8755-1BD83B7F0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798" y="2313540"/>
            <a:ext cx="6116831" cy="18608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970C96-73FA-4B92-84A3-38BEC96C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798" y="4465982"/>
            <a:ext cx="4182098" cy="14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08FA3-C1C3-4363-AB4C-BEA82535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Задача 4. Случайные броски игральной кости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29A38-E80A-4D94-9D43-334415A0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random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_ in range(5):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dice_roll</a:t>
            </a:r>
            <a:r>
              <a:rPr lang="en-US" dirty="0"/>
              <a:t> = </a:t>
            </a:r>
            <a:r>
              <a:rPr lang="en-US" dirty="0" err="1"/>
              <a:t>random.randint</a:t>
            </a:r>
            <a:r>
              <a:rPr lang="en-US" dirty="0"/>
              <a:t>(1, 6)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dice_roll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ADA0D0-3A13-4F46-BD49-268A34AD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688" y="2144367"/>
            <a:ext cx="4318204" cy="232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9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4103A-A838-45B2-90C2-57DE229F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Задача 5. Генерация случайного числа с плавающей точкой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1969E-5321-4AAA-80A4-E06BD041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Условие: Сгенерируйте случайное число от 0 до 1.</a:t>
            </a:r>
          </a:p>
          <a:p>
            <a:pPr marL="0" indent="0">
              <a:buNone/>
            </a:pPr>
            <a:r>
              <a:rPr lang="en-US" dirty="0"/>
              <a:t>import random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random_float</a:t>
            </a:r>
            <a:r>
              <a:rPr lang="en-US" dirty="0"/>
              <a:t> = </a:t>
            </a:r>
            <a:r>
              <a:rPr lang="en-US" dirty="0" err="1"/>
              <a:t>random.random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random_float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E27A35-FA8A-4F73-A54E-B1506BD5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39" y="4742415"/>
            <a:ext cx="4313406" cy="11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3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F6655-8E7F-46B9-92B5-2F4E4A71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модуля </a:t>
            </a:r>
            <a:r>
              <a:rPr lang="en-US" dirty="0"/>
              <a:t>turtle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8C172A-29B5-4F3C-BD7D-91573990D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786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pip install turtle</a:t>
            </a:r>
          </a:p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8D82DA-A6EA-45B8-BCA4-C16B2F66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47" y="1607862"/>
            <a:ext cx="664548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6B6E1DF-1A88-4E6D-AEB6-EF275C0D6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6373968" cy="9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8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A6586-17C9-4935-B572-550560C0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31754-E4C2-46CA-9D24-165663966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import turtle</a:t>
            </a:r>
            <a:r>
              <a:rPr lang="ru-RU" b="1" dirty="0"/>
              <a:t>                                    Вывод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/>
              <a:t>a=</a:t>
            </a:r>
            <a:r>
              <a:rPr lang="en-US" b="1" dirty="0" err="1"/>
              <a:t>turtle.Turtle</a:t>
            </a:r>
            <a:r>
              <a:rPr lang="en-US" b="1" dirty="0"/>
              <a:t>()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 err="1"/>
              <a:t>a.fd</a:t>
            </a:r>
            <a:r>
              <a:rPr lang="en-US" b="1" dirty="0"/>
              <a:t>(200)</a:t>
            </a:r>
            <a:r>
              <a:rPr lang="ru-RU" b="1" dirty="0"/>
              <a:t>     </a:t>
            </a:r>
            <a:r>
              <a:rPr lang="en-US" b="1" dirty="0"/>
              <a:t>#</a:t>
            </a:r>
            <a:r>
              <a:rPr lang="ru-RU" b="1" dirty="0"/>
              <a:t> идти</a:t>
            </a:r>
            <a:r>
              <a:rPr lang="en-US" b="1" dirty="0"/>
              <a:t> </a:t>
            </a:r>
            <a:r>
              <a:rPr lang="ru-RU" b="1" dirty="0"/>
              <a:t>вперёд(200</a:t>
            </a:r>
            <a:r>
              <a:rPr lang="en-US" b="1" dirty="0"/>
              <a:t>px</a:t>
            </a:r>
            <a:r>
              <a:rPr lang="ru-RU" b="1" dirty="0"/>
              <a:t>)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 err="1"/>
              <a:t>a.lt</a:t>
            </a:r>
            <a:r>
              <a:rPr lang="en-US" b="1" dirty="0"/>
              <a:t>(90)</a:t>
            </a:r>
            <a:r>
              <a:rPr lang="ru-RU" b="1" dirty="0"/>
              <a:t>   </a:t>
            </a:r>
            <a:r>
              <a:rPr lang="en-US" b="1" dirty="0"/>
              <a:t>	#</a:t>
            </a:r>
            <a:r>
              <a:rPr lang="ru-RU" b="1" dirty="0"/>
              <a:t> повернуть налево(90 градусов)    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 err="1"/>
              <a:t>a.fd</a:t>
            </a:r>
            <a:r>
              <a:rPr lang="en-US" b="1" dirty="0"/>
              <a:t>(200)</a:t>
            </a:r>
            <a:r>
              <a:rPr lang="ru-RU" b="1" dirty="0"/>
              <a:t>      </a:t>
            </a:r>
            <a:r>
              <a:rPr lang="en-US" b="1" dirty="0"/>
              <a:t>#</a:t>
            </a:r>
            <a:r>
              <a:rPr lang="ru-RU" b="1" dirty="0"/>
              <a:t> идти</a:t>
            </a:r>
            <a:r>
              <a:rPr lang="en-US" b="1" dirty="0"/>
              <a:t> </a:t>
            </a:r>
            <a:r>
              <a:rPr lang="ru-RU" b="1" dirty="0"/>
              <a:t>вперёд(200</a:t>
            </a:r>
            <a:r>
              <a:rPr lang="en-US" b="1" dirty="0"/>
              <a:t>px</a:t>
            </a:r>
            <a:r>
              <a:rPr lang="ru-RU" b="1" dirty="0"/>
              <a:t>)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 err="1"/>
              <a:t>a.rt</a:t>
            </a:r>
            <a:r>
              <a:rPr lang="en-US" b="1" dirty="0"/>
              <a:t>(225)</a:t>
            </a:r>
            <a:r>
              <a:rPr lang="ru-RU" b="1" dirty="0"/>
              <a:t>      </a:t>
            </a:r>
            <a:r>
              <a:rPr lang="en-US" b="1" dirty="0"/>
              <a:t>#</a:t>
            </a:r>
            <a:r>
              <a:rPr lang="ru-RU" b="1" dirty="0"/>
              <a:t> повернуть направо(225 градусов)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 err="1"/>
              <a:t>a.fd</a:t>
            </a:r>
            <a:r>
              <a:rPr lang="en-US" b="1" dirty="0"/>
              <a:t>(280)</a:t>
            </a:r>
            <a:r>
              <a:rPr lang="ru-RU" b="1" dirty="0"/>
              <a:t>	</a:t>
            </a:r>
            <a:r>
              <a:rPr lang="en-US" b="1" dirty="0"/>
              <a:t>#</a:t>
            </a:r>
            <a:r>
              <a:rPr lang="ru-RU" b="1" dirty="0"/>
              <a:t> идти</a:t>
            </a:r>
            <a:r>
              <a:rPr lang="en-US" b="1" dirty="0"/>
              <a:t> </a:t>
            </a:r>
            <a:r>
              <a:rPr lang="ru-RU" b="1" dirty="0"/>
              <a:t>вперёд(</a:t>
            </a:r>
            <a:r>
              <a:rPr lang="en-US" b="1" dirty="0"/>
              <a:t>280 px</a:t>
            </a:r>
            <a:r>
              <a:rPr lang="ru-RU" b="1" dirty="0"/>
              <a:t>)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33D0D0-F20A-4899-9CFA-6E4319CA2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468" y="2279373"/>
            <a:ext cx="2645332" cy="31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BE96E-1ED9-4CBA-B01E-71B65BF6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0E8EE-71DD-4F1E-A78D-CBF2A7EC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turtle</a:t>
            </a:r>
          </a:p>
          <a:p>
            <a:pPr marL="0" indent="0">
              <a:buNone/>
            </a:pPr>
            <a:r>
              <a:rPr lang="en-US" dirty="0"/>
              <a:t>colors=['red', 'purple', '</a:t>
            </a:r>
            <a:r>
              <a:rPr lang="en-US" dirty="0" err="1"/>
              <a:t>blue','green</a:t>
            </a:r>
            <a:r>
              <a:rPr lang="en-US" dirty="0"/>
              <a:t>', 'yellow', 'orange']</a:t>
            </a:r>
          </a:p>
          <a:p>
            <a:pPr marL="0" indent="0">
              <a:buNone/>
            </a:pPr>
            <a:r>
              <a:rPr lang="en-US" dirty="0"/>
              <a:t>t=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x in range(360):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t.pencolor</a:t>
            </a:r>
            <a:r>
              <a:rPr lang="en-US" dirty="0"/>
              <a:t>(colors[x%6])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t.width</a:t>
            </a:r>
            <a:r>
              <a:rPr lang="en-US" dirty="0"/>
              <a:t>(x/100+1)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t.forward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t.left</a:t>
            </a:r>
            <a:r>
              <a:rPr lang="en-US" dirty="0"/>
              <a:t>(59)</a:t>
            </a:r>
            <a:endParaRPr lang="ru-RU" dirty="0"/>
          </a:p>
          <a:p>
            <a:pPr marL="0" indent="0">
              <a:buNone/>
            </a:pPr>
            <a:br>
              <a:rPr lang="en-US" dirty="0"/>
            </a:br>
            <a:r>
              <a:rPr lang="ru-RU" dirty="0"/>
              <a:t>Если код не будет работать, то попробуйте</a:t>
            </a:r>
          </a:p>
          <a:p>
            <a:pPr marL="0" indent="0">
              <a:buNone/>
            </a:pPr>
            <a:r>
              <a:rPr lang="ru-RU" dirty="0"/>
              <a:t>На этом сайте </a:t>
            </a:r>
            <a:r>
              <a:rPr lang="en-US" dirty="0">
                <a:hlinkClick r:id="rId2"/>
              </a:rPr>
              <a:t>https://trinket.io/turtle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9F3D32-7FA6-4774-91A8-A5C60B67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82" y="2729948"/>
            <a:ext cx="3635297" cy="344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9DCD04-2DC4-47A4-8881-B1784F53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955"/>
            <a:ext cx="10515600" cy="4351338"/>
          </a:xfrm>
        </p:spPr>
        <p:txBody>
          <a:bodyPr/>
          <a:lstStyle/>
          <a:p>
            <a:r>
              <a:rPr lang="ru-RU" dirty="0"/>
              <a:t>Модули – это дополнительные файлы, что можно импортировать внутрь других файлов </a:t>
            </a:r>
            <a:r>
              <a:rPr lang="ru-RU" dirty="0" err="1"/>
              <a:t>Python</a:t>
            </a:r>
            <a:r>
              <a:rPr lang="ru-RU" dirty="0"/>
              <a:t>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856097-3ED7-459F-8D7D-F4E401BF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10" y="2130287"/>
            <a:ext cx="3826829" cy="20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24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75FAD-7C9D-4D60-8194-05FBF9CE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Рисуем прямоугольник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8F799-A6DA-4851-8ADF-6753BE7B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turtle</a:t>
            </a:r>
            <a:r>
              <a:rPr lang="ru-RU" dirty="0"/>
              <a:t>                                                   Вывод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turtle.forward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 err="1"/>
              <a:t>turtle.left</a:t>
            </a:r>
            <a:r>
              <a:rPr lang="en-US" dirty="0"/>
              <a:t>(90)</a:t>
            </a:r>
          </a:p>
          <a:p>
            <a:pPr marL="0" indent="0">
              <a:buNone/>
            </a:pPr>
            <a:r>
              <a:rPr lang="en-US" dirty="0" err="1"/>
              <a:t>turtle.forward</a:t>
            </a:r>
            <a:r>
              <a:rPr lang="en-US" dirty="0"/>
              <a:t>(50)</a:t>
            </a:r>
          </a:p>
          <a:p>
            <a:pPr marL="0" indent="0">
              <a:buNone/>
            </a:pPr>
            <a:r>
              <a:rPr lang="en-US" dirty="0" err="1"/>
              <a:t>turtle.left</a:t>
            </a:r>
            <a:r>
              <a:rPr lang="en-US" dirty="0"/>
              <a:t>(90)</a:t>
            </a:r>
          </a:p>
          <a:p>
            <a:pPr marL="0" indent="0">
              <a:buNone/>
            </a:pPr>
            <a:r>
              <a:rPr lang="en-US" dirty="0" err="1"/>
              <a:t>turtle.forward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 err="1"/>
              <a:t>turtle.left</a:t>
            </a:r>
            <a:r>
              <a:rPr lang="en-US" dirty="0"/>
              <a:t>(90)</a:t>
            </a:r>
          </a:p>
          <a:p>
            <a:pPr marL="0" indent="0">
              <a:buNone/>
            </a:pPr>
            <a:r>
              <a:rPr lang="en-US" dirty="0" err="1"/>
              <a:t>turtle.forward</a:t>
            </a:r>
            <a:r>
              <a:rPr lang="en-US" dirty="0"/>
              <a:t>(50)</a:t>
            </a:r>
          </a:p>
          <a:p>
            <a:pPr marL="0" indent="0">
              <a:buNone/>
            </a:pPr>
            <a:r>
              <a:rPr lang="en-US" dirty="0" err="1"/>
              <a:t>turtle.left</a:t>
            </a:r>
            <a:r>
              <a:rPr lang="en-US" dirty="0"/>
              <a:t>(90)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E24D60-B3F5-4DAA-94A2-2798C5FF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460" y="2531579"/>
            <a:ext cx="4986152" cy="22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9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7CBF2-7077-43F3-A414-56863181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turtle</a:t>
            </a:r>
            <a:r>
              <a:rPr lang="ru-RU" dirty="0"/>
              <a:t>. </a:t>
            </a:r>
            <a:r>
              <a:rPr lang="ru-RU" dirty="0" err="1"/>
              <a:t>setpos</a:t>
            </a:r>
            <a:r>
              <a:rPr lang="ru-RU" dirty="0"/>
              <a:t>() перемещает перо на заданную позицию, </a:t>
            </a:r>
            <a:r>
              <a:rPr lang="ru-RU" dirty="0" err="1"/>
              <a:t>turtle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097CEE1-D23B-4731-8118-0F5979566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5513" y="1825625"/>
            <a:ext cx="3060838" cy="347353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EA8F02-ABFF-47AB-A2B6-7AF9757DC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79" y="1825625"/>
            <a:ext cx="2675293" cy="40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74E97-3D43-4186-B4F5-9CA495D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01265-C86A-4832-A7E1-2AAD6B2B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того, чтобы указать точку, куда надо переместить Черепашку, есть команда </a:t>
            </a:r>
            <a:r>
              <a:rPr lang="ru-RU" dirty="0" err="1"/>
              <a:t>goto</a:t>
            </a:r>
            <a:r>
              <a:rPr lang="ru-RU" dirty="0"/>
              <a:t>(). В качестве аргументов передаем два числа через запятую, это x и y координаты. Так же для перемещения можно использовать команды </a:t>
            </a:r>
            <a:r>
              <a:rPr lang="ru-RU" dirty="0" err="1"/>
              <a:t>turtle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FC063D-D214-4635-A1BB-26BF6E84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1011"/>
            <a:ext cx="10212950" cy="11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94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1FE6480B-7E07-48C8-9D3B-B2BC20A18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201" y="1810336"/>
            <a:ext cx="2981947" cy="47891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AFDABD-9639-4C81-A962-A1EBD62F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063" y="2252248"/>
            <a:ext cx="4182302" cy="330782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164ADD7-D20D-48F3-B3F1-B48A86639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02172"/>
            <a:ext cx="3552254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Нарисуйте куб </a:t>
            </a:r>
          </a:p>
        </p:txBody>
      </p:sp>
    </p:spTree>
    <p:extLst>
      <p:ext uri="{BB962C8B-B14F-4D97-AF65-F5344CB8AC3E}">
        <p14:creationId xmlns:p14="http://schemas.microsoft.com/office/powerpoint/2010/main" val="431214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AAB6C-B2B8-4E8A-8DE3-E37EA0D9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BC3A4-6610-4E1B-92DB-70B61E52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2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Нарисуйте</a:t>
            </a:r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D0244A-B3FE-4489-92AB-8994D442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358" y="2088840"/>
            <a:ext cx="31718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7170FF7-034D-4FA0-9D2E-045B5E94B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942" y="1674123"/>
            <a:ext cx="36957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28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0FF46-4CD4-4D85-A9B5-96308904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408" y="1756604"/>
            <a:ext cx="10515600" cy="2682874"/>
          </a:xfrm>
        </p:spPr>
        <p:txBody>
          <a:bodyPr>
            <a:normAutofit/>
          </a:bodyPr>
          <a:lstStyle/>
          <a:p>
            <a:r>
              <a:rPr lang="ru-RU" dirty="0"/>
              <a:t>онлайн-компилятор </a:t>
            </a:r>
            <a:r>
              <a:rPr lang="en-US" dirty="0"/>
              <a:t>turtle</a:t>
            </a:r>
            <a:br>
              <a:rPr lang="en-US" dirty="0"/>
            </a:br>
            <a:r>
              <a:rPr lang="en-US" dirty="0">
                <a:hlinkClick r:id="rId2"/>
              </a:rPr>
              <a:t>https://trinket.io/turtle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059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028D9-670C-466B-A076-FF8BA587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505" y="2514427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178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D6B1A-DD17-45DD-BBB0-AADA7E47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D2DC1-DD3F-40FF-995D-B0194AD6D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модуль содержит набор переменных и функций, которые можно использовать после подключения модуля к какому-либо файлу. Модули можно создавать свои или использовать уже готовые модули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1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190A8-DBE9-4B2F-B7C6-ED197781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8232"/>
          </a:xfrm>
        </p:spPr>
        <p:txBody>
          <a:bodyPr>
            <a:normAutofit fontScale="90000"/>
          </a:bodyPr>
          <a:lstStyle/>
          <a:p>
            <a:r>
              <a:rPr lang="ru-RU" dirty="0"/>
              <a:t>Случайность управляет миром, а вы будете управлять случайностью. С помощью </a:t>
            </a:r>
            <a:r>
              <a:rPr lang="ru-RU" dirty="0" err="1"/>
              <a:t>Python</a:t>
            </a:r>
            <a:r>
              <a:rPr lang="ru-RU" dirty="0"/>
              <a:t>, конечно.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B3B47C-DBA2-4472-9E34-E40D53A8D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163" y="2479432"/>
            <a:ext cx="7835074" cy="37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3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20D47-E41B-4B23-BF02-42221287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F69B00-6B46-46FA-976C-FD2482D8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72E34B-6A96-47B0-A1B0-7612BC81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82550"/>
            <a:ext cx="92392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F082D-4C9B-461A-A28B-5199B7CD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ru-RU" dirty="0" err="1"/>
              <a:t>random</a:t>
            </a:r>
            <a:r>
              <a:rPr lang="ru-RU" dirty="0"/>
              <a:t> управляет генерацией случайных чисел. Его основные функции: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4A6B7-19C2-49CD-9013-12610009E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random</a:t>
            </a:r>
            <a:r>
              <a:rPr lang="ru-RU" b="1" dirty="0"/>
              <a:t>()</a:t>
            </a:r>
            <a:r>
              <a:rPr lang="ru-RU" dirty="0"/>
              <a:t>: генерирует случайное число от 0.0 до 1.0</a:t>
            </a:r>
          </a:p>
          <a:p>
            <a:r>
              <a:rPr lang="ru-RU" b="1" dirty="0" err="1"/>
              <a:t>randint</a:t>
            </a:r>
            <a:r>
              <a:rPr lang="ru-RU" b="1" dirty="0"/>
              <a:t>()</a:t>
            </a:r>
            <a:r>
              <a:rPr lang="ru-RU" dirty="0"/>
              <a:t>: возвращает случайное число из определенного диапазона</a:t>
            </a:r>
          </a:p>
          <a:p>
            <a:r>
              <a:rPr lang="ru-RU" b="1" dirty="0" err="1"/>
              <a:t>randrange</a:t>
            </a:r>
            <a:r>
              <a:rPr lang="ru-RU" b="1" dirty="0"/>
              <a:t>()</a:t>
            </a:r>
            <a:r>
              <a:rPr lang="ru-RU" dirty="0"/>
              <a:t>: возвращает случайное число из определенного набора чисел</a:t>
            </a:r>
          </a:p>
          <a:p>
            <a:r>
              <a:rPr lang="ru-RU" b="1" dirty="0" err="1"/>
              <a:t>shuffle</a:t>
            </a:r>
            <a:r>
              <a:rPr lang="ru-RU" b="1" dirty="0"/>
              <a:t>()</a:t>
            </a:r>
            <a:r>
              <a:rPr lang="ru-RU" dirty="0"/>
              <a:t>: перемешивает список</a:t>
            </a:r>
          </a:p>
          <a:p>
            <a:r>
              <a:rPr lang="ru-RU" b="1" dirty="0" err="1"/>
              <a:t>choice</a:t>
            </a:r>
            <a:r>
              <a:rPr lang="ru-RU" b="1" dirty="0"/>
              <a:t>()</a:t>
            </a:r>
            <a:r>
              <a:rPr lang="ru-RU" dirty="0"/>
              <a:t>: возвращает случайный элемент списка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67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C006A-DA23-4721-B52B-4EB588E4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 </a:t>
            </a:r>
            <a:r>
              <a:rPr lang="ru-RU" b="1" dirty="0" err="1"/>
              <a:t>random</a:t>
            </a:r>
            <a:r>
              <a:rPr lang="ru-RU" b="1" dirty="0"/>
              <a:t>()</a:t>
            </a:r>
            <a:r>
              <a:rPr lang="ru-RU" dirty="0"/>
              <a:t> возвращает случайное число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635ED8A-3B10-4AC3-96F8-17FE8724B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686" y="2080591"/>
            <a:ext cx="8994049" cy="24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0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3254B-6012-407D-BA68-E73F663B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953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Функция </a:t>
            </a:r>
            <a:r>
              <a:rPr lang="ru-RU" b="1" dirty="0" err="1"/>
              <a:t>randint</a:t>
            </a:r>
            <a:r>
              <a:rPr lang="ru-RU" b="1" dirty="0"/>
              <a:t>(</a:t>
            </a:r>
            <a:r>
              <a:rPr lang="ru-RU" b="1" dirty="0" err="1"/>
              <a:t>min</a:t>
            </a:r>
            <a:r>
              <a:rPr lang="ru-RU" b="1" dirty="0"/>
              <a:t>, </a:t>
            </a:r>
            <a:r>
              <a:rPr lang="ru-RU" b="1" dirty="0" err="1"/>
              <a:t>max</a:t>
            </a:r>
            <a:r>
              <a:rPr lang="ru-RU" b="1" dirty="0"/>
              <a:t>)</a:t>
            </a:r>
            <a:r>
              <a:rPr lang="ru-RU" dirty="0"/>
              <a:t> возвращает случайное целое число в промежутке между двумя значениями </a:t>
            </a:r>
            <a:r>
              <a:rPr lang="ru-RU" dirty="0" err="1"/>
              <a:t>min</a:t>
            </a:r>
            <a:r>
              <a:rPr lang="ru-RU" dirty="0"/>
              <a:t> и </a:t>
            </a:r>
            <a:r>
              <a:rPr lang="ru-RU" dirty="0" err="1"/>
              <a:t>max</a:t>
            </a:r>
            <a:r>
              <a:rPr lang="ru-RU" dirty="0"/>
              <a:t>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06F56EC-947B-4322-8409-8417DF80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52" y="2738368"/>
            <a:ext cx="10206248" cy="19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6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9DB3C-E693-4792-97EA-606A44DA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Функция </a:t>
            </a:r>
            <a:r>
              <a:rPr lang="ru-RU" b="1" dirty="0" err="1"/>
              <a:t>randrange</a:t>
            </a:r>
            <a:r>
              <a:rPr lang="ru-RU" b="1" dirty="0"/>
              <a:t>()</a:t>
            </a:r>
            <a:r>
              <a:rPr lang="ru-RU" dirty="0"/>
              <a:t> возвращает случайное целое число из определенного набора чисел.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E17E0D0-7738-4812-B2CF-29989888D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926" y="2249582"/>
            <a:ext cx="10346148" cy="27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113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598</Words>
  <Application>Microsoft Office PowerPoint</Application>
  <PresentationFormat>Широкоэкранный</PresentationFormat>
  <Paragraphs>83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Тема 7</vt:lpstr>
      <vt:lpstr>Презентация PowerPoint</vt:lpstr>
      <vt:lpstr>Презентация PowerPoint</vt:lpstr>
      <vt:lpstr>Случайность управляет миром, а вы будете управлять случайностью. С помощью Python, конечно.</vt:lpstr>
      <vt:lpstr>Презентация PowerPoint</vt:lpstr>
      <vt:lpstr>Модуль random управляет генерацией случайных чисел. Его основные функции:</vt:lpstr>
      <vt:lpstr>Функция random() возвращает случайное число</vt:lpstr>
      <vt:lpstr>Функция randint(min, max) возвращает случайное целое число в промежутке между двумя значениями min и max.</vt:lpstr>
      <vt:lpstr>Функция randrange() возвращает случайное целое число из определенного набора чисел.</vt:lpstr>
      <vt:lpstr>Работа со списком</vt:lpstr>
      <vt:lpstr>Теперь рассмотрим использование самого модуля random на простом примере:</vt:lpstr>
      <vt:lpstr>Задача 1 Угадай число</vt:lpstr>
      <vt:lpstr>Задача 2. Выбор случайного элемента из списка </vt:lpstr>
      <vt:lpstr>Задача 3. Случайный выбор символа из строки</vt:lpstr>
      <vt:lpstr>Задача 4. Случайные броски игральной кости</vt:lpstr>
      <vt:lpstr>Задача 5. Генерация случайного числа с плавающей точкой</vt:lpstr>
      <vt:lpstr>Установка модуля turtle</vt:lpstr>
      <vt:lpstr>Пример</vt:lpstr>
      <vt:lpstr>Пример</vt:lpstr>
      <vt:lpstr>Рисуем прямоугольник</vt:lpstr>
      <vt:lpstr>turtle. setpos() перемещает перо на заданную позицию, turtle.</vt:lpstr>
      <vt:lpstr>Презентация PowerPoint</vt:lpstr>
      <vt:lpstr>Нарисуйте куб </vt:lpstr>
      <vt:lpstr>Задание</vt:lpstr>
      <vt:lpstr>онлайн-компилятор turtle https://trinket.io/turtle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7</dc:title>
  <dc:creator>Nekruz Sadriddinzoda</dc:creator>
  <cp:lastModifiedBy>Nekruz Sadriddinzoda</cp:lastModifiedBy>
  <cp:revision>22</cp:revision>
  <dcterms:created xsi:type="dcterms:W3CDTF">2023-10-10T07:27:39Z</dcterms:created>
  <dcterms:modified xsi:type="dcterms:W3CDTF">2023-10-10T09:24:19Z</dcterms:modified>
</cp:coreProperties>
</file>