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1470025"/>
          </a:xfrm>
        </p:spPr>
        <p:txBody>
          <a:bodyPr/>
          <a:lstStyle/>
          <a:p>
            <a:r>
              <a:rPr lang="ru-RU" dirty="0" smtClean="0"/>
              <a:t>Тема 5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2132856"/>
            <a:ext cx="6400800" cy="1752600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Функции в </a:t>
            </a:r>
            <a:r>
              <a:rPr lang="en-US" dirty="0" smtClean="0">
                <a:solidFill>
                  <a:srgbClr val="FF0000"/>
                </a:solidFill>
              </a:rPr>
              <a:t>Python 3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1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Готовые функции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Print()</a:t>
            </a:r>
          </a:p>
          <a:p>
            <a:r>
              <a:rPr lang="en-US" dirty="0" smtClean="0"/>
              <a:t>Len()</a:t>
            </a:r>
          </a:p>
          <a:p>
            <a:r>
              <a:rPr lang="en-US" dirty="0" smtClean="0"/>
              <a:t>Input()</a:t>
            </a:r>
          </a:p>
          <a:p>
            <a:r>
              <a:rPr lang="en-US" dirty="0" smtClean="0"/>
              <a:t>Type()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329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применения 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math as m </a:t>
            </a:r>
            <a:endParaRPr lang="ru-RU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m.fabs</a:t>
            </a:r>
            <a:r>
              <a:rPr lang="en-US" dirty="0"/>
              <a:t>(-2)) </a:t>
            </a:r>
            <a:endParaRPr lang="ru-RU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m.sqrt</a:t>
            </a:r>
            <a:r>
              <a:rPr lang="en-US" dirty="0" smtClean="0"/>
              <a:t>(9</a:t>
            </a:r>
            <a:r>
              <a:rPr lang="en-US" dirty="0"/>
              <a:t>)) </a:t>
            </a:r>
            <a:endParaRPr lang="ru-RU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m.exp</a:t>
            </a:r>
            <a:r>
              <a:rPr lang="en-US" dirty="0" smtClean="0"/>
              <a:t>(1</a:t>
            </a:r>
            <a:r>
              <a:rPr lang="en-US" dirty="0"/>
              <a:t>)) </a:t>
            </a:r>
            <a:endParaRPr lang="ru-RU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m.pi</a:t>
            </a:r>
            <a:r>
              <a:rPr lang="en-US" dirty="0"/>
              <a:t>) </a:t>
            </a:r>
            <a:endParaRPr lang="ru-RU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m.sin</a:t>
            </a:r>
            <a:r>
              <a:rPr lang="en-US" dirty="0" smtClean="0"/>
              <a:t>(</a:t>
            </a:r>
            <a:r>
              <a:rPr lang="en-US" dirty="0" err="1" smtClean="0"/>
              <a:t>m.pi</a:t>
            </a:r>
            <a:r>
              <a:rPr lang="en-US" dirty="0" smtClean="0"/>
              <a:t>/2</a:t>
            </a:r>
            <a:r>
              <a:rPr lang="en-US" dirty="0"/>
              <a:t>)) </a:t>
            </a:r>
            <a:endParaRPr lang="ru-RU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m.cos</a:t>
            </a:r>
            <a:r>
              <a:rPr lang="en-US" dirty="0" smtClean="0"/>
              <a:t>(</a:t>
            </a:r>
            <a:r>
              <a:rPr lang="en-US" dirty="0" err="1" smtClean="0"/>
              <a:t>m.pi</a:t>
            </a:r>
            <a:r>
              <a:rPr lang="en-US" dirty="0" smtClean="0"/>
              <a:t>/3</a:t>
            </a:r>
            <a:r>
              <a:rPr lang="en-US" dirty="0"/>
              <a:t>))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68" y="1556792"/>
            <a:ext cx="226695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21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5184576" cy="403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13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Коди</a:t>
            </a:r>
            <a:r>
              <a:rPr lang="ru-RU" dirty="0"/>
              <a:t> </a:t>
            </a:r>
            <a:r>
              <a:rPr lang="ru-RU" dirty="0" err="1"/>
              <a:t>аломатро</a:t>
            </a:r>
            <a:r>
              <a:rPr lang="ru-RU" dirty="0"/>
              <a:t> </a:t>
            </a:r>
            <a:r>
              <a:rPr lang="ru-RU" dirty="0" err="1"/>
              <a:t>бо</a:t>
            </a:r>
            <a:r>
              <a:rPr lang="ru-RU" dirty="0"/>
              <a:t> </a:t>
            </a:r>
            <a:r>
              <a:rPr lang="ru-RU" dirty="0" err="1"/>
              <a:t>истифодаи</a:t>
            </a:r>
            <a:r>
              <a:rPr lang="ru-RU" dirty="0"/>
              <a:t> </a:t>
            </a:r>
            <a:r>
              <a:rPr lang="ru-RU" dirty="0" err="1"/>
              <a:t>функсияи</a:t>
            </a:r>
            <a:r>
              <a:rPr lang="ru-RU" dirty="0"/>
              <a:t> </a:t>
            </a:r>
            <a:r>
              <a:rPr lang="ru-RU" dirty="0" err="1"/>
              <a:t>ord</a:t>
            </a:r>
            <a:r>
              <a:rPr lang="ru-RU" dirty="0"/>
              <a:t>() </a:t>
            </a:r>
            <a:r>
              <a:rPr lang="ru-RU" dirty="0" err="1"/>
              <a:t>муайян</a:t>
            </a:r>
            <a:r>
              <a:rPr lang="ru-RU" dirty="0"/>
              <a:t> кардан </a:t>
            </a:r>
            <a:r>
              <a:rPr lang="ru-RU" dirty="0" err="1"/>
              <a:t>мумкин</a:t>
            </a:r>
            <a:r>
              <a:rPr lang="ru-RU" dirty="0"/>
              <a:t> </a:t>
            </a:r>
            <a:r>
              <a:rPr lang="ru-RU" dirty="0" err="1"/>
              <a:t>аст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Пример                           Вывод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84062"/>
            <a:ext cx="210623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406053"/>
            <a:ext cx="9620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45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9034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Экран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Тема 5</vt:lpstr>
      <vt:lpstr>Готовые функции </vt:lpstr>
      <vt:lpstr>Примеры применения функций</vt:lpstr>
      <vt:lpstr>Пример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5</dc:title>
  <dc:creator>Raone</dc:creator>
  <cp:lastModifiedBy>Windows User</cp:lastModifiedBy>
  <cp:revision>1</cp:revision>
  <dcterms:created xsi:type="dcterms:W3CDTF">2023-10-09T07:41:08Z</dcterms:created>
  <dcterms:modified xsi:type="dcterms:W3CDTF">2023-10-09T07:51:38Z</dcterms:modified>
</cp:coreProperties>
</file>