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4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4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2434-A99F-8042-826C-7C0A5D7E338F}" type="datetimeFigureOut">
              <a:t>12/8/14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B7F5-EB4C-7046-A03B-C95BA4F2C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7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817" y="392543"/>
            <a:ext cx="3105728" cy="1512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/ (intro.html)</a:t>
            </a:r>
          </a:p>
          <a:p>
            <a:pPr algn="ctr"/>
            <a:r>
              <a:rPr lang="en-US" sz="1200"/>
              <a:t>1 protein search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2 proteins (interaction) search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Multiple proteins search (subinteractome)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List of Interactomes (species)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70401" y="265544"/>
            <a:ext cx="1759530" cy="1893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1 protein</a:t>
            </a:r>
          </a:p>
          <a:p>
            <a:pPr algn="ctr"/>
            <a:endParaRPr lang="en-US" sz="1200"/>
          </a:p>
          <a:p>
            <a:pPr algn="ctr"/>
            <a:r>
              <a:rPr lang="en-US" sz="1200"/>
              <a:t>Show graph of neighbor proteins</a:t>
            </a:r>
          </a:p>
          <a:p>
            <a:pPr algn="ctr"/>
            <a:endParaRPr lang="en-US" sz="1200"/>
          </a:p>
          <a:p>
            <a:pPr algn="ctr"/>
            <a:r>
              <a:rPr lang="en-US" sz="1200"/>
              <a:t>Show information about the protein (?):</a:t>
            </a:r>
            <a:br>
              <a:rPr lang="en-US" sz="1200"/>
            </a:br>
            <a:r>
              <a:rPr lang="en-US" sz="1200"/>
              <a:t>Function,</a:t>
            </a:r>
            <a:br>
              <a:rPr lang="en-US" sz="1200"/>
            </a:br>
            <a:r>
              <a:rPr lang="en-US" sz="1200"/>
              <a:t>Domains,</a:t>
            </a:r>
            <a:br>
              <a:rPr lang="en-US" sz="1200"/>
            </a:br>
            <a:r>
              <a:rPr lang="en-US" sz="1200"/>
              <a:t>Structures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4181" y="2690087"/>
            <a:ext cx="2124363" cy="198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2 proteins</a:t>
            </a:r>
            <a:r>
              <a:rPr lang="en-US" sz="1200"/>
              <a:t/>
            </a:r>
            <a:br>
              <a:rPr lang="en-US" sz="1200"/>
            </a:br>
            <a:r>
              <a:rPr lang="en-US" sz="1200" b="1"/>
              <a:t>(interaction)</a:t>
            </a:r>
          </a:p>
          <a:p>
            <a:pPr algn="ctr"/>
            <a:endParaRPr lang="en-US" sz="1200" b="1"/>
          </a:p>
          <a:p>
            <a:pPr algn="ctr"/>
            <a:r>
              <a:rPr lang="en-US" sz="1200"/>
              <a:t>Show neighbor proteins graph</a:t>
            </a:r>
          </a:p>
          <a:p>
            <a:pPr algn="ctr"/>
            <a:endParaRPr lang="en-US" sz="1200"/>
          </a:p>
          <a:p>
            <a:pPr algn="ctr"/>
            <a:r>
              <a:rPr lang="en-US" sz="1200"/>
              <a:t>Show list of interface models ordered by score (models include alignments of binding sites</a:t>
            </a:r>
          </a:p>
          <a:p>
            <a:pPr algn="ctr"/>
            <a:endParaRPr lang="en-US" sz="1200" b="1"/>
          </a:p>
        </p:txBody>
      </p:sp>
      <p:sp>
        <p:nvSpPr>
          <p:cNvPr id="7" name="Rectangle 6"/>
          <p:cNvSpPr/>
          <p:nvPr/>
        </p:nvSpPr>
        <p:spPr>
          <a:xfrm>
            <a:off x="604980" y="3083788"/>
            <a:ext cx="1877293" cy="1788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/interactome/taxa/ (interactome.html)</a:t>
            </a:r>
          </a:p>
          <a:p>
            <a:pPr algn="ctr"/>
            <a:r>
              <a:rPr lang="en-US" sz="1200"/>
              <a:t>List of protein interactions</a:t>
            </a:r>
          </a:p>
          <a:p>
            <a:pPr algn="ctr"/>
            <a:endParaRPr lang="en-US" sz="1200"/>
          </a:p>
          <a:p>
            <a:pPr algn="ctr"/>
            <a:r>
              <a:rPr lang="en-US" sz="1200"/>
              <a:t>Show complete graph</a:t>
            </a:r>
          </a:p>
          <a:p>
            <a:pPr algn="ctr"/>
            <a:r>
              <a:rPr lang="en-US" sz="1200"/>
              <a:t>with filters (?):</a:t>
            </a:r>
          </a:p>
          <a:p>
            <a:pPr algn="ctr"/>
            <a:r>
              <a:rPr lang="en-US" sz="1200"/>
              <a:t>Protein list, reactome (human), subcellular location (human)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87309" y="2378361"/>
            <a:ext cx="2064327" cy="2609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Interface</a:t>
            </a:r>
          </a:p>
          <a:p>
            <a:pPr algn="ctr"/>
            <a:endParaRPr lang="en-US" sz="1200" b="1"/>
          </a:p>
          <a:p>
            <a:pPr algn="ctr"/>
            <a:r>
              <a:rPr lang="en-US" sz="1200" b="1"/>
              <a:t>Show interface model with structural details:</a:t>
            </a:r>
            <a:br>
              <a:rPr lang="en-US" sz="1200" b="1"/>
            </a:br>
            <a:endParaRPr lang="en-US" sz="1200" b="1"/>
          </a:p>
          <a:p>
            <a:pPr marL="171450" indent="-171450" algn="ctr">
              <a:buFontTx/>
              <a:buChar char="-"/>
            </a:pPr>
            <a:r>
              <a:rPr lang="en-US" sz="1200" b="1"/>
              <a:t>Alignment</a:t>
            </a:r>
          </a:p>
          <a:p>
            <a:pPr marL="171450" indent="-171450" algn="ctr">
              <a:buFontTx/>
              <a:buChar char="-"/>
            </a:pPr>
            <a:r>
              <a:rPr lang="en-US" sz="1200" b="1"/>
              <a:t>Template structure</a:t>
            </a:r>
          </a:p>
          <a:p>
            <a:pPr marL="171450" indent="-171450" algn="ctr">
              <a:buFontTx/>
              <a:buChar char="-"/>
            </a:pPr>
            <a:r>
              <a:rPr lang="en-US" sz="1200" b="1"/>
              <a:t>Contacting residues in template (and their conservation)</a:t>
            </a:r>
          </a:p>
          <a:p>
            <a:pPr marL="171450" indent="-171450" algn="ctr">
              <a:buFontTx/>
              <a:buChar char="-"/>
            </a:pPr>
            <a:r>
              <a:rPr lang="en-US" sz="1200" b="1"/>
              <a:t>Predicted pairwise contacts in the interface model with the scores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4980" y="5322455"/>
            <a:ext cx="1877293" cy="1373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Comparison to experimental interactomes?</a:t>
            </a:r>
          </a:p>
          <a:p>
            <a:pPr algn="ctr"/>
            <a:r>
              <a:rPr lang="en-US" sz="1200" b="1"/>
              <a:t/>
            </a:r>
            <a:br>
              <a:rPr lang="en-US" sz="1200" b="1"/>
            </a:br>
            <a:r>
              <a:rPr lang="en-US" sz="1200"/>
              <a:t>BioGRID, Inact, Vidal, etc..</a:t>
            </a:r>
          </a:p>
          <a:p>
            <a:pPr algn="ctr"/>
            <a:r>
              <a:rPr lang="en-US" sz="1200"/>
              <a:t>ROC curves/coverage (?)</a:t>
            </a: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440545" y="1148772"/>
            <a:ext cx="1029856" cy="6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1543627" y="1905000"/>
            <a:ext cx="344054" cy="1178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6488544" y="3682998"/>
            <a:ext cx="498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6" idx="1"/>
          </p:cNvCxnSpPr>
          <p:nvPr/>
        </p:nvCxnSpPr>
        <p:spPr>
          <a:xfrm>
            <a:off x="3440545" y="1148772"/>
            <a:ext cx="923636" cy="253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9" idx="0"/>
          </p:cNvCxnSpPr>
          <p:nvPr/>
        </p:nvCxnSpPr>
        <p:spPr>
          <a:xfrm>
            <a:off x="1543627" y="4872182"/>
            <a:ext cx="0" cy="450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5" idx="2"/>
            <a:endCxn id="6" idx="0"/>
          </p:cNvCxnSpPr>
          <p:nvPr/>
        </p:nvCxnSpPr>
        <p:spPr>
          <a:xfrm>
            <a:off x="5350166" y="2158999"/>
            <a:ext cx="76197" cy="531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906653" y="5322455"/>
            <a:ext cx="1877293" cy="1373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/>
              <a:t>Templates</a:t>
            </a:r>
          </a:p>
          <a:p>
            <a:pPr algn="ctr"/>
            <a:r>
              <a:rPr lang="en-US" sz="1200" b="1"/>
              <a:t/>
            </a:r>
            <a:br>
              <a:rPr lang="en-US" sz="1200" b="1"/>
            </a:br>
            <a:r>
              <a:rPr lang="en-US" sz="1200"/>
              <a:t>Explore the structural properties of the templates (PDB)</a:t>
            </a:r>
          </a:p>
        </p:txBody>
      </p:sp>
    </p:spTree>
    <p:extLst>
      <p:ext uri="{BB962C8B-B14F-4D97-AF65-F5344CB8AC3E}">
        <p14:creationId xmlns:p14="http://schemas.microsoft.com/office/powerpoint/2010/main" val="229103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73</Words>
  <Application>Microsoft Macintosh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Goncearenco</dc:creator>
  <cp:lastModifiedBy>Alexander Goncearenco</cp:lastModifiedBy>
  <cp:revision>6</cp:revision>
  <dcterms:created xsi:type="dcterms:W3CDTF">2014-12-01T18:36:07Z</dcterms:created>
  <dcterms:modified xsi:type="dcterms:W3CDTF">2014-12-08T11:52:19Z</dcterms:modified>
</cp:coreProperties>
</file>