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3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0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9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38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30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5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98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9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8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9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36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1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7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0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96A089-2EB9-4997-9FC9-6FB67FFAEFDF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874FA-CECC-4D02-9D51-DEE562EE5A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97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658E0-A8CE-4AF2-80E0-D1B7DFD1A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 chars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14A7F3-F87A-41A5-BFC9-21BED09AF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Некрасов Станислав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1B4314-19E3-427E-9A0D-F88162C7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8" y="757958"/>
            <a:ext cx="2872989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5E959-53A6-41F5-8B8A-096D28C7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421E7-FF64-4310-A96C-5F0649BE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809468" cy="3649133"/>
          </a:xfrm>
        </p:spPr>
        <p:txBody>
          <a:bodyPr/>
          <a:lstStyle/>
          <a:p>
            <a:r>
              <a:rPr lang="ru-RU" dirty="0" err="1"/>
              <a:t>Met</a:t>
            </a:r>
            <a:r>
              <a:rPr lang="ru-RU" dirty="0"/>
              <a:t> </a:t>
            </a:r>
            <a:r>
              <a:rPr lang="ru-RU" dirty="0" err="1"/>
              <a:t>Chars</a:t>
            </a:r>
            <a:r>
              <a:rPr lang="ru-RU" dirty="0"/>
              <a:t> – это игра</a:t>
            </a:r>
            <a:r>
              <a:rPr lang="en-US" dirty="0"/>
              <a:t>, </a:t>
            </a:r>
            <a:r>
              <a:rPr lang="ru-RU" dirty="0"/>
              <a:t>в которой игрок из одних чисел, записанных в клетках, с помощью математических операций получает другие числа, из чисел – буквы (по их порядковым номерам), а из букв составляет слова. Нужно проходить уровни, искать оптимальные способы их прохождения, запоминать порядковые номера букв, ставить рекорды.</a:t>
            </a:r>
          </a:p>
          <a:p>
            <a:r>
              <a:rPr lang="ru-RU" dirty="0"/>
              <a:t>Основные задачи</a:t>
            </a:r>
            <a:r>
              <a:rPr lang="en-US" dirty="0"/>
              <a:t>,</a:t>
            </a:r>
            <a:r>
              <a:rPr lang="ru-RU" dirty="0"/>
              <a:t> которые решает проект</a:t>
            </a:r>
            <a:r>
              <a:rPr lang="en-US" dirty="0"/>
              <a:t>: </a:t>
            </a:r>
            <a:r>
              <a:rPr lang="ru-RU" dirty="0"/>
              <a:t>развлечение пользователя</a:t>
            </a:r>
            <a:r>
              <a:rPr lang="en-US" dirty="0"/>
              <a:t>, </a:t>
            </a:r>
            <a:r>
              <a:rPr lang="ru-RU" dirty="0"/>
              <a:t>развитие навыков простого устного счёта</a:t>
            </a:r>
            <a:r>
              <a:rPr lang="en-US" dirty="0"/>
              <a:t>,</a:t>
            </a:r>
            <a:r>
              <a:rPr lang="ru-RU" dirty="0"/>
              <a:t> а также запоминание порядковых номеров букв алфавита.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9B5B6-C509-460E-9A27-2AAD1193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382" y="723665"/>
            <a:ext cx="2956816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D2E02-157E-41B3-853D-EAA12603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D7EEB-2A98-42D7-978E-4E3D4C67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673545" cy="3649133"/>
          </a:xfrm>
        </p:spPr>
        <p:txBody>
          <a:bodyPr/>
          <a:lstStyle/>
          <a:p>
            <a:r>
              <a:rPr lang="ru-RU" dirty="0"/>
              <a:t>Основные классы</a:t>
            </a:r>
            <a:r>
              <a:rPr lang="en-US" dirty="0"/>
              <a:t>: </a:t>
            </a:r>
            <a:r>
              <a:rPr lang="ru-RU" dirty="0" err="1"/>
              <a:t>App</a:t>
            </a:r>
            <a:r>
              <a:rPr lang="en-US" dirty="0"/>
              <a:t>, </a:t>
            </a:r>
            <a:r>
              <a:rPr lang="ru-RU" dirty="0" err="1"/>
              <a:t>MainWindow</a:t>
            </a:r>
            <a:r>
              <a:rPr lang="ru-RU" dirty="0"/>
              <a:t>, </a:t>
            </a:r>
            <a:r>
              <a:rPr lang="ru-RU" dirty="0" err="1"/>
              <a:t>GameScreen</a:t>
            </a:r>
            <a:r>
              <a:rPr lang="ru-RU" dirty="0"/>
              <a:t>, </a:t>
            </a:r>
            <a:r>
              <a:rPr lang="ru-RU" dirty="0" err="1"/>
              <a:t>Cell</a:t>
            </a:r>
            <a:r>
              <a:rPr lang="ru-RU" dirty="0"/>
              <a:t>, </a:t>
            </a:r>
            <a:r>
              <a:rPr lang="ru-RU" dirty="0" err="1"/>
              <a:t>StatisticsScreen</a:t>
            </a:r>
            <a:r>
              <a:rPr lang="ru-RU" dirty="0"/>
              <a:t>, </a:t>
            </a:r>
            <a:r>
              <a:rPr lang="ru-RU" dirty="0" err="1"/>
              <a:t>WordsList</a:t>
            </a:r>
            <a:r>
              <a:rPr lang="en-US" dirty="0"/>
              <a:t>, B</a:t>
            </a:r>
            <a:r>
              <a:rPr lang="ru-RU" dirty="0" err="1"/>
              <a:t>etweenLevelsScreen</a:t>
            </a:r>
            <a:r>
              <a:rPr lang="en-US" dirty="0"/>
              <a:t>, </a:t>
            </a:r>
            <a:r>
              <a:rPr lang="en-US" dirty="0" err="1"/>
              <a:t>LevelSelectScreen</a:t>
            </a:r>
            <a:r>
              <a:rPr lang="en-US" dirty="0"/>
              <a:t>, </a:t>
            </a:r>
            <a:r>
              <a:rPr lang="en-US" dirty="0" err="1"/>
              <a:t>LevelItem</a:t>
            </a:r>
            <a:r>
              <a:rPr lang="en-US" dirty="0"/>
              <a:t>, </a:t>
            </a:r>
            <a:r>
              <a:rPr lang="en-US" dirty="0" err="1"/>
              <a:t>PlayerItem</a:t>
            </a:r>
            <a:r>
              <a:rPr lang="en-US" dirty="0"/>
              <a:t>, </a:t>
            </a:r>
            <a:r>
              <a:rPr lang="en-US" dirty="0" err="1"/>
              <a:t>PlayersScreen</a:t>
            </a:r>
            <a:r>
              <a:rPr lang="ru-RU" dirty="0"/>
              <a:t> и многие другие.</a:t>
            </a:r>
          </a:p>
          <a:p>
            <a:r>
              <a:rPr lang="ru-RU" dirty="0"/>
              <a:t>Игра написана на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PyQT</a:t>
            </a:r>
            <a:r>
              <a:rPr lang="en-US" dirty="0"/>
              <a:t> 5 </a:t>
            </a:r>
            <a:r>
              <a:rPr lang="ru-RU" dirty="0"/>
              <a:t>для графического интерфейса. Также немного использовалась библиотека </a:t>
            </a:r>
            <a:r>
              <a:rPr lang="en-US" dirty="0"/>
              <a:t>PyMorphy2.</a:t>
            </a:r>
            <a:endParaRPr lang="ru-RU" dirty="0"/>
          </a:p>
          <a:p>
            <a:r>
              <a:rPr lang="ru-RU" dirty="0"/>
              <a:t>Из стандартных библиотек использовались</a:t>
            </a:r>
            <a:r>
              <a:rPr lang="en-US" dirty="0"/>
              <a:t>: csv, </a:t>
            </a:r>
            <a:r>
              <a:rPr lang="en-US" dirty="0" err="1"/>
              <a:t>os</a:t>
            </a:r>
            <a:r>
              <a:rPr lang="en-US" dirty="0"/>
              <a:t>, sqlite3, sys, typing</a:t>
            </a:r>
            <a:r>
              <a:rPr lang="ru-RU" dirty="0"/>
              <a:t> и другие.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4EA88-EACB-4C8F-AD82-80402DD1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003" y="746527"/>
            <a:ext cx="2949196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4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D736C-E5CD-4802-A19A-99CACF14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состояния клетки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CC72A44-1456-4683-9C48-B338B8368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31" y="2141538"/>
            <a:ext cx="7974363" cy="3649662"/>
          </a:xfrm>
        </p:spPr>
      </p:pic>
    </p:spTree>
    <p:extLst>
      <p:ext uri="{BB962C8B-B14F-4D97-AF65-F5344CB8AC3E}">
        <p14:creationId xmlns:p14="http://schemas.microsoft.com/office/powerpoint/2010/main" val="627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85114-1D98-438A-917B-2FF5B562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747685" cy="1456267"/>
          </a:xfrm>
        </p:spPr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462471-8E49-4B6C-AF2A-CE5B199DF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32" y="2172430"/>
            <a:ext cx="4459247" cy="36496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6E03B0-1F48-440C-ADA5-B6FC4005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969" y="737571"/>
            <a:ext cx="2888230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C9BE-0F72-46B5-8150-9EE506F8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6BE57-375C-4952-9C6C-ECF503F0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809469" cy="3649133"/>
          </a:xfrm>
        </p:spPr>
        <p:txBody>
          <a:bodyPr/>
          <a:lstStyle/>
          <a:p>
            <a:r>
              <a:rPr lang="ru-RU" dirty="0"/>
              <a:t>Простые правила</a:t>
            </a:r>
          </a:p>
          <a:p>
            <a:r>
              <a:rPr lang="ru-RU" dirty="0"/>
              <a:t>Понятный интерфейс</a:t>
            </a:r>
          </a:p>
          <a:p>
            <a:r>
              <a:rPr lang="ru-RU" dirty="0"/>
              <a:t>Наличие статистики по словам</a:t>
            </a:r>
          </a:p>
          <a:p>
            <a:r>
              <a:rPr lang="ru-RU" dirty="0"/>
              <a:t>Два режима игры</a:t>
            </a:r>
          </a:p>
          <a:p>
            <a:r>
              <a:rPr lang="ru-RU" dirty="0"/>
              <a:t>Мемы после прохождения уровня</a:t>
            </a:r>
          </a:p>
          <a:p>
            <a:r>
              <a:rPr lang="ru-RU" dirty="0"/>
              <a:t>Более 50000 слов в случайном режиме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CAE3A3-B71A-46F2-8A9A-D013B0E8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727" y="757958"/>
            <a:ext cx="2903472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F0834-C0D1-42D5-B774-12F7499E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43B1A-4DA2-4DB3-9DAB-98279C95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747684" cy="3649133"/>
          </a:xfrm>
        </p:spPr>
        <p:txBody>
          <a:bodyPr/>
          <a:lstStyle/>
          <a:p>
            <a:r>
              <a:rPr lang="ru-RU" dirty="0"/>
              <a:t>Была сделана игра </a:t>
            </a:r>
            <a:r>
              <a:rPr lang="en-US" dirty="0"/>
              <a:t>Met Chars </a:t>
            </a:r>
            <a:r>
              <a:rPr lang="ru-RU" dirty="0"/>
              <a:t>с применением изученных в </a:t>
            </a:r>
            <a:r>
              <a:rPr lang="ru-RU" dirty="0" err="1"/>
              <a:t>Яндекс.Лицее</a:t>
            </a:r>
            <a:r>
              <a:rPr lang="ru-RU" dirty="0"/>
              <a:t> технологий.</a:t>
            </a:r>
          </a:p>
          <a:p>
            <a:r>
              <a:rPr lang="ru-RU" dirty="0"/>
              <a:t>В будущем можно попробовать придумать и реализовать алгоритм</a:t>
            </a:r>
            <a:r>
              <a:rPr lang="en-US" dirty="0"/>
              <a:t>,</a:t>
            </a:r>
            <a:r>
              <a:rPr lang="ru-RU" dirty="0"/>
              <a:t> который сможет найти самое оптимальное решение уровня</a:t>
            </a:r>
            <a:r>
              <a:rPr lang="en-US" dirty="0"/>
              <a:t>,</a:t>
            </a:r>
            <a:r>
              <a:rPr lang="ru-RU" dirty="0"/>
              <a:t> и в зависимости от количества сделанных ходов алгоритмом и игроком</a:t>
            </a:r>
            <a:r>
              <a:rPr lang="en-US" dirty="0"/>
              <a:t>,</a:t>
            </a:r>
            <a:r>
              <a:rPr lang="ru-RU" dirty="0"/>
              <a:t> отображать</a:t>
            </a:r>
            <a:r>
              <a:rPr lang="en-US" dirty="0"/>
              <a:t>,</a:t>
            </a:r>
            <a:r>
              <a:rPr lang="ru-RU" dirty="0"/>
              <a:t> насколько он оптимально прошёл уровень. Также можно давать монетки пользователю за нахождение самого оптимального решения уровня</a:t>
            </a:r>
            <a:r>
              <a:rPr lang="en-US" dirty="0"/>
              <a:t>,</a:t>
            </a:r>
            <a:r>
              <a:rPr lang="ru-RU" dirty="0"/>
              <a:t> а за них</a:t>
            </a:r>
            <a:r>
              <a:rPr lang="en-US" dirty="0"/>
              <a:t>,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открывать дополнительные клетки на игровом поле. Ещё можно добавить случайный режим с английскими словами.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353224-7A64-4BF8-A150-704843E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140" y="735096"/>
            <a:ext cx="2972058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163</TotalTime>
  <Words>269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Met chars</vt:lpstr>
      <vt:lpstr>введение</vt:lpstr>
      <vt:lpstr>Реализация</vt:lpstr>
      <vt:lpstr>Хранение состояния клетки</vt:lpstr>
      <vt:lpstr>схема БД</vt:lpstr>
      <vt:lpstr>Особенности игры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chars</dc:title>
  <dc:creator>Станислав Некрасов</dc:creator>
  <cp:lastModifiedBy>Станислав Некрасов</cp:lastModifiedBy>
  <cp:revision>34</cp:revision>
  <dcterms:created xsi:type="dcterms:W3CDTF">2021-12-01T18:02:18Z</dcterms:created>
  <dcterms:modified xsi:type="dcterms:W3CDTF">2021-12-05T11:58:17Z</dcterms:modified>
</cp:coreProperties>
</file>