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32"/>
  </p:notesMasterIdLst>
  <p:handoutMasterIdLst>
    <p:handoutMasterId r:id="rId33"/>
  </p:handoutMasterIdLst>
  <p:sldIdLst>
    <p:sldId id="257" r:id="rId2"/>
    <p:sldId id="256" r:id="rId3"/>
    <p:sldId id="261" r:id="rId4"/>
    <p:sldId id="262" r:id="rId5"/>
    <p:sldId id="264" r:id="rId6"/>
    <p:sldId id="265" r:id="rId7"/>
    <p:sldId id="268" r:id="rId8"/>
    <p:sldId id="267" r:id="rId9"/>
    <p:sldId id="269" r:id="rId10"/>
    <p:sldId id="270" r:id="rId11"/>
    <p:sldId id="271" r:id="rId12"/>
    <p:sldId id="272" r:id="rId13"/>
    <p:sldId id="273" r:id="rId14"/>
    <p:sldId id="274" r:id="rId15"/>
    <p:sldId id="275" r:id="rId16"/>
    <p:sldId id="276" r:id="rId17"/>
    <p:sldId id="277" r:id="rId18"/>
    <p:sldId id="279" r:id="rId19"/>
    <p:sldId id="280" r:id="rId20"/>
    <p:sldId id="278" r:id="rId21"/>
    <p:sldId id="281" r:id="rId22"/>
    <p:sldId id="282" r:id="rId23"/>
    <p:sldId id="287" r:id="rId24"/>
    <p:sldId id="288" r:id="rId25"/>
    <p:sldId id="289" r:id="rId26"/>
    <p:sldId id="283" r:id="rId27"/>
    <p:sldId id="284" r:id="rId28"/>
    <p:sldId id="285" r:id="rId29"/>
    <p:sldId id="286" r:id="rId30"/>
    <p:sldId id="263" r:id="rId31"/>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0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8" autoAdjust="0"/>
    <p:restoredTop sz="96821" autoAdjust="0"/>
  </p:normalViewPr>
  <p:slideViewPr>
    <p:cSldViewPr snapToGrid="0" snapToObjects="1">
      <p:cViewPr varScale="1">
        <p:scale>
          <a:sx n="71" d="100"/>
          <a:sy n="71" d="100"/>
        </p:scale>
        <p:origin x="696" y="-186"/>
      </p:cViewPr>
      <p:guideLst/>
    </p:cSldViewPr>
  </p:slideViewPr>
  <p:notesTextViewPr>
    <p:cViewPr>
      <p:scale>
        <a:sx n="1" d="1"/>
        <a:sy n="1" d="1"/>
      </p:scale>
      <p:origin x="0" y="0"/>
    </p:cViewPr>
  </p:notesTextViewPr>
  <p:notesViewPr>
    <p:cSldViewPr snapToGrid="0" snapToObjects="1">
      <p:cViewPr varScale="1">
        <p:scale>
          <a:sx n="96" d="100"/>
          <a:sy n="96" d="100"/>
        </p:scale>
        <p:origin x="280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30EC47B3-48B3-4958-879A-2423F6E94C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9715E7C-3175-4C2C-9228-68A0E8B4F0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BB1227-5C59-4A9A-BD66-D0D9B10BC4E7}" type="datetime1">
              <a:rPr lang="es-ES" smtClean="0"/>
              <a:t>02/10/2018</a:t>
            </a:fld>
            <a:endParaRPr lang="es-ES" dirty="0"/>
          </a:p>
        </p:txBody>
      </p:sp>
      <p:sp>
        <p:nvSpPr>
          <p:cNvPr id="4" name="Marcador de pie de página 3">
            <a:extLst>
              <a:ext uri="{FF2B5EF4-FFF2-40B4-BE49-F238E27FC236}">
                <a16:creationId xmlns:a16="http://schemas.microsoft.com/office/drawing/2014/main" id="{9B3E50F4-02DF-43AF-AB96-FE58CA9554B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7B66F933-9878-4A76-903C-6078085C167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C5AB16-6275-4571-986E-626A6F89F2CE}" type="slidenum">
              <a:rPr lang="es-ES" smtClean="0"/>
              <a:t>‹Nº›</a:t>
            </a:fld>
            <a:endParaRPr lang="es-ES"/>
          </a:p>
        </p:txBody>
      </p:sp>
    </p:spTree>
    <p:extLst>
      <p:ext uri="{BB962C8B-B14F-4D97-AF65-F5344CB8AC3E}">
        <p14:creationId xmlns:p14="http://schemas.microsoft.com/office/powerpoint/2010/main" val="957164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B4D74-94F3-41B4-AE37-A6D9EE1F64B1}" type="datetime1">
              <a:rPr lang="es-ES" smtClean="0"/>
              <a:pPr/>
              <a:t>02/10/2018</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dirty="0"/>
              <a:t>Editar los estilos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9F6278-56B1-4573-9216-141BA73ED97F}" type="slidenum">
              <a:rPr lang="es-ES" noProof="0" smtClean="0"/>
              <a:t>‹Nº›</a:t>
            </a:fld>
            <a:endParaRPr lang="es-ES" noProof="0"/>
          </a:p>
        </p:txBody>
      </p:sp>
    </p:spTree>
    <p:extLst>
      <p:ext uri="{BB962C8B-B14F-4D97-AF65-F5344CB8AC3E}">
        <p14:creationId xmlns:p14="http://schemas.microsoft.com/office/powerpoint/2010/main" val="15317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169F6278-56B1-4573-9216-141BA73ED97F}" type="slidenum">
              <a:rPr lang="es-ES" smtClean="0"/>
              <a:t>1</a:t>
            </a:fld>
            <a:endParaRPr lang="es-ES"/>
          </a:p>
        </p:txBody>
      </p:sp>
    </p:spTree>
    <p:extLst>
      <p:ext uri="{BB962C8B-B14F-4D97-AF65-F5344CB8AC3E}">
        <p14:creationId xmlns:p14="http://schemas.microsoft.com/office/powerpoint/2010/main" val="4283016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169F6278-56B1-4573-9216-141BA73ED97F}" type="slidenum">
              <a:rPr lang="es-ES" smtClean="0"/>
              <a:t>2</a:t>
            </a:fld>
            <a:endParaRPr lang="es-ES"/>
          </a:p>
        </p:txBody>
      </p:sp>
    </p:spTree>
    <p:extLst>
      <p:ext uri="{BB962C8B-B14F-4D97-AF65-F5344CB8AC3E}">
        <p14:creationId xmlns:p14="http://schemas.microsoft.com/office/powerpoint/2010/main" val="1545413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solidFill>
          <a:schemeClr val="bg2"/>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9D4D620-AF9B-44F9-914F-BA1F1B4759C0}"/>
              </a:ext>
            </a:extLst>
          </p:cNvPr>
          <p:cNvSpPr/>
          <p:nvPr userDrawn="1"/>
        </p:nvSpPr>
        <p:spPr>
          <a:xfrm>
            <a:off x="4267200" y="1600200"/>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5" name="Rectángulo 4">
            <a:extLst>
              <a:ext uri="{FF2B5EF4-FFF2-40B4-BE49-F238E27FC236}">
                <a16:creationId xmlns:a16="http://schemas.microsoft.com/office/drawing/2014/main" id="{301B1473-4A32-4480-8D0E-E45BAABAE89F}"/>
              </a:ext>
            </a:extLst>
          </p:cNvPr>
          <p:cNvSpPr/>
          <p:nvPr userDrawn="1"/>
        </p:nvSpPr>
        <p:spPr>
          <a:xfrm>
            <a:off x="6096000" y="1600200"/>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0B3BE92A-B011-4D2F-A4A4-1EA9EBB57E5A}"/>
              </a:ext>
            </a:extLst>
          </p:cNvPr>
          <p:cNvSpPr/>
          <p:nvPr userDrawn="1"/>
        </p:nvSpPr>
        <p:spPr>
          <a:xfrm>
            <a:off x="4267200" y="3429000"/>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7" name="Rectángulo 6">
            <a:extLst>
              <a:ext uri="{FF2B5EF4-FFF2-40B4-BE49-F238E27FC236}">
                <a16:creationId xmlns:a16="http://schemas.microsoft.com/office/drawing/2014/main" id="{D770BAB3-6B7B-4750-8530-3A27FAA36546}"/>
              </a:ext>
            </a:extLst>
          </p:cNvPr>
          <p:cNvSpPr/>
          <p:nvPr userDrawn="1"/>
        </p:nvSpPr>
        <p:spPr>
          <a:xfrm>
            <a:off x="6096000" y="3429000"/>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 name="Rectángulo 7">
            <a:extLst>
              <a:ext uri="{FF2B5EF4-FFF2-40B4-BE49-F238E27FC236}">
                <a16:creationId xmlns:a16="http://schemas.microsoft.com/office/drawing/2014/main" id="{927E57AB-2E34-468C-BC9D-A80C8DD900A6}"/>
              </a:ext>
            </a:extLst>
          </p:cNvPr>
          <p:cNvSpPr/>
          <p:nvPr userDrawn="1"/>
        </p:nvSpPr>
        <p:spPr>
          <a:xfrm>
            <a:off x="2438400" y="16002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9" name="Rectángulo 8">
            <a:extLst>
              <a:ext uri="{FF2B5EF4-FFF2-40B4-BE49-F238E27FC236}">
                <a16:creationId xmlns:a16="http://schemas.microsoft.com/office/drawing/2014/main" id="{1081BA38-2A0E-4F5E-925F-F0D08FB13C7F}"/>
              </a:ext>
            </a:extLst>
          </p:cNvPr>
          <p:cNvSpPr/>
          <p:nvPr userDrawn="1"/>
        </p:nvSpPr>
        <p:spPr>
          <a:xfrm>
            <a:off x="2438400" y="34290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0" name="Rectángulo 9">
            <a:extLst>
              <a:ext uri="{FF2B5EF4-FFF2-40B4-BE49-F238E27FC236}">
                <a16:creationId xmlns:a16="http://schemas.microsoft.com/office/drawing/2014/main" id="{9325C28F-E566-4931-843A-7AACFF507E88}"/>
              </a:ext>
            </a:extLst>
          </p:cNvPr>
          <p:cNvSpPr/>
          <p:nvPr userDrawn="1"/>
        </p:nvSpPr>
        <p:spPr>
          <a:xfrm>
            <a:off x="7924800" y="34290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Rectángulo 10">
            <a:extLst>
              <a:ext uri="{FF2B5EF4-FFF2-40B4-BE49-F238E27FC236}">
                <a16:creationId xmlns:a16="http://schemas.microsoft.com/office/drawing/2014/main" id="{D83B49B4-28C7-4290-866E-DFE815052070}"/>
              </a:ext>
            </a:extLst>
          </p:cNvPr>
          <p:cNvSpPr/>
          <p:nvPr userDrawn="1"/>
        </p:nvSpPr>
        <p:spPr>
          <a:xfrm>
            <a:off x="7924800" y="16002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2" name="Rectángulo 11">
            <a:extLst>
              <a:ext uri="{FF2B5EF4-FFF2-40B4-BE49-F238E27FC236}">
                <a16:creationId xmlns:a16="http://schemas.microsoft.com/office/drawing/2014/main" id="{90F1611E-6791-4AA5-B85C-4FA9496C8ECC}"/>
              </a:ext>
            </a:extLst>
          </p:cNvPr>
          <p:cNvSpPr/>
          <p:nvPr userDrawn="1"/>
        </p:nvSpPr>
        <p:spPr>
          <a:xfrm>
            <a:off x="9753600" y="1600200"/>
            <a:ext cx="1828800" cy="1828800"/>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3" name="Rectángulo 12">
            <a:extLst>
              <a:ext uri="{FF2B5EF4-FFF2-40B4-BE49-F238E27FC236}">
                <a16:creationId xmlns:a16="http://schemas.microsoft.com/office/drawing/2014/main" id="{B3CC5EDC-22AA-488B-B198-68A50B792069}"/>
              </a:ext>
            </a:extLst>
          </p:cNvPr>
          <p:cNvSpPr/>
          <p:nvPr userDrawn="1"/>
        </p:nvSpPr>
        <p:spPr>
          <a:xfrm>
            <a:off x="9753600" y="34290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Rectángulo 13">
            <a:extLst>
              <a:ext uri="{FF2B5EF4-FFF2-40B4-BE49-F238E27FC236}">
                <a16:creationId xmlns:a16="http://schemas.microsoft.com/office/drawing/2014/main" id="{DD121A8E-94B0-42E5-A4F5-5E19CF652210}"/>
              </a:ext>
            </a:extLst>
          </p:cNvPr>
          <p:cNvSpPr/>
          <p:nvPr userDrawn="1"/>
        </p:nvSpPr>
        <p:spPr>
          <a:xfrm>
            <a:off x="609600" y="1600200"/>
            <a:ext cx="1828800" cy="1828800"/>
          </a:xfrm>
          <a:prstGeom prst="rect">
            <a:avLst/>
          </a:prstGeom>
          <a:solidFill>
            <a:srgbClr val="FDF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5" name="Rectángulo 14">
            <a:extLst>
              <a:ext uri="{FF2B5EF4-FFF2-40B4-BE49-F238E27FC236}">
                <a16:creationId xmlns:a16="http://schemas.microsoft.com/office/drawing/2014/main" id="{E6B3948C-B243-492A-B2B6-ADADCE493671}"/>
              </a:ext>
            </a:extLst>
          </p:cNvPr>
          <p:cNvSpPr/>
          <p:nvPr userDrawn="1"/>
        </p:nvSpPr>
        <p:spPr>
          <a:xfrm>
            <a:off x="609600" y="3429000"/>
            <a:ext cx="1828800" cy="18288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6" name="Rectángulo 15">
            <a:extLst>
              <a:ext uri="{FF2B5EF4-FFF2-40B4-BE49-F238E27FC236}">
                <a16:creationId xmlns:a16="http://schemas.microsoft.com/office/drawing/2014/main" id="{63A2A81A-099D-4A7F-9F85-23E9435B3D0C}"/>
              </a:ext>
            </a:extLst>
          </p:cNvPr>
          <p:cNvSpPr/>
          <p:nvPr userDrawn="1"/>
        </p:nvSpPr>
        <p:spPr>
          <a:xfrm>
            <a:off x="609600" y="-228600"/>
            <a:ext cx="1828800"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7" name="Rectángulo 16">
            <a:extLst>
              <a:ext uri="{FF2B5EF4-FFF2-40B4-BE49-F238E27FC236}">
                <a16:creationId xmlns:a16="http://schemas.microsoft.com/office/drawing/2014/main" id="{A8A4303A-7D93-40B0-B651-29CEEA7F4340}"/>
              </a:ext>
            </a:extLst>
          </p:cNvPr>
          <p:cNvSpPr/>
          <p:nvPr userDrawn="1"/>
        </p:nvSpPr>
        <p:spPr>
          <a:xfrm>
            <a:off x="2441448" y="-228600"/>
            <a:ext cx="1828800" cy="18288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8" name="Rectángulo 17">
            <a:extLst>
              <a:ext uri="{FF2B5EF4-FFF2-40B4-BE49-F238E27FC236}">
                <a16:creationId xmlns:a16="http://schemas.microsoft.com/office/drawing/2014/main" id="{245F1DD1-F54A-4F9C-ABB5-79390F1CB164}"/>
              </a:ext>
            </a:extLst>
          </p:cNvPr>
          <p:cNvSpPr/>
          <p:nvPr userDrawn="1"/>
        </p:nvSpPr>
        <p:spPr>
          <a:xfrm>
            <a:off x="4270248" y="-2286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9" name="Rectángulo 18">
            <a:extLst>
              <a:ext uri="{FF2B5EF4-FFF2-40B4-BE49-F238E27FC236}">
                <a16:creationId xmlns:a16="http://schemas.microsoft.com/office/drawing/2014/main" id="{9A0900FB-96F3-4495-92A6-94A915BF7BD1}"/>
              </a:ext>
            </a:extLst>
          </p:cNvPr>
          <p:cNvSpPr/>
          <p:nvPr userDrawn="1"/>
        </p:nvSpPr>
        <p:spPr>
          <a:xfrm>
            <a:off x="6099048" y="-2286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0" name="Rectángulo 19">
            <a:extLst>
              <a:ext uri="{FF2B5EF4-FFF2-40B4-BE49-F238E27FC236}">
                <a16:creationId xmlns:a16="http://schemas.microsoft.com/office/drawing/2014/main" id="{14233118-125A-46A7-B233-C30792649214}"/>
              </a:ext>
            </a:extLst>
          </p:cNvPr>
          <p:cNvSpPr/>
          <p:nvPr userDrawn="1"/>
        </p:nvSpPr>
        <p:spPr>
          <a:xfrm>
            <a:off x="7927848" y="-228600"/>
            <a:ext cx="1828800" cy="18288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1" name="Rectángulo 20">
            <a:extLst>
              <a:ext uri="{FF2B5EF4-FFF2-40B4-BE49-F238E27FC236}">
                <a16:creationId xmlns:a16="http://schemas.microsoft.com/office/drawing/2014/main" id="{070D653F-85D1-499F-89CE-9E069E19A123}"/>
              </a:ext>
            </a:extLst>
          </p:cNvPr>
          <p:cNvSpPr/>
          <p:nvPr userDrawn="1"/>
        </p:nvSpPr>
        <p:spPr>
          <a:xfrm>
            <a:off x="9756648" y="-2286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2" name="Rectángulo 21">
            <a:extLst>
              <a:ext uri="{FF2B5EF4-FFF2-40B4-BE49-F238E27FC236}">
                <a16:creationId xmlns:a16="http://schemas.microsoft.com/office/drawing/2014/main" id="{DB42D977-D3ED-4DF1-B38F-5237A2F22566}"/>
              </a:ext>
            </a:extLst>
          </p:cNvPr>
          <p:cNvSpPr/>
          <p:nvPr userDrawn="1"/>
        </p:nvSpPr>
        <p:spPr>
          <a:xfrm>
            <a:off x="609600" y="52578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3" name="Rectángulo 22">
            <a:extLst>
              <a:ext uri="{FF2B5EF4-FFF2-40B4-BE49-F238E27FC236}">
                <a16:creationId xmlns:a16="http://schemas.microsoft.com/office/drawing/2014/main" id="{D4125E9A-5F44-459E-854A-06DAEA69D007}"/>
              </a:ext>
            </a:extLst>
          </p:cNvPr>
          <p:cNvSpPr/>
          <p:nvPr userDrawn="1"/>
        </p:nvSpPr>
        <p:spPr>
          <a:xfrm>
            <a:off x="2441448" y="5257800"/>
            <a:ext cx="1828800" cy="1828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4" name="Rectángulo 23">
            <a:extLst>
              <a:ext uri="{FF2B5EF4-FFF2-40B4-BE49-F238E27FC236}">
                <a16:creationId xmlns:a16="http://schemas.microsoft.com/office/drawing/2014/main" id="{74F7D84D-CBA5-4CF7-85D2-57673C75F93E}"/>
              </a:ext>
            </a:extLst>
          </p:cNvPr>
          <p:cNvSpPr/>
          <p:nvPr userDrawn="1"/>
        </p:nvSpPr>
        <p:spPr>
          <a:xfrm>
            <a:off x="4270248" y="52578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5" name="Rectángulo 24">
            <a:extLst>
              <a:ext uri="{FF2B5EF4-FFF2-40B4-BE49-F238E27FC236}">
                <a16:creationId xmlns:a16="http://schemas.microsoft.com/office/drawing/2014/main" id="{968A0796-4C04-4A64-B2CE-22230FCD10F9}"/>
              </a:ext>
            </a:extLst>
          </p:cNvPr>
          <p:cNvSpPr/>
          <p:nvPr userDrawn="1"/>
        </p:nvSpPr>
        <p:spPr>
          <a:xfrm>
            <a:off x="6099048" y="52578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6" name="Rectángulo 25">
            <a:extLst>
              <a:ext uri="{FF2B5EF4-FFF2-40B4-BE49-F238E27FC236}">
                <a16:creationId xmlns:a16="http://schemas.microsoft.com/office/drawing/2014/main" id="{76CE728D-C95A-4F9F-A0D1-829823DBA1C0}"/>
              </a:ext>
            </a:extLst>
          </p:cNvPr>
          <p:cNvSpPr/>
          <p:nvPr userDrawn="1"/>
        </p:nvSpPr>
        <p:spPr>
          <a:xfrm>
            <a:off x="7927848" y="5257800"/>
            <a:ext cx="1828800" cy="18288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7" name="Rectángulo 26">
            <a:extLst>
              <a:ext uri="{FF2B5EF4-FFF2-40B4-BE49-F238E27FC236}">
                <a16:creationId xmlns:a16="http://schemas.microsoft.com/office/drawing/2014/main" id="{E8E96C18-518C-4F34-BF9F-51104FDD2D25}"/>
              </a:ext>
            </a:extLst>
          </p:cNvPr>
          <p:cNvSpPr/>
          <p:nvPr userDrawn="1"/>
        </p:nvSpPr>
        <p:spPr>
          <a:xfrm>
            <a:off x="9756648" y="5257800"/>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8" name="Rectángulo 27">
            <a:extLst>
              <a:ext uri="{FF2B5EF4-FFF2-40B4-BE49-F238E27FC236}">
                <a16:creationId xmlns:a16="http://schemas.microsoft.com/office/drawing/2014/main" id="{15D55A72-38BF-44CD-B5AF-0525F43B527E}"/>
              </a:ext>
            </a:extLst>
          </p:cNvPr>
          <p:cNvSpPr/>
          <p:nvPr userDrawn="1"/>
        </p:nvSpPr>
        <p:spPr>
          <a:xfrm>
            <a:off x="11585448" y="-228600"/>
            <a:ext cx="1828800" cy="1828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9" name="Rectángulo 28">
            <a:extLst>
              <a:ext uri="{FF2B5EF4-FFF2-40B4-BE49-F238E27FC236}">
                <a16:creationId xmlns:a16="http://schemas.microsoft.com/office/drawing/2014/main" id="{FB4BA3E0-575E-452F-9634-5A32F801B701}"/>
              </a:ext>
            </a:extLst>
          </p:cNvPr>
          <p:cNvSpPr/>
          <p:nvPr userDrawn="1"/>
        </p:nvSpPr>
        <p:spPr>
          <a:xfrm>
            <a:off x="11585448" y="16002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0" name="Rectángulo 29">
            <a:extLst>
              <a:ext uri="{FF2B5EF4-FFF2-40B4-BE49-F238E27FC236}">
                <a16:creationId xmlns:a16="http://schemas.microsoft.com/office/drawing/2014/main" id="{D4039F2C-F8AB-416F-A900-DA3727505E3D}"/>
              </a:ext>
            </a:extLst>
          </p:cNvPr>
          <p:cNvSpPr/>
          <p:nvPr userDrawn="1"/>
        </p:nvSpPr>
        <p:spPr>
          <a:xfrm>
            <a:off x="11585448" y="34290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1" name="Rectángulo 30">
            <a:extLst>
              <a:ext uri="{FF2B5EF4-FFF2-40B4-BE49-F238E27FC236}">
                <a16:creationId xmlns:a16="http://schemas.microsoft.com/office/drawing/2014/main" id="{3944A2B3-4B8E-4C21-9AAA-DA3CF2AE5D71}"/>
              </a:ext>
            </a:extLst>
          </p:cNvPr>
          <p:cNvSpPr/>
          <p:nvPr userDrawn="1"/>
        </p:nvSpPr>
        <p:spPr>
          <a:xfrm>
            <a:off x="11585448" y="52578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2" name="Rectángulo 31">
            <a:extLst>
              <a:ext uri="{FF2B5EF4-FFF2-40B4-BE49-F238E27FC236}">
                <a16:creationId xmlns:a16="http://schemas.microsoft.com/office/drawing/2014/main" id="{91D3BF9E-D73A-49B7-81CD-BE460ACB10B7}"/>
              </a:ext>
            </a:extLst>
          </p:cNvPr>
          <p:cNvSpPr/>
          <p:nvPr userDrawn="1"/>
        </p:nvSpPr>
        <p:spPr>
          <a:xfrm>
            <a:off x="-1225296" y="-2286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3" name="Rectángulo 32">
            <a:extLst>
              <a:ext uri="{FF2B5EF4-FFF2-40B4-BE49-F238E27FC236}">
                <a16:creationId xmlns:a16="http://schemas.microsoft.com/office/drawing/2014/main" id="{BC1CE43B-39F6-4B06-8384-1FD29B4675F6}"/>
              </a:ext>
            </a:extLst>
          </p:cNvPr>
          <p:cNvSpPr/>
          <p:nvPr userDrawn="1"/>
        </p:nvSpPr>
        <p:spPr>
          <a:xfrm>
            <a:off x="-1225296" y="1600200"/>
            <a:ext cx="1828800" cy="1828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4" name="Rectángulo 33">
            <a:extLst>
              <a:ext uri="{FF2B5EF4-FFF2-40B4-BE49-F238E27FC236}">
                <a16:creationId xmlns:a16="http://schemas.microsoft.com/office/drawing/2014/main" id="{1A0856DC-46AF-4C27-85CD-40BD3F4C225F}"/>
              </a:ext>
            </a:extLst>
          </p:cNvPr>
          <p:cNvSpPr/>
          <p:nvPr userDrawn="1"/>
        </p:nvSpPr>
        <p:spPr>
          <a:xfrm>
            <a:off x="-1225296" y="34290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5" name="Rectángulo 34">
            <a:extLst>
              <a:ext uri="{FF2B5EF4-FFF2-40B4-BE49-F238E27FC236}">
                <a16:creationId xmlns:a16="http://schemas.microsoft.com/office/drawing/2014/main" id="{8FE5F041-595C-4452-B161-EB200B286B30}"/>
              </a:ext>
            </a:extLst>
          </p:cNvPr>
          <p:cNvSpPr/>
          <p:nvPr userDrawn="1"/>
        </p:nvSpPr>
        <p:spPr>
          <a:xfrm>
            <a:off x="-1225296" y="52578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36" name="Conector recto 35">
            <a:extLst>
              <a:ext uri="{FF2B5EF4-FFF2-40B4-BE49-F238E27FC236}">
                <a16:creationId xmlns:a16="http://schemas.microsoft.com/office/drawing/2014/main" id="{4D733AC8-963F-4887-B6EC-1025926E684A}"/>
              </a:ext>
            </a:extLst>
          </p:cNvPr>
          <p:cNvCxnSpPr>
            <a:cxnSpLocks/>
          </p:cNvCxnSpPr>
          <p:nvPr userDrawn="1"/>
        </p:nvCxnSpPr>
        <p:spPr>
          <a:xfrm flipH="1">
            <a:off x="4919058" y="4197416"/>
            <a:ext cx="2353884" cy="0"/>
          </a:xfrm>
          <a:prstGeom prst="line">
            <a:avLst/>
          </a:prstGeom>
          <a:ln w="127000" cap="rnd">
            <a:solidFill>
              <a:schemeClr val="accent6">
                <a:lumMod val="9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319C909B-8722-4A38-AD58-E849DFA653EB}"/>
              </a:ext>
            </a:extLst>
          </p:cNvPr>
          <p:cNvSpPr>
            <a:spLocks noGrp="1"/>
          </p:cNvSpPr>
          <p:nvPr>
            <p:ph type="title" hasCustomPrompt="1"/>
          </p:nvPr>
        </p:nvSpPr>
        <p:spPr>
          <a:xfrm>
            <a:off x="4261104" y="2368616"/>
            <a:ext cx="3657600" cy="1706074"/>
          </a:xfrm>
          <a:prstGeom prst="rect">
            <a:avLst/>
          </a:prstGeom>
        </p:spPr>
        <p:txBody>
          <a:bodyPr rtlCol="0" anchor="ctr"/>
          <a:lstStyle>
            <a:lvl1pPr algn="ctr">
              <a:defRPr sz="5400">
                <a:solidFill>
                  <a:schemeClr val="bg2"/>
                </a:solidFill>
              </a:defRPr>
            </a:lvl1pPr>
          </a:lstStyle>
          <a:p>
            <a:pPr rtl="0"/>
            <a:r>
              <a:rPr lang="es-ES" noProof="0" dirty="0"/>
              <a:t>Agregar un título de diapositiva (1)</a:t>
            </a:r>
          </a:p>
        </p:txBody>
      </p:sp>
    </p:spTree>
    <p:extLst>
      <p:ext uri="{BB962C8B-B14F-4D97-AF65-F5344CB8AC3E}">
        <p14:creationId xmlns:p14="http://schemas.microsoft.com/office/powerpoint/2010/main" val="395808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xit" presetSubtype="0" fill="hold" nodeType="withEffect">
                                  <p:stCondLst>
                                    <p:cond delay="4500"/>
                                  </p:stCondLst>
                                  <p:childTnLst>
                                    <p:animEffect transition="out" filter="fade">
                                      <p:cBhvr>
                                        <p:cTn id="9" dur="500"/>
                                        <p:tgtEl>
                                          <p:spTgt spid="36"/>
                                        </p:tgtEl>
                                      </p:cBhvr>
                                    </p:animEffect>
                                    <p:set>
                                      <p:cBhvr>
                                        <p:cTn id="10" dur="1" fill="hold">
                                          <p:stCondLst>
                                            <p:cond delay="499"/>
                                          </p:stCondLst>
                                        </p:cTn>
                                        <p:tgtEl>
                                          <p:spTgt spid="36"/>
                                        </p:tgtEl>
                                        <p:attrNameLst>
                                          <p:attrName>style.visibility</p:attrName>
                                        </p:attrNameLst>
                                      </p:cBhvr>
                                      <p:to>
                                        <p:strVal val="hidden"/>
                                      </p:to>
                                    </p:set>
                                  </p:childTnLst>
                                </p:cTn>
                              </p:par>
                              <p:par>
                                <p:cTn id="11" presetID="10" presetClass="entr" presetSubtype="0" fill="hold" grpId="0" nodeType="withEffect">
                                  <p:stCondLst>
                                    <p:cond delay="75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xit" presetSubtype="0" fill="hold" grpId="1" nodeType="withEffect">
                                  <p:stCondLst>
                                    <p:cond delay="4500"/>
                                  </p:stCondLst>
                                  <p:childTnLst>
                                    <p:animEffect transition="out" filter="fade">
                                      <p:cBhvr>
                                        <p:cTn id="15" dur="500"/>
                                        <p:tgtEl>
                                          <p:spTgt spid="2"/>
                                        </p:tgtEl>
                                      </p:cBhvr>
                                    </p:animEffect>
                                    <p:set>
                                      <p:cBhvr>
                                        <p:cTn id="16" dur="1" fill="hold">
                                          <p:stCondLst>
                                            <p:cond delay="499"/>
                                          </p:stCondLst>
                                        </p:cTn>
                                        <p:tgtEl>
                                          <p:spTgt spid="2"/>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xit" presetSubtype="0" fill="hold" grpId="1" nodeType="withEffect">
                                  <p:stCondLst>
                                    <p:cond delay="500"/>
                                  </p:stCondLst>
                                  <p:childTnLst>
                                    <p:animEffect transition="out" filter="fade">
                                      <p:cBhvr>
                                        <p:cTn id="21" dur="500"/>
                                        <p:tgtEl>
                                          <p:spTgt spid="23"/>
                                        </p:tgtEl>
                                      </p:cBhvr>
                                    </p:animEffect>
                                    <p:set>
                                      <p:cBhvr>
                                        <p:cTn id="22" dur="1" fill="hold">
                                          <p:stCondLst>
                                            <p:cond delay="499"/>
                                          </p:stCondLst>
                                        </p:cTn>
                                        <p:tgtEl>
                                          <p:spTgt spid="23"/>
                                        </p:tgtEl>
                                        <p:attrNameLst>
                                          <p:attrName>style.visibility</p:attrName>
                                        </p:attrNameLst>
                                      </p:cBhvr>
                                      <p:to>
                                        <p:strVal val="hidden"/>
                                      </p:to>
                                    </p:set>
                                  </p:childTnLst>
                                </p:cTn>
                              </p:par>
                              <p:par>
                                <p:cTn id="23" presetID="10" presetClass="entr" presetSubtype="0" fill="hold" grpId="2" nodeType="withEffect">
                                  <p:stCondLst>
                                    <p:cond delay="10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xit" presetSubtype="0" fill="hold" grpId="5" nodeType="withEffect">
                                  <p:stCondLst>
                                    <p:cond delay="150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par>
                                <p:cTn id="29" presetID="10" presetClass="entr" presetSubtype="0" fill="hold" grpId="3" nodeType="withEffect">
                                  <p:stCondLst>
                                    <p:cond delay="200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xit" presetSubtype="0" fill="hold" grpId="6" nodeType="withEffect">
                                  <p:stCondLst>
                                    <p:cond delay="2500"/>
                                  </p:stCondLst>
                                  <p:childTnLst>
                                    <p:animEffect transition="out" filter="fade">
                                      <p:cBhvr>
                                        <p:cTn id="33" dur="500"/>
                                        <p:tgtEl>
                                          <p:spTgt spid="23"/>
                                        </p:tgtEl>
                                      </p:cBhvr>
                                    </p:animEffect>
                                    <p:set>
                                      <p:cBhvr>
                                        <p:cTn id="34" dur="1" fill="hold">
                                          <p:stCondLst>
                                            <p:cond delay="499"/>
                                          </p:stCondLst>
                                        </p:cTn>
                                        <p:tgtEl>
                                          <p:spTgt spid="23"/>
                                        </p:tgtEl>
                                        <p:attrNameLst>
                                          <p:attrName>style.visibility</p:attrName>
                                        </p:attrNameLst>
                                      </p:cBhvr>
                                      <p:to>
                                        <p:strVal val="hidden"/>
                                      </p:to>
                                    </p:set>
                                  </p:childTnLst>
                                </p:cTn>
                              </p:par>
                              <p:par>
                                <p:cTn id="35" presetID="10" presetClass="entr" presetSubtype="0" fill="hold" grpId="4" nodeType="withEffect">
                                  <p:stCondLst>
                                    <p:cond delay="300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xit" presetSubtype="0" fill="hold" grpId="7" nodeType="withEffect">
                                  <p:stCondLst>
                                    <p:cond delay="3500"/>
                                  </p:stCondLst>
                                  <p:childTnLst>
                                    <p:animEffect transition="out" filter="fade">
                                      <p:cBhvr>
                                        <p:cTn id="39" dur="500"/>
                                        <p:tgtEl>
                                          <p:spTgt spid="23"/>
                                        </p:tgtEl>
                                      </p:cBhvr>
                                    </p:animEffect>
                                    <p:set>
                                      <p:cBhvr>
                                        <p:cTn id="40" dur="1" fill="hold">
                                          <p:stCondLst>
                                            <p:cond delay="499"/>
                                          </p:stCondLst>
                                        </p:cTn>
                                        <p:tgtEl>
                                          <p:spTgt spid="23"/>
                                        </p:tgtEl>
                                        <p:attrNameLst>
                                          <p:attrName>style.visibility</p:attrName>
                                        </p:attrNameLst>
                                      </p:cBhvr>
                                      <p:to>
                                        <p:strVal val="hidden"/>
                                      </p:to>
                                    </p:set>
                                  </p:childTnLst>
                                </p:cTn>
                              </p:par>
                              <p:par>
                                <p:cTn id="41" presetID="10" presetClass="entr" presetSubtype="0" fill="hold" grpId="8" nodeType="withEffect">
                                  <p:stCondLst>
                                    <p:cond delay="400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xit" presetSubtype="0" fill="hold" grpId="9" nodeType="withEffect">
                                  <p:stCondLst>
                                    <p:cond delay="4500"/>
                                  </p:stCondLst>
                                  <p:childTnLst>
                                    <p:animEffect transition="out" filter="fade">
                                      <p:cBhvr>
                                        <p:cTn id="45" dur="500"/>
                                        <p:tgtEl>
                                          <p:spTgt spid="23"/>
                                        </p:tgtEl>
                                      </p:cBhvr>
                                    </p:animEffect>
                                    <p:set>
                                      <p:cBhvr>
                                        <p:cTn id="46" dur="1" fill="hold">
                                          <p:stCondLst>
                                            <p:cond delay="499"/>
                                          </p:stCondLst>
                                        </p:cTn>
                                        <p:tgtEl>
                                          <p:spTgt spid="23"/>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xit" presetSubtype="0" fill="hold" grpId="1" nodeType="withEffect">
                                  <p:stCondLst>
                                    <p:cond delay="500"/>
                                  </p:stCondLst>
                                  <p:childTnLst>
                                    <p:animEffect transition="out" filter="fade">
                                      <p:cBhvr>
                                        <p:cTn id="51" dur="500"/>
                                        <p:tgtEl>
                                          <p:spTgt spid="33"/>
                                        </p:tgtEl>
                                      </p:cBhvr>
                                    </p:animEffect>
                                    <p:set>
                                      <p:cBhvr>
                                        <p:cTn id="52" dur="1" fill="hold">
                                          <p:stCondLst>
                                            <p:cond delay="499"/>
                                          </p:stCondLst>
                                        </p:cTn>
                                        <p:tgtEl>
                                          <p:spTgt spid="33"/>
                                        </p:tgtEl>
                                        <p:attrNameLst>
                                          <p:attrName>style.visibility</p:attrName>
                                        </p:attrNameLst>
                                      </p:cBhvr>
                                      <p:to>
                                        <p:strVal val="hidden"/>
                                      </p:to>
                                    </p:set>
                                  </p:childTnLst>
                                </p:cTn>
                              </p:par>
                              <p:par>
                                <p:cTn id="53" presetID="10" presetClass="entr" presetSubtype="0" fill="hold" grpId="2" nodeType="withEffect">
                                  <p:stCondLst>
                                    <p:cond delay="100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par>
                                <p:cTn id="56" presetID="10" presetClass="exit" presetSubtype="0" fill="hold" grpId="3" nodeType="withEffect">
                                  <p:stCondLst>
                                    <p:cond delay="1500"/>
                                  </p:stCondLst>
                                  <p:childTnLst>
                                    <p:animEffect transition="out" filter="fade">
                                      <p:cBhvr>
                                        <p:cTn id="57" dur="500"/>
                                        <p:tgtEl>
                                          <p:spTgt spid="33"/>
                                        </p:tgtEl>
                                      </p:cBhvr>
                                    </p:animEffect>
                                    <p:set>
                                      <p:cBhvr>
                                        <p:cTn id="58" dur="1" fill="hold">
                                          <p:stCondLst>
                                            <p:cond delay="499"/>
                                          </p:stCondLst>
                                        </p:cTn>
                                        <p:tgtEl>
                                          <p:spTgt spid="33"/>
                                        </p:tgtEl>
                                        <p:attrNameLst>
                                          <p:attrName>style.visibility</p:attrName>
                                        </p:attrNameLst>
                                      </p:cBhvr>
                                      <p:to>
                                        <p:strVal val="hidden"/>
                                      </p:to>
                                    </p:set>
                                  </p:childTnLst>
                                </p:cTn>
                              </p:par>
                              <p:par>
                                <p:cTn id="59" presetID="10" presetClass="entr" presetSubtype="0" fill="hold" grpId="4" nodeType="withEffect">
                                  <p:stCondLst>
                                    <p:cond delay="200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par>
                                <p:cTn id="62" presetID="10" presetClass="exit" presetSubtype="0" fill="hold" grpId="5" nodeType="withEffect">
                                  <p:stCondLst>
                                    <p:cond delay="2500"/>
                                  </p:stCondLst>
                                  <p:childTnLst>
                                    <p:animEffect transition="out" filter="fade">
                                      <p:cBhvr>
                                        <p:cTn id="63" dur="500"/>
                                        <p:tgtEl>
                                          <p:spTgt spid="33"/>
                                        </p:tgtEl>
                                      </p:cBhvr>
                                    </p:animEffect>
                                    <p:set>
                                      <p:cBhvr>
                                        <p:cTn id="64" dur="1" fill="hold">
                                          <p:stCondLst>
                                            <p:cond delay="499"/>
                                          </p:stCondLst>
                                        </p:cTn>
                                        <p:tgtEl>
                                          <p:spTgt spid="33"/>
                                        </p:tgtEl>
                                        <p:attrNameLst>
                                          <p:attrName>style.visibility</p:attrName>
                                        </p:attrNameLst>
                                      </p:cBhvr>
                                      <p:to>
                                        <p:strVal val="hidden"/>
                                      </p:to>
                                    </p:set>
                                  </p:childTnLst>
                                </p:cTn>
                              </p:par>
                              <p:par>
                                <p:cTn id="65" presetID="10" presetClass="entr" presetSubtype="0" fill="hold" grpId="6" nodeType="withEffect">
                                  <p:stCondLst>
                                    <p:cond delay="300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500"/>
                                        <p:tgtEl>
                                          <p:spTgt spid="33"/>
                                        </p:tgtEl>
                                      </p:cBhvr>
                                    </p:animEffect>
                                  </p:childTnLst>
                                </p:cTn>
                              </p:par>
                              <p:par>
                                <p:cTn id="68" presetID="10" presetClass="exit" presetSubtype="0" fill="hold" grpId="7" nodeType="withEffect">
                                  <p:stCondLst>
                                    <p:cond delay="3500"/>
                                  </p:stCondLst>
                                  <p:childTnLst>
                                    <p:animEffect transition="out" filter="fade">
                                      <p:cBhvr>
                                        <p:cTn id="69" dur="500"/>
                                        <p:tgtEl>
                                          <p:spTgt spid="33"/>
                                        </p:tgtEl>
                                      </p:cBhvr>
                                    </p:animEffect>
                                    <p:set>
                                      <p:cBhvr>
                                        <p:cTn id="70" dur="1" fill="hold">
                                          <p:stCondLst>
                                            <p:cond delay="499"/>
                                          </p:stCondLst>
                                        </p:cTn>
                                        <p:tgtEl>
                                          <p:spTgt spid="33"/>
                                        </p:tgtEl>
                                        <p:attrNameLst>
                                          <p:attrName>style.visibility</p:attrName>
                                        </p:attrNameLst>
                                      </p:cBhvr>
                                      <p:to>
                                        <p:strVal val="hidden"/>
                                      </p:to>
                                    </p:set>
                                  </p:childTnLst>
                                </p:cTn>
                              </p:par>
                              <p:par>
                                <p:cTn id="71" presetID="10" presetClass="entr" presetSubtype="0" fill="hold" grpId="8" nodeType="withEffect">
                                  <p:stCondLst>
                                    <p:cond delay="400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par>
                                <p:cTn id="74" presetID="10" presetClass="exit" presetSubtype="0" fill="hold" grpId="9" nodeType="withEffect">
                                  <p:stCondLst>
                                    <p:cond delay="4500"/>
                                  </p:stCondLst>
                                  <p:childTnLst>
                                    <p:animEffect transition="out" filter="fade">
                                      <p:cBhvr>
                                        <p:cTn id="75" dur="500"/>
                                        <p:tgtEl>
                                          <p:spTgt spid="33"/>
                                        </p:tgtEl>
                                      </p:cBhvr>
                                    </p:animEffect>
                                    <p:set>
                                      <p:cBhvr>
                                        <p:cTn id="76" dur="1" fill="hold">
                                          <p:stCondLst>
                                            <p:cond delay="499"/>
                                          </p:stCondLst>
                                        </p:cTn>
                                        <p:tgtEl>
                                          <p:spTgt spid="33"/>
                                        </p:tgtEl>
                                        <p:attrNameLst>
                                          <p:attrName>style.visibility</p:attrName>
                                        </p:attrNameLst>
                                      </p:cBhvr>
                                      <p:to>
                                        <p:strVal val="hidden"/>
                                      </p:to>
                                    </p:se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xit" presetSubtype="0" fill="hold" grpId="1" nodeType="withEffect">
                                  <p:stCondLst>
                                    <p:cond delay="500"/>
                                  </p:stCondLst>
                                  <p:childTnLst>
                                    <p:animEffect transition="out" filter="fade">
                                      <p:cBhvr>
                                        <p:cTn id="81" dur="500"/>
                                        <p:tgtEl>
                                          <p:spTgt spid="28"/>
                                        </p:tgtEl>
                                      </p:cBhvr>
                                    </p:animEffect>
                                    <p:set>
                                      <p:cBhvr>
                                        <p:cTn id="82" dur="1" fill="hold">
                                          <p:stCondLst>
                                            <p:cond delay="499"/>
                                          </p:stCondLst>
                                        </p:cTn>
                                        <p:tgtEl>
                                          <p:spTgt spid="28"/>
                                        </p:tgtEl>
                                        <p:attrNameLst>
                                          <p:attrName>style.visibility</p:attrName>
                                        </p:attrNameLst>
                                      </p:cBhvr>
                                      <p:to>
                                        <p:strVal val="hidden"/>
                                      </p:to>
                                    </p:set>
                                  </p:childTnLst>
                                </p:cTn>
                              </p:par>
                              <p:par>
                                <p:cTn id="83" presetID="10" presetClass="entr" presetSubtype="0" fill="hold" grpId="2" nodeType="withEffect">
                                  <p:stCondLst>
                                    <p:cond delay="1000"/>
                                  </p:stCondLst>
                                  <p:childTnLst>
                                    <p:set>
                                      <p:cBhvr>
                                        <p:cTn id="84" dur="1" fill="hold">
                                          <p:stCondLst>
                                            <p:cond delay="0"/>
                                          </p:stCondLst>
                                        </p:cTn>
                                        <p:tgtEl>
                                          <p:spTgt spid="28"/>
                                        </p:tgtEl>
                                        <p:attrNameLst>
                                          <p:attrName>style.visibility</p:attrName>
                                        </p:attrNameLst>
                                      </p:cBhvr>
                                      <p:to>
                                        <p:strVal val="visible"/>
                                      </p:to>
                                    </p:set>
                                    <p:animEffect transition="in" filter="fade">
                                      <p:cBhvr>
                                        <p:cTn id="85" dur="500"/>
                                        <p:tgtEl>
                                          <p:spTgt spid="28"/>
                                        </p:tgtEl>
                                      </p:cBhvr>
                                    </p:animEffect>
                                  </p:childTnLst>
                                </p:cTn>
                              </p:par>
                              <p:par>
                                <p:cTn id="86" presetID="10" presetClass="exit" presetSubtype="0" fill="hold" grpId="3" nodeType="withEffect">
                                  <p:stCondLst>
                                    <p:cond delay="1500"/>
                                  </p:stCondLst>
                                  <p:childTnLst>
                                    <p:animEffect transition="out" filter="fade">
                                      <p:cBhvr>
                                        <p:cTn id="87" dur="500"/>
                                        <p:tgtEl>
                                          <p:spTgt spid="28"/>
                                        </p:tgtEl>
                                      </p:cBhvr>
                                    </p:animEffect>
                                    <p:set>
                                      <p:cBhvr>
                                        <p:cTn id="88" dur="1" fill="hold">
                                          <p:stCondLst>
                                            <p:cond delay="499"/>
                                          </p:stCondLst>
                                        </p:cTn>
                                        <p:tgtEl>
                                          <p:spTgt spid="28"/>
                                        </p:tgtEl>
                                        <p:attrNameLst>
                                          <p:attrName>style.visibility</p:attrName>
                                        </p:attrNameLst>
                                      </p:cBhvr>
                                      <p:to>
                                        <p:strVal val="hidden"/>
                                      </p:to>
                                    </p:set>
                                  </p:childTnLst>
                                </p:cTn>
                              </p:par>
                              <p:par>
                                <p:cTn id="89" presetID="10" presetClass="entr" presetSubtype="0" fill="hold" grpId="4" nodeType="withEffect">
                                  <p:stCondLst>
                                    <p:cond delay="2000"/>
                                  </p:stCondLst>
                                  <p:childTnLst>
                                    <p:set>
                                      <p:cBhvr>
                                        <p:cTn id="90" dur="1" fill="hold">
                                          <p:stCondLst>
                                            <p:cond delay="0"/>
                                          </p:stCondLst>
                                        </p:cTn>
                                        <p:tgtEl>
                                          <p:spTgt spid="28"/>
                                        </p:tgtEl>
                                        <p:attrNameLst>
                                          <p:attrName>style.visibility</p:attrName>
                                        </p:attrNameLst>
                                      </p:cBhvr>
                                      <p:to>
                                        <p:strVal val="visible"/>
                                      </p:to>
                                    </p:set>
                                    <p:animEffect transition="in" filter="fade">
                                      <p:cBhvr>
                                        <p:cTn id="91" dur="500"/>
                                        <p:tgtEl>
                                          <p:spTgt spid="28"/>
                                        </p:tgtEl>
                                      </p:cBhvr>
                                    </p:animEffect>
                                  </p:childTnLst>
                                </p:cTn>
                              </p:par>
                              <p:par>
                                <p:cTn id="92" presetID="10" presetClass="exit" presetSubtype="0" fill="hold" grpId="5" nodeType="withEffect">
                                  <p:stCondLst>
                                    <p:cond delay="2500"/>
                                  </p:stCondLst>
                                  <p:childTnLst>
                                    <p:animEffect transition="out" filter="fade">
                                      <p:cBhvr>
                                        <p:cTn id="93" dur="500"/>
                                        <p:tgtEl>
                                          <p:spTgt spid="28"/>
                                        </p:tgtEl>
                                      </p:cBhvr>
                                    </p:animEffect>
                                    <p:set>
                                      <p:cBhvr>
                                        <p:cTn id="94" dur="1" fill="hold">
                                          <p:stCondLst>
                                            <p:cond delay="499"/>
                                          </p:stCondLst>
                                        </p:cTn>
                                        <p:tgtEl>
                                          <p:spTgt spid="28"/>
                                        </p:tgtEl>
                                        <p:attrNameLst>
                                          <p:attrName>style.visibility</p:attrName>
                                        </p:attrNameLst>
                                      </p:cBhvr>
                                      <p:to>
                                        <p:strVal val="hidden"/>
                                      </p:to>
                                    </p:set>
                                  </p:childTnLst>
                                </p:cTn>
                              </p:par>
                              <p:par>
                                <p:cTn id="95" presetID="10" presetClass="entr" presetSubtype="0" fill="hold" grpId="6" nodeType="withEffect">
                                  <p:stCondLst>
                                    <p:cond delay="3000"/>
                                  </p:stCondLst>
                                  <p:childTnLst>
                                    <p:set>
                                      <p:cBhvr>
                                        <p:cTn id="96" dur="1" fill="hold">
                                          <p:stCondLst>
                                            <p:cond delay="0"/>
                                          </p:stCondLst>
                                        </p:cTn>
                                        <p:tgtEl>
                                          <p:spTgt spid="28"/>
                                        </p:tgtEl>
                                        <p:attrNameLst>
                                          <p:attrName>style.visibility</p:attrName>
                                        </p:attrNameLst>
                                      </p:cBhvr>
                                      <p:to>
                                        <p:strVal val="visible"/>
                                      </p:to>
                                    </p:set>
                                    <p:animEffect transition="in" filter="fade">
                                      <p:cBhvr>
                                        <p:cTn id="97" dur="500"/>
                                        <p:tgtEl>
                                          <p:spTgt spid="28"/>
                                        </p:tgtEl>
                                      </p:cBhvr>
                                    </p:animEffect>
                                  </p:childTnLst>
                                </p:cTn>
                              </p:par>
                              <p:par>
                                <p:cTn id="98" presetID="10" presetClass="exit" presetSubtype="0" fill="hold" grpId="7" nodeType="withEffect">
                                  <p:stCondLst>
                                    <p:cond delay="3500"/>
                                  </p:stCondLst>
                                  <p:childTnLst>
                                    <p:animEffect transition="out" filter="fade">
                                      <p:cBhvr>
                                        <p:cTn id="99" dur="500"/>
                                        <p:tgtEl>
                                          <p:spTgt spid="28"/>
                                        </p:tgtEl>
                                      </p:cBhvr>
                                    </p:animEffect>
                                    <p:set>
                                      <p:cBhvr>
                                        <p:cTn id="100" dur="1" fill="hold">
                                          <p:stCondLst>
                                            <p:cond delay="499"/>
                                          </p:stCondLst>
                                        </p:cTn>
                                        <p:tgtEl>
                                          <p:spTgt spid="28"/>
                                        </p:tgtEl>
                                        <p:attrNameLst>
                                          <p:attrName>style.visibility</p:attrName>
                                        </p:attrNameLst>
                                      </p:cBhvr>
                                      <p:to>
                                        <p:strVal val="hidden"/>
                                      </p:to>
                                    </p:set>
                                  </p:childTnLst>
                                </p:cTn>
                              </p:par>
                              <p:par>
                                <p:cTn id="101" presetID="10" presetClass="entr" presetSubtype="0" fill="hold" grpId="8" nodeType="withEffect">
                                  <p:stCondLst>
                                    <p:cond delay="4000"/>
                                  </p:stCondLst>
                                  <p:childTnLst>
                                    <p:set>
                                      <p:cBhvr>
                                        <p:cTn id="102" dur="1" fill="hold">
                                          <p:stCondLst>
                                            <p:cond delay="0"/>
                                          </p:stCondLst>
                                        </p:cTn>
                                        <p:tgtEl>
                                          <p:spTgt spid="28"/>
                                        </p:tgtEl>
                                        <p:attrNameLst>
                                          <p:attrName>style.visibility</p:attrName>
                                        </p:attrNameLst>
                                      </p:cBhvr>
                                      <p:to>
                                        <p:strVal val="visible"/>
                                      </p:to>
                                    </p:set>
                                    <p:animEffect transition="in" filter="fade">
                                      <p:cBhvr>
                                        <p:cTn id="103" dur="500"/>
                                        <p:tgtEl>
                                          <p:spTgt spid="28"/>
                                        </p:tgtEl>
                                      </p:cBhvr>
                                    </p:animEffect>
                                  </p:childTnLst>
                                </p:cTn>
                              </p:par>
                              <p:par>
                                <p:cTn id="104" presetID="10" presetClass="exit" presetSubtype="0" fill="hold" grpId="9" nodeType="withEffect">
                                  <p:stCondLst>
                                    <p:cond delay="4500"/>
                                  </p:stCondLst>
                                  <p:childTnLst>
                                    <p:animEffect transition="out" filter="fade">
                                      <p:cBhvr>
                                        <p:cTn id="105" dur="500"/>
                                        <p:tgtEl>
                                          <p:spTgt spid="28"/>
                                        </p:tgtEl>
                                      </p:cBhvr>
                                    </p:animEffect>
                                    <p:set>
                                      <p:cBhvr>
                                        <p:cTn id="106" dur="1" fill="hold">
                                          <p:stCondLst>
                                            <p:cond delay="499"/>
                                          </p:stCondLst>
                                        </p:cTn>
                                        <p:tgtEl>
                                          <p:spTgt spid="28"/>
                                        </p:tgtEl>
                                        <p:attrNameLst>
                                          <p:attrName>style.visibility</p:attrName>
                                        </p:attrNameLst>
                                      </p:cBhvr>
                                      <p:to>
                                        <p:strVal val="hidden"/>
                                      </p:to>
                                    </p:set>
                                  </p:childTnLst>
                                </p:cTn>
                              </p:par>
                              <p:par>
                                <p:cTn id="107" presetID="10" presetClass="entr" presetSubtype="0" fill="hold" grpId="0" nodeType="withEffect">
                                  <p:stCondLst>
                                    <p:cond delay="250"/>
                                  </p:stCondLst>
                                  <p:childTnLst>
                                    <p:set>
                                      <p:cBhvr>
                                        <p:cTn id="108" dur="1" fill="hold">
                                          <p:stCondLst>
                                            <p:cond delay="0"/>
                                          </p:stCondLst>
                                        </p:cTn>
                                        <p:tgtEl>
                                          <p:spTgt spid="15"/>
                                        </p:tgtEl>
                                        <p:attrNameLst>
                                          <p:attrName>style.visibility</p:attrName>
                                        </p:attrNameLst>
                                      </p:cBhvr>
                                      <p:to>
                                        <p:strVal val="visible"/>
                                      </p:to>
                                    </p:set>
                                    <p:animEffect transition="in" filter="fade">
                                      <p:cBhvr>
                                        <p:cTn id="109" dur="500"/>
                                        <p:tgtEl>
                                          <p:spTgt spid="15"/>
                                        </p:tgtEl>
                                      </p:cBhvr>
                                    </p:animEffect>
                                  </p:childTnLst>
                                </p:cTn>
                              </p:par>
                              <p:par>
                                <p:cTn id="110" presetID="10" presetClass="exit" presetSubtype="0" fill="hold" grpId="1" nodeType="withEffect">
                                  <p:stCondLst>
                                    <p:cond delay="750"/>
                                  </p:stCondLst>
                                  <p:childTnLst>
                                    <p:animEffect transition="out" filter="fade">
                                      <p:cBhvr>
                                        <p:cTn id="111" dur="500"/>
                                        <p:tgtEl>
                                          <p:spTgt spid="15"/>
                                        </p:tgtEl>
                                      </p:cBhvr>
                                    </p:animEffect>
                                    <p:set>
                                      <p:cBhvr>
                                        <p:cTn id="112" dur="1" fill="hold">
                                          <p:stCondLst>
                                            <p:cond delay="499"/>
                                          </p:stCondLst>
                                        </p:cTn>
                                        <p:tgtEl>
                                          <p:spTgt spid="15"/>
                                        </p:tgtEl>
                                        <p:attrNameLst>
                                          <p:attrName>style.visibility</p:attrName>
                                        </p:attrNameLst>
                                      </p:cBhvr>
                                      <p:to>
                                        <p:strVal val="hidden"/>
                                      </p:to>
                                    </p:set>
                                  </p:childTnLst>
                                </p:cTn>
                              </p:par>
                              <p:par>
                                <p:cTn id="113" presetID="10" presetClass="entr" presetSubtype="0" fill="hold" grpId="2" nodeType="withEffect">
                                  <p:stCondLst>
                                    <p:cond delay="1250"/>
                                  </p:stCondLst>
                                  <p:childTnLst>
                                    <p:set>
                                      <p:cBhvr>
                                        <p:cTn id="114" dur="1" fill="hold">
                                          <p:stCondLst>
                                            <p:cond delay="0"/>
                                          </p:stCondLst>
                                        </p:cTn>
                                        <p:tgtEl>
                                          <p:spTgt spid="15"/>
                                        </p:tgtEl>
                                        <p:attrNameLst>
                                          <p:attrName>style.visibility</p:attrName>
                                        </p:attrNameLst>
                                      </p:cBhvr>
                                      <p:to>
                                        <p:strVal val="visible"/>
                                      </p:to>
                                    </p:set>
                                    <p:animEffect transition="in" filter="fade">
                                      <p:cBhvr>
                                        <p:cTn id="115" dur="500"/>
                                        <p:tgtEl>
                                          <p:spTgt spid="15"/>
                                        </p:tgtEl>
                                      </p:cBhvr>
                                    </p:animEffect>
                                  </p:childTnLst>
                                </p:cTn>
                              </p:par>
                              <p:par>
                                <p:cTn id="116" presetID="10" presetClass="exit" presetSubtype="0" fill="hold" grpId="3" nodeType="withEffect">
                                  <p:stCondLst>
                                    <p:cond delay="1750"/>
                                  </p:stCondLst>
                                  <p:childTnLst>
                                    <p:animEffect transition="out" filter="fade">
                                      <p:cBhvr>
                                        <p:cTn id="117" dur="500"/>
                                        <p:tgtEl>
                                          <p:spTgt spid="15"/>
                                        </p:tgtEl>
                                      </p:cBhvr>
                                    </p:animEffect>
                                    <p:set>
                                      <p:cBhvr>
                                        <p:cTn id="118" dur="1" fill="hold">
                                          <p:stCondLst>
                                            <p:cond delay="499"/>
                                          </p:stCondLst>
                                        </p:cTn>
                                        <p:tgtEl>
                                          <p:spTgt spid="15"/>
                                        </p:tgtEl>
                                        <p:attrNameLst>
                                          <p:attrName>style.visibility</p:attrName>
                                        </p:attrNameLst>
                                      </p:cBhvr>
                                      <p:to>
                                        <p:strVal val="hidden"/>
                                      </p:to>
                                    </p:set>
                                  </p:childTnLst>
                                </p:cTn>
                              </p:par>
                              <p:par>
                                <p:cTn id="119" presetID="10" presetClass="entr" presetSubtype="0" fill="hold" grpId="4" nodeType="withEffect">
                                  <p:stCondLst>
                                    <p:cond delay="2250"/>
                                  </p:stCondLst>
                                  <p:childTnLst>
                                    <p:set>
                                      <p:cBhvr>
                                        <p:cTn id="120" dur="1" fill="hold">
                                          <p:stCondLst>
                                            <p:cond delay="0"/>
                                          </p:stCondLst>
                                        </p:cTn>
                                        <p:tgtEl>
                                          <p:spTgt spid="15"/>
                                        </p:tgtEl>
                                        <p:attrNameLst>
                                          <p:attrName>style.visibility</p:attrName>
                                        </p:attrNameLst>
                                      </p:cBhvr>
                                      <p:to>
                                        <p:strVal val="visible"/>
                                      </p:to>
                                    </p:set>
                                    <p:animEffect transition="in" filter="fade">
                                      <p:cBhvr>
                                        <p:cTn id="121" dur="500"/>
                                        <p:tgtEl>
                                          <p:spTgt spid="15"/>
                                        </p:tgtEl>
                                      </p:cBhvr>
                                    </p:animEffect>
                                  </p:childTnLst>
                                </p:cTn>
                              </p:par>
                              <p:par>
                                <p:cTn id="122" presetID="10" presetClass="exit" presetSubtype="0" fill="hold" grpId="5" nodeType="withEffect">
                                  <p:stCondLst>
                                    <p:cond delay="2750"/>
                                  </p:stCondLst>
                                  <p:childTnLst>
                                    <p:animEffect transition="out" filter="fade">
                                      <p:cBhvr>
                                        <p:cTn id="123" dur="500"/>
                                        <p:tgtEl>
                                          <p:spTgt spid="15"/>
                                        </p:tgtEl>
                                      </p:cBhvr>
                                    </p:animEffect>
                                    <p:set>
                                      <p:cBhvr>
                                        <p:cTn id="124" dur="1" fill="hold">
                                          <p:stCondLst>
                                            <p:cond delay="499"/>
                                          </p:stCondLst>
                                        </p:cTn>
                                        <p:tgtEl>
                                          <p:spTgt spid="15"/>
                                        </p:tgtEl>
                                        <p:attrNameLst>
                                          <p:attrName>style.visibility</p:attrName>
                                        </p:attrNameLst>
                                      </p:cBhvr>
                                      <p:to>
                                        <p:strVal val="hidden"/>
                                      </p:to>
                                    </p:set>
                                  </p:childTnLst>
                                </p:cTn>
                              </p:par>
                              <p:par>
                                <p:cTn id="125" presetID="10" presetClass="entr" presetSubtype="0" fill="hold" grpId="6" nodeType="withEffect">
                                  <p:stCondLst>
                                    <p:cond delay="3250"/>
                                  </p:stCondLst>
                                  <p:childTnLst>
                                    <p:set>
                                      <p:cBhvr>
                                        <p:cTn id="126" dur="1" fill="hold">
                                          <p:stCondLst>
                                            <p:cond delay="0"/>
                                          </p:stCondLst>
                                        </p:cTn>
                                        <p:tgtEl>
                                          <p:spTgt spid="15"/>
                                        </p:tgtEl>
                                        <p:attrNameLst>
                                          <p:attrName>style.visibility</p:attrName>
                                        </p:attrNameLst>
                                      </p:cBhvr>
                                      <p:to>
                                        <p:strVal val="visible"/>
                                      </p:to>
                                    </p:set>
                                    <p:animEffect transition="in" filter="fade">
                                      <p:cBhvr>
                                        <p:cTn id="127" dur="500"/>
                                        <p:tgtEl>
                                          <p:spTgt spid="15"/>
                                        </p:tgtEl>
                                      </p:cBhvr>
                                    </p:animEffect>
                                  </p:childTnLst>
                                </p:cTn>
                              </p:par>
                              <p:par>
                                <p:cTn id="128" presetID="10" presetClass="exit" presetSubtype="0" fill="hold" grpId="7" nodeType="withEffect">
                                  <p:stCondLst>
                                    <p:cond delay="3750"/>
                                  </p:stCondLst>
                                  <p:childTnLst>
                                    <p:animEffect transition="out" filter="fade">
                                      <p:cBhvr>
                                        <p:cTn id="129" dur="500"/>
                                        <p:tgtEl>
                                          <p:spTgt spid="15"/>
                                        </p:tgtEl>
                                      </p:cBhvr>
                                    </p:animEffect>
                                    <p:set>
                                      <p:cBhvr>
                                        <p:cTn id="130" dur="1" fill="hold">
                                          <p:stCondLst>
                                            <p:cond delay="499"/>
                                          </p:stCondLst>
                                        </p:cTn>
                                        <p:tgtEl>
                                          <p:spTgt spid="15"/>
                                        </p:tgtEl>
                                        <p:attrNameLst>
                                          <p:attrName>style.visibility</p:attrName>
                                        </p:attrNameLst>
                                      </p:cBhvr>
                                      <p:to>
                                        <p:strVal val="hidden"/>
                                      </p:to>
                                    </p:set>
                                  </p:childTnLst>
                                </p:cTn>
                              </p:par>
                              <p:par>
                                <p:cTn id="131" presetID="10" presetClass="entr" presetSubtype="0" fill="hold" grpId="8" nodeType="withEffect">
                                  <p:stCondLst>
                                    <p:cond delay="4250"/>
                                  </p:stCondLst>
                                  <p:childTnLst>
                                    <p:set>
                                      <p:cBhvr>
                                        <p:cTn id="132" dur="1" fill="hold">
                                          <p:stCondLst>
                                            <p:cond delay="0"/>
                                          </p:stCondLst>
                                        </p:cTn>
                                        <p:tgtEl>
                                          <p:spTgt spid="15"/>
                                        </p:tgtEl>
                                        <p:attrNameLst>
                                          <p:attrName>style.visibility</p:attrName>
                                        </p:attrNameLst>
                                      </p:cBhvr>
                                      <p:to>
                                        <p:strVal val="visible"/>
                                      </p:to>
                                    </p:set>
                                    <p:animEffect transition="in" filter="fade">
                                      <p:cBhvr>
                                        <p:cTn id="133" dur="500"/>
                                        <p:tgtEl>
                                          <p:spTgt spid="15"/>
                                        </p:tgtEl>
                                      </p:cBhvr>
                                    </p:animEffect>
                                  </p:childTnLst>
                                </p:cTn>
                              </p:par>
                              <p:par>
                                <p:cTn id="134" presetID="10" presetClass="exit" presetSubtype="0" fill="hold" grpId="9" nodeType="withEffect">
                                  <p:stCondLst>
                                    <p:cond delay="4750"/>
                                  </p:stCondLst>
                                  <p:childTnLst>
                                    <p:animEffect transition="out" filter="fade">
                                      <p:cBhvr>
                                        <p:cTn id="135" dur="500"/>
                                        <p:tgtEl>
                                          <p:spTgt spid="15"/>
                                        </p:tgtEl>
                                      </p:cBhvr>
                                    </p:animEffect>
                                    <p:set>
                                      <p:cBhvr>
                                        <p:cTn id="136" dur="1" fill="hold">
                                          <p:stCondLst>
                                            <p:cond delay="499"/>
                                          </p:stCondLst>
                                        </p:cTn>
                                        <p:tgtEl>
                                          <p:spTgt spid="15"/>
                                        </p:tgtEl>
                                        <p:attrNameLst>
                                          <p:attrName>style.visibility</p:attrName>
                                        </p:attrNameLst>
                                      </p:cBhvr>
                                      <p:to>
                                        <p:strVal val="hidden"/>
                                      </p:to>
                                    </p:set>
                                  </p:childTnLst>
                                </p:cTn>
                              </p:par>
                              <p:par>
                                <p:cTn id="137" presetID="10" presetClass="entr" presetSubtype="0" fill="hold" grpId="0" nodeType="withEffect">
                                  <p:stCondLst>
                                    <p:cond delay="250"/>
                                  </p:stCondLst>
                                  <p:childTnLst>
                                    <p:set>
                                      <p:cBhvr>
                                        <p:cTn id="138" dur="1" fill="hold">
                                          <p:stCondLst>
                                            <p:cond delay="0"/>
                                          </p:stCondLst>
                                        </p:cTn>
                                        <p:tgtEl>
                                          <p:spTgt spid="20"/>
                                        </p:tgtEl>
                                        <p:attrNameLst>
                                          <p:attrName>style.visibility</p:attrName>
                                        </p:attrNameLst>
                                      </p:cBhvr>
                                      <p:to>
                                        <p:strVal val="visible"/>
                                      </p:to>
                                    </p:set>
                                    <p:animEffect transition="in" filter="fade">
                                      <p:cBhvr>
                                        <p:cTn id="139" dur="500"/>
                                        <p:tgtEl>
                                          <p:spTgt spid="20"/>
                                        </p:tgtEl>
                                      </p:cBhvr>
                                    </p:animEffect>
                                  </p:childTnLst>
                                </p:cTn>
                              </p:par>
                              <p:par>
                                <p:cTn id="140" presetID="10" presetClass="exit" presetSubtype="0" fill="hold" grpId="1" nodeType="withEffect">
                                  <p:stCondLst>
                                    <p:cond delay="750"/>
                                  </p:stCondLst>
                                  <p:childTnLst>
                                    <p:animEffect transition="out" filter="fade">
                                      <p:cBhvr>
                                        <p:cTn id="141" dur="500"/>
                                        <p:tgtEl>
                                          <p:spTgt spid="20"/>
                                        </p:tgtEl>
                                      </p:cBhvr>
                                    </p:animEffect>
                                    <p:set>
                                      <p:cBhvr>
                                        <p:cTn id="142" dur="1" fill="hold">
                                          <p:stCondLst>
                                            <p:cond delay="499"/>
                                          </p:stCondLst>
                                        </p:cTn>
                                        <p:tgtEl>
                                          <p:spTgt spid="20"/>
                                        </p:tgtEl>
                                        <p:attrNameLst>
                                          <p:attrName>style.visibility</p:attrName>
                                        </p:attrNameLst>
                                      </p:cBhvr>
                                      <p:to>
                                        <p:strVal val="hidden"/>
                                      </p:to>
                                    </p:set>
                                  </p:childTnLst>
                                </p:cTn>
                              </p:par>
                              <p:par>
                                <p:cTn id="143" presetID="10" presetClass="entr" presetSubtype="0" fill="hold" grpId="2" nodeType="withEffect">
                                  <p:stCondLst>
                                    <p:cond delay="1250"/>
                                  </p:stCondLst>
                                  <p:childTnLst>
                                    <p:set>
                                      <p:cBhvr>
                                        <p:cTn id="144" dur="1" fill="hold">
                                          <p:stCondLst>
                                            <p:cond delay="0"/>
                                          </p:stCondLst>
                                        </p:cTn>
                                        <p:tgtEl>
                                          <p:spTgt spid="20"/>
                                        </p:tgtEl>
                                        <p:attrNameLst>
                                          <p:attrName>style.visibility</p:attrName>
                                        </p:attrNameLst>
                                      </p:cBhvr>
                                      <p:to>
                                        <p:strVal val="visible"/>
                                      </p:to>
                                    </p:set>
                                    <p:animEffect transition="in" filter="fade">
                                      <p:cBhvr>
                                        <p:cTn id="145" dur="500"/>
                                        <p:tgtEl>
                                          <p:spTgt spid="20"/>
                                        </p:tgtEl>
                                      </p:cBhvr>
                                    </p:animEffect>
                                  </p:childTnLst>
                                </p:cTn>
                              </p:par>
                              <p:par>
                                <p:cTn id="146" presetID="10" presetClass="exit" presetSubtype="0" fill="hold" grpId="3" nodeType="withEffect">
                                  <p:stCondLst>
                                    <p:cond delay="1750"/>
                                  </p:stCondLst>
                                  <p:childTnLst>
                                    <p:animEffect transition="out" filter="fade">
                                      <p:cBhvr>
                                        <p:cTn id="147" dur="500"/>
                                        <p:tgtEl>
                                          <p:spTgt spid="20"/>
                                        </p:tgtEl>
                                      </p:cBhvr>
                                    </p:animEffect>
                                    <p:set>
                                      <p:cBhvr>
                                        <p:cTn id="148" dur="1" fill="hold">
                                          <p:stCondLst>
                                            <p:cond delay="499"/>
                                          </p:stCondLst>
                                        </p:cTn>
                                        <p:tgtEl>
                                          <p:spTgt spid="20"/>
                                        </p:tgtEl>
                                        <p:attrNameLst>
                                          <p:attrName>style.visibility</p:attrName>
                                        </p:attrNameLst>
                                      </p:cBhvr>
                                      <p:to>
                                        <p:strVal val="hidden"/>
                                      </p:to>
                                    </p:set>
                                  </p:childTnLst>
                                </p:cTn>
                              </p:par>
                              <p:par>
                                <p:cTn id="149" presetID="10" presetClass="entr" presetSubtype="0" fill="hold" grpId="4" nodeType="withEffect">
                                  <p:stCondLst>
                                    <p:cond delay="225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xit" presetSubtype="0" fill="hold" grpId="5" nodeType="withEffect">
                                  <p:stCondLst>
                                    <p:cond delay="2750"/>
                                  </p:stCondLst>
                                  <p:childTnLst>
                                    <p:animEffect transition="out" filter="fade">
                                      <p:cBhvr>
                                        <p:cTn id="153" dur="500"/>
                                        <p:tgtEl>
                                          <p:spTgt spid="20"/>
                                        </p:tgtEl>
                                      </p:cBhvr>
                                    </p:animEffect>
                                    <p:set>
                                      <p:cBhvr>
                                        <p:cTn id="154" dur="1" fill="hold">
                                          <p:stCondLst>
                                            <p:cond delay="499"/>
                                          </p:stCondLst>
                                        </p:cTn>
                                        <p:tgtEl>
                                          <p:spTgt spid="20"/>
                                        </p:tgtEl>
                                        <p:attrNameLst>
                                          <p:attrName>style.visibility</p:attrName>
                                        </p:attrNameLst>
                                      </p:cBhvr>
                                      <p:to>
                                        <p:strVal val="hidden"/>
                                      </p:to>
                                    </p:set>
                                  </p:childTnLst>
                                </p:cTn>
                              </p:par>
                              <p:par>
                                <p:cTn id="155" presetID="10" presetClass="entr" presetSubtype="0" fill="hold" grpId="6" nodeType="withEffect">
                                  <p:stCondLst>
                                    <p:cond delay="3250"/>
                                  </p:stCondLst>
                                  <p:childTnLst>
                                    <p:set>
                                      <p:cBhvr>
                                        <p:cTn id="156" dur="1" fill="hold">
                                          <p:stCondLst>
                                            <p:cond delay="0"/>
                                          </p:stCondLst>
                                        </p:cTn>
                                        <p:tgtEl>
                                          <p:spTgt spid="20"/>
                                        </p:tgtEl>
                                        <p:attrNameLst>
                                          <p:attrName>style.visibility</p:attrName>
                                        </p:attrNameLst>
                                      </p:cBhvr>
                                      <p:to>
                                        <p:strVal val="visible"/>
                                      </p:to>
                                    </p:set>
                                    <p:animEffect transition="in" filter="fade">
                                      <p:cBhvr>
                                        <p:cTn id="157" dur="500"/>
                                        <p:tgtEl>
                                          <p:spTgt spid="20"/>
                                        </p:tgtEl>
                                      </p:cBhvr>
                                    </p:animEffect>
                                  </p:childTnLst>
                                </p:cTn>
                              </p:par>
                              <p:par>
                                <p:cTn id="158" presetID="10" presetClass="exit" presetSubtype="0" fill="hold" grpId="7" nodeType="withEffect">
                                  <p:stCondLst>
                                    <p:cond delay="3750"/>
                                  </p:stCondLst>
                                  <p:childTnLst>
                                    <p:animEffect transition="out" filter="fade">
                                      <p:cBhvr>
                                        <p:cTn id="159" dur="500"/>
                                        <p:tgtEl>
                                          <p:spTgt spid="20"/>
                                        </p:tgtEl>
                                      </p:cBhvr>
                                    </p:animEffect>
                                    <p:set>
                                      <p:cBhvr>
                                        <p:cTn id="160" dur="1" fill="hold">
                                          <p:stCondLst>
                                            <p:cond delay="499"/>
                                          </p:stCondLst>
                                        </p:cTn>
                                        <p:tgtEl>
                                          <p:spTgt spid="20"/>
                                        </p:tgtEl>
                                        <p:attrNameLst>
                                          <p:attrName>style.visibility</p:attrName>
                                        </p:attrNameLst>
                                      </p:cBhvr>
                                      <p:to>
                                        <p:strVal val="hidden"/>
                                      </p:to>
                                    </p:set>
                                  </p:childTnLst>
                                </p:cTn>
                              </p:par>
                              <p:par>
                                <p:cTn id="161" presetID="10" presetClass="entr" presetSubtype="0" fill="hold" grpId="8" nodeType="withEffect">
                                  <p:stCondLst>
                                    <p:cond delay="4250"/>
                                  </p:stCondLst>
                                  <p:childTnLst>
                                    <p:set>
                                      <p:cBhvr>
                                        <p:cTn id="162" dur="1" fill="hold">
                                          <p:stCondLst>
                                            <p:cond delay="0"/>
                                          </p:stCondLst>
                                        </p:cTn>
                                        <p:tgtEl>
                                          <p:spTgt spid="20"/>
                                        </p:tgtEl>
                                        <p:attrNameLst>
                                          <p:attrName>style.visibility</p:attrName>
                                        </p:attrNameLst>
                                      </p:cBhvr>
                                      <p:to>
                                        <p:strVal val="visible"/>
                                      </p:to>
                                    </p:set>
                                    <p:animEffect transition="in" filter="fade">
                                      <p:cBhvr>
                                        <p:cTn id="163" dur="500"/>
                                        <p:tgtEl>
                                          <p:spTgt spid="20"/>
                                        </p:tgtEl>
                                      </p:cBhvr>
                                    </p:animEffect>
                                  </p:childTnLst>
                                </p:cTn>
                              </p:par>
                              <p:par>
                                <p:cTn id="164" presetID="10" presetClass="exit" presetSubtype="0" fill="hold" grpId="9" nodeType="withEffect">
                                  <p:stCondLst>
                                    <p:cond delay="4750"/>
                                  </p:stCondLst>
                                  <p:childTnLst>
                                    <p:animEffect transition="out" filter="fade">
                                      <p:cBhvr>
                                        <p:cTn id="165" dur="500"/>
                                        <p:tgtEl>
                                          <p:spTgt spid="20"/>
                                        </p:tgtEl>
                                      </p:cBhvr>
                                    </p:animEffect>
                                    <p:set>
                                      <p:cBhvr>
                                        <p:cTn id="166" dur="1" fill="hold">
                                          <p:stCondLst>
                                            <p:cond delay="499"/>
                                          </p:stCondLst>
                                        </p:cTn>
                                        <p:tgtEl>
                                          <p:spTgt spid="20"/>
                                        </p:tgtEl>
                                        <p:attrNameLst>
                                          <p:attrName>style.visibility</p:attrName>
                                        </p:attrNameLst>
                                      </p:cBhvr>
                                      <p:to>
                                        <p:strVal val="hidden"/>
                                      </p:to>
                                    </p:set>
                                  </p:childTnLst>
                                </p:cTn>
                              </p:par>
                              <p:par>
                                <p:cTn id="167" presetID="10" presetClass="entr" presetSubtype="0" fill="hold" grpId="0" nodeType="withEffect">
                                  <p:stCondLst>
                                    <p:cond delay="500"/>
                                  </p:stCondLst>
                                  <p:childTnLst>
                                    <p:set>
                                      <p:cBhvr>
                                        <p:cTn id="168" dur="1" fill="hold">
                                          <p:stCondLst>
                                            <p:cond delay="0"/>
                                          </p:stCondLst>
                                        </p:cTn>
                                        <p:tgtEl>
                                          <p:spTgt spid="27"/>
                                        </p:tgtEl>
                                        <p:attrNameLst>
                                          <p:attrName>style.visibility</p:attrName>
                                        </p:attrNameLst>
                                      </p:cBhvr>
                                      <p:to>
                                        <p:strVal val="visible"/>
                                      </p:to>
                                    </p:set>
                                    <p:animEffect transition="in" filter="fade">
                                      <p:cBhvr>
                                        <p:cTn id="169" dur="500"/>
                                        <p:tgtEl>
                                          <p:spTgt spid="27"/>
                                        </p:tgtEl>
                                      </p:cBhvr>
                                    </p:animEffect>
                                  </p:childTnLst>
                                </p:cTn>
                              </p:par>
                              <p:par>
                                <p:cTn id="170" presetID="10" presetClass="exit" presetSubtype="0" fill="hold" grpId="1" nodeType="withEffect">
                                  <p:stCondLst>
                                    <p:cond delay="1000"/>
                                  </p:stCondLst>
                                  <p:childTnLst>
                                    <p:animEffect transition="out" filter="fade">
                                      <p:cBhvr>
                                        <p:cTn id="171" dur="500"/>
                                        <p:tgtEl>
                                          <p:spTgt spid="27"/>
                                        </p:tgtEl>
                                      </p:cBhvr>
                                    </p:animEffect>
                                    <p:set>
                                      <p:cBhvr>
                                        <p:cTn id="172" dur="1" fill="hold">
                                          <p:stCondLst>
                                            <p:cond delay="499"/>
                                          </p:stCondLst>
                                        </p:cTn>
                                        <p:tgtEl>
                                          <p:spTgt spid="27"/>
                                        </p:tgtEl>
                                        <p:attrNameLst>
                                          <p:attrName>style.visibility</p:attrName>
                                        </p:attrNameLst>
                                      </p:cBhvr>
                                      <p:to>
                                        <p:strVal val="hidden"/>
                                      </p:to>
                                    </p:set>
                                  </p:childTnLst>
                                </p:cTn>
                              </p:par>
                              <p:par>
                                <p:cTn id="173" presetID="10" presetClass="entr" presetSubtype="0" fill="hold" grpId="2" nodeType="withEffect">
                                  <p:stCondLst>
                                    <p:cond delay="1500"/>
                                  </p:stCondLst>
                                  <p:childTnLst>
                                    <p:set>
                                      <p:cBhvr>
                                        <p:cTn id="174" dur="1" fill="hold">
                                          <p:stCondLst>
                                            <p:cond delay="0"/>
                                          </p:stCondLst>
                                        </p:cTn>
                                        <p:tgtEl>
                                          <p:spTgt spid="27"/>
                                        </p:tgtEl>
                                        <p:attrNameLst>
                                          <p:attrName>style.visibility</p:attrName>
                                        </p:attrNameLst>
                                      </p:cBhvr>
                                      <p:to>
                                        <p:strVal val="visible"/>
                                      </p:to>
                                    </p:set>
                                    <p:animEffect transition="in" filter="fade">
                                      <p:cBhvr>
                                        <p:cTn id="175" dur="500"/>
                                        <p:tgtEl>
                                          <p:spTgt spid="27"/>
                                        </p:tgtEl>
                                      </p:cBhvr>
                                    </p:animEffect>
                                  </p:childTnLst>
                                </p:cTn>
                              </p:par>
                              <p:par>
                                <p:cTn id="176" presetID="10" presetClass="exit" presetSubtype="0" fill="hold" grpId="3" nodeType="withEffect">
                                  <p:stCondLst>
                                    <p:cond delay="2000"/>
                                  </p:stCondLst>
                                  <p:childTnLst>
                                    <p:animEffect transition="out" filter="fade">
                                      <p:cBhvr>
                                        <p:cTn id="177" dur="500"/>
                                        <p:tgtEl>
                                          <p:spTgt spid="27"/>
                                        </p:tgtEl>
                                      </p:cBhvr>
                                    </p:animEffect>
                                    <p:set>
                                      <p:cBhvr>
                                        <p:cTn id="178" dur="1" fill="hold">
                                          <p:stCondLst>
                                            <p:cond delay="499"/>
                                          </p:stCondLst>
                                        </p:cTn>
                                        <p:tgtEl>
                                          <p:spTgt spid="27"/>
                                        </p:tgtEl>
                                        <p:attrNameLst>
                                          <p:attrName>style.visibility</p:attrName>
                                        </p:attrNameLst>
                                      </p:cBhvr>
                                      <p:to>
                                        <p:strVal val="hidden"/>
                                      </p:to>
                                    </p:set>
                                  </p:childTnLst>
                                </p:cTn>
                              </p:par>
                              <p:par>
                                <p:cTn id="179" presetID="10" presetClass="entr" presetSubtype="0" fill="hold" grpId="4" nodeType="withEffect">
                                  <p:stCondLst>
                                    <p:cond delay="2500"/>
                                  </p:stCondLst>
                                  <p:childTnLst>
                                    <p:set>
                                      <p:cBhvr>
                                        <p:cTn id="180" dur="1" fill="hold">
                                          <p:stCondLst>
                                            <p:cond delay="0"/>
                                          </p:stCondLst>
                                        </p:cTn>
                                        <p:tgtEl>
                                          <p:spTgt spid="27"/>
                                        </p:tgtEl>
                                        <p:attrNameLst>
                                          <p:attrName>style.visibility</p:attrName>
                                        </p:attrNameLst>
                                      </p:cBhvr>
                                      <p:to>
                                        <p:strVal val="visible"/>
                                      </p:to>
                                    </p:set>
                                    <p:animEffect transition="in" filter="fade">
                                      <p:cBhvr>
                                        <p:cTn id="181" dur="500"/>
                                        <p:tgtEl>
                                          <p:spTgt spid="27"/>
                                        </p:tgtEl>
                                      </p:cBhvr>
                                    </p:animEffect>
                                  </p:childTnLst>
                                </p:cTn>
                              </p:par>
                              <p:par>
                                <p:cTn id="182" presetID="10" presetClass="exit" presetSubtype="0" fill="hold" grpId="5" nodeType="withEffect">
                                  <p:stCondLst>
                                    <p:cond delay="3000"/>
                                  </p:stCondLst>
                                  <p:childTnLst>
                                    <p:animEffect transition="out" filter="fade">
                                      <p:cBhvr>
                                        <p:cTn id="183" dur="500"/>
                                        <p:tgtEl>
                                          <p:spTgt spid="27"/>
                                        </p:tgtEl>
                                      </p:cBhvr>
                                    </p:animEffect>
                                    <p:set>
                                      <p:cBhvr>
                                        <p:cTn id="184" dur="1" fill="hold">
                                          <p:stCondLst>
                                            <p:cond delay="499"/>
                                          </p:stCondLst>
                                        </p:cTn>
                                        <p:tgtEl>
                                          <p:spTgt spid="27"/>
                                        </p:tgtEl>
                                        <p:attrNameLst>
                                          <p:attrName>style.visibility</p:attrName>
                                        </p:attrNameLst>
                                      </p:cBhvr>
                                      <p:to>
                                        <p:strVal val="hidden"/>
                                      </p:to>
                                    </p:set>
                                  </p:childTnLst>
                                </p:cTn>
                              </p:par>
                              <p:par>
                                <p:cTn id="185" presetID="10" presetClass="entr" presetSubtype="0" fill="hold" grpId="6" nodeType="withEffect">
                                  <p:stCondLst>
                                    <p:cond delay="3500"/>
                                  </p:stCondLst>
                                  <p:childTnLst>
                                    <p:set>
                                      <p:cBhvr>
                                        <p:cTn id="186" dur="1" fill="hold">
                                          <p:stCondLst>
                                            <p:cond delay="0"/>
                                          </p:stCondLst>
                                        </p:cTn>
                                        <p:tgtEl>
                                          <p:spTgt spid="27"/>
                                        </p:tgtEl>
                                        <p:attrNameLst>
                                          <p:attrName>style.visibility</p:attrName>
                                        </p:attrNameLst>
                                      </p:cBhvr>
                                      <p:to>
                                        <p:strVal val="visible"/>
                                      </p:to>
                                    </p:set>
                                    <p:animEffect transition="in" filter="fade">
                                      <p:cBhvr>
                                        <p:cTn id="187" dur="500"/>
                                        <p:tgtEl>
                                          <p:spTgt spid="27"/>
                                        </p:tgtEl>
                                      </p:cBhvr>
                                    </p:animEffect>
                                  </p:childTnLst>
                                </p:cTn>
                              </p:par>
                              <p:par>
                                <p:cTn id="188" presetID="10" presetClass="exit" presetSubtype="0" fill="hold" grpId="7" nodeType="withEffect">
                                  <p:stCondLst>
                                    <p:cond delay="4000"/>
                                  </p:stCondLst>
                                  <p:childTnLst>
                                    <p:animEffect transition="out" filter="fade">
                                      <p:cBhvr>
                                        <p:cTn id="189" dur="500"/>
                                        <p:tgtEl>
                                          <p:spTgt spid="27"/>
                                        </p:tgtEl>
                                      </p:cBhvr>
                                    </p:animEffect>
                                    <p:set>
                                      <p:cBhvr>
                                        <p:cTn id="190" dur="1" fill="hold">
                                          <p:stCondLst>
                                            <p:cond delay="499"/>
                                          </p:stCondLst>
                                        </p:cTn>
                                        <p:tgtEl>
                                          <p:spTgt spid="27"/>
                                        </p:tgtEl>
                                        <p:attrNameLst>
                                          <p:attrName>style.visibility</p:attrName>
                                        </p:attrNameLst>
                                      </p:cBhvr>
                                      <p:to>
                                        <p:strVal val="hidden"/>
                                      </p:to>
                                    </p:set>
                                  </p:childTnLst>
                                </p:cTn>
                              </p:par>
                              <p:par>
                                <p:cTn id="191" presetID="10" presetClass="entr" presetSubtype="0" fill="hold" grpId="8" nodeType="withEffect">
                                  <p:stCondLst>
                                    <p:cond delay="4500"/>
                                  </p:stCondLst>
                                  <p:childTnLst>
                                    <p:set>
                                      <p:cBhvr>
                                        <p:cTn id="192" dur="1" fill="hold">
                                          <p:stCondLst>
                                            <p:cond delay="0"/>
                                          </p:stCondLst>
                                        </p:cTn>
                                        <p:tgtEl>
                                          <p:spTgt spid="27"/>
                                        </p:tgtEl>
                                        <p:attrNameLst>
                                          <p:attrName>style.visibility</p:attrName>
                                        </p:attrNameLst>
                                      </p:cBhvr>
                                      <p:to>
                                        <p:strVal val="visible"/>
                                      </p:to>
                                    </p:set>
                                    <p:animEffect transition="in" filter="fade">
                                      <p:cBhvr>
                                        <p:cTn id="193" dur="500"/>
                                        <p:tgtEl>
                                          <p:spTgt spid="27"/>
                                        </p:tgtEl>
                                      </p:cBhvr>
                                    </p:animEffect>
                                  </p:childTnLst>
                                </p:cTn>
                              </p:par>
                              <p:par>
                                <p:cTn id="194" presetID="10" presetClass="exit" presetSubtype="0" fill="hold" grpId="9" nodeType="withEffect">
                                  <p:stCondLst>
                                    <p:cond delay="5000"/>
                                  </p:stCondLst>
                                  <p:childTnLst>
                                    <p:animEffect transition="out" filter="fade">
                                      <p:cBhvr>
                                        <p:cTn id="195" dur="500"/>
                                        <p:tgtEl>
                                          <p:spTgt spid="27"/>
                                        </p:tgtEl>
                                      </p:cBhvr>
                                    </p:animEffect>
                                    <p:set>
                                      <p:cBhvr>
                                        <p:cTn id="196" dur="1" fill="hold">
                                          <p:stCondLst>
                                            <p:cond delay="499"/>
                                          </p:stCondLst>
                                        </p:cTn>
                                        <p:tgtEl>
                                          <p:spTgt spid="27"/>
                                        </p:tgtEl>
                                        <p:attrNameLst>
                                          <p:attrName>style.visibility</p:attrName>
                                        </p:attrNameLst>
                                      </p:cBhvr>
                                      <p:to>
                                        <p:strVal val="hidden"/>
                                      </p:to>
                                    </p:set>
                                  </p:childTnLst>
                                </p:cTn>
                              </p:par>
                              <p:par>
                                <p:cTn id="197" presetID="10" presetClass="entr" presetSubtype="0" fill="hold" grpId="0" nodeType="withEffect">
                                  <p:stCondLst>
                                    <p:cond delay="500"/>
                                  </p:stCondLst>
                                  <p:childTnLst>
                                    <p:set>
                                      <p:cBhvr>
                                        <p:cTn id="198" dur="1" fill="hold">
                                          <p:stCondLst>
                                            <p:cond delay="0"/>
                                          </p:stCondLst>
                                        </p:cTn>
                                        <p:tgtEl>
                                          <p:spTgt spid="16"/>
                                        </p:tgtEl>
                                        <p:attrNameLst>
                                          <p:attrName>style.visibility</p:attrName>
                                        </p:attrNameLst>
                                      </p:cBhvr>
                                      <p:to>
                                        <p:strVal val="visible"/>
                                      </p:to>
                                    </p:set>
                                    <p:animEffect transition="in" filter="fade">
                                      <p:cBhvr>
                                        <p:cTn id="199" dur="500"/>
                                        <p:tgtEl>
                                          <p:spTgt spid="16"/>
                                        </p:tgtEl>
                                      </p:cBhvr>
                                    </p:animEffect>
                                  </p:childTnLst>
                                </p:cTn>
                              </p:par>
                              <p:par>
                                <p:cTn id="200" presetID="10" presetClass="exit" presetSubtype="0" fill="hold" grpId="1" nodeType="withEffect">
                                  <p:stCondLst>
                                    <p:cond delay="1000"/>
                                  </p:stCondLst>
                                  <p:childTnLst>
                                    <p:animEffect transition="out" filter="fade">
                                      <p:cBhvr>
                                        <p:cTn id="201" dur="500"/>
                                        <p:tgtEl>
                                          <p:spTgt spid="16"/>
                                        </p:tgtEl>
                                      </p:cBhvr>
                                    </p:animEffect>
                                    <p:set>
                                      <p:cBhvr>
                                        <p:cTn id="202" dur="1" fill="hold">
                                          <p:stCondLst>
                                            <p:cond delay="499"/>
                                          </p:stCondLst>
                                        </p:cTn>
                                        <p:tgtEl>
                                          <p:spTgt spid="16"/>
                                        </p:tgtEl>
                                        <p:attrNameLst>
                                          <p:attrName>style.visibility</p:attrName>
                                        </p:attrNameLst>
                                      </p:cBhvr>
                                      <p:to>
                                        <p:strVal val="hidden"/>
                                      </p:to>
                                    </p:set>
                                  </p:childTnLst>
                                </p:cTn>
                              </p:par>
                              <p:par>
                                <p:cTn id="203" presetID="10" presetClass="entr" presetSubtype="0" fill="hold" grpId="2" nodeType="withEffect">
                                  <p:stCondLst>
                                    <p:cond delay="1500"/>
                                  </p:stCondLst>
                                  <p:childTnLst>
                                    <p:set>
                                      <p:cBhvr>
                                        <p:cTn id="204" dur="1" fill="hold">
                                          <p:stCondLst>
                                            <p:cond delay="0"/>
                                          </p:stCondLst>
                                        </p:cTn>
                                        <p:tgtEl>
                                          <p:spTgt spid="16"/>
                                        </p:tgtEl>
                                        <p:attrNameLst>
                                          <p:attrName>style.visibility</p:attrName>
                                        </p:attrNameLst>
                                      </p:cBhvr>
                                      <p:to>
                                        <p:strVal val="visible"/>
                                      </p:to>
                                    </p:set>
                                    <p:animEffect transition="in" filter="fade">
                                      <p:cBhvr>
                                        <p:cTn id="205" dur="500"/>
                                        <p:tgtEl>
                                          <p:spTgt spid="16"/>
                                        </p:tgtEl>
                                      </p:cBhvr>
                                    </p:animEffect>
                                  </p:childTnLst>
                                </p:cTn>
                              </p:par>
                              <p:par>
                                <p:cTn id="206" presetID="10" presetClass="exit" presetSubtype="0" fill="hold" grpId="3" nodeType="withEffect">
                                  <p:stCondLst>
                                    <p:cond delay="2000"/>
                                  </p:stCondLst>
                                  <p:childTnLst>
                                    <p:animEffect transition="out" filter="fade">
                                      <p:cBhvr>
                                        <p:cTn id="207" dur="500"/>
                                        <p:tgtEl>
                                          <p:spTgt spid="16"/>
                                        </p:tgtEl>
                                      </p:cBhvr>
                                    </p:animEffect>
                                    <p:set>
                                      <p:cBhvr>
                                        <p:cTn id="208" dur="1" fill="hold">
                                          <p:stCondLst>
                                            <p:cond delay="499"/>
                                          </p:stCondLst>
                                        </p:cTn>
                                        <p:tgtEl>
                                          <p:spTgt spid="16"/>
                                        </p:tgtEl>
                                        <p:attrNameLst>
                                          <p:attrName>style.visibility</p:attrName>
                                        </p:attrNameLst>
                                      </p:cBhvr>
                                      <p:to>
                                        <p:strVal val="hidden"/>
                                      </p:to>
                                    </p:set>
                                  </p:childTnLst>
                                </p:cTn>
                              </p:par>
                              <p:par>
                                <p:cTn id="209" presetID="10" presetClass="entr" presetSubtype="0" fill="hold" grpId="4" nodeType="withEffect">
                                  <p:stCondLst>
                                    <p:cond delay="2500"/>
                                  </p:stCondLst>
                                  <p:childTnLst>
                                    <p:set>
                                      <p:cBhvr>
                                        <p:cTn id="210" dur="1" fill="hold">
                                          <p:stCondLst>
                                            <p:cond delay="0"/>
                                          </p:stCondLst>
                                        </p:cTn>
                                        <p:tgtEl>
                                          <p:spTgt spid="16"/>
                                        </p:tgtEl>
                                        <p:attrNameLst>
                                          <p:attrName>style.visibility</p:attrName>
                                        </p:attrNameLst>
                                      </p:cBhvr>
                                      <p:to>
                                        <p:strVal val="visible"/>
                                      </p:to>
                                    </p:set>
                                    <p:animEffect transition="in" filter="fade">
                                      <p:cBhvr>
                                        <p:cTn id="211" dur="500"/>
                                        <p:tgtEl>
                                          <p:spTgt spid="16"/>
                                        </p:tgtEl>
                                      </p:cBhvr>
                                    </p:animEffect>
                                  </p:childTnLst>
                                </p:cTn>
                              </p:par>
                              <p:par>
                                <p:cTn id="212" presetID="10" presetClass="exit" presetSubtype="0" fill="hold" grpId="5" nodeType="withEffect">
                                  <p:stCondLst>
                                    <p:cond delay="3000"/>
                                  </p:stCondLst>
                                  <p:childTnLst>
                                    <p:animEffect transition="out" filter="fade">
                                      <p:cBhvr>
                                        <p:cTn id="213" dur="500"/>
                                        <p:tgtEl>
                                          <p:spTgt spid="16"/>
                                        </p:tgtEl>
                                      </p:cBhvr>
                                    </p:animEffect>
                                    <p:set>
                                      <p:cBhvr>
                                        <p:cTn id="214" dur="1" fill="hold">
                                          <p:stCondLst>
                                            <p:cond delay="499"/>
                                          </p:stCondLst>
                                        </p:cTn>
                                        <p:tgtEl>
                                          <p:spTgt spid="16"/>
                                        </p:tgtEl>
                                        <p:attrNameLst>
                                          <p:attrName>style.visibility</p:attrName>
                                        </p:attrNameLst>
                                      </p:cBhvr>
                                      <p:to>
                                        <p:strVal val="hidden"/>
                                      </p:to>
                                    </p:set>
                                  </p:childTnLst>
                                </p:cTn>
                              </p:par>
                              <p:par>
                                <p:cTn id="215" presetID="10" presetClass="entr" presetSubtype="0" fill="hold" grpId="6" nodeType="withEffect">
                                  <p:stCondLst>
                                    <p:cond delay="3500"/>
                                  </p:stCondLst>
                                  <p:childTnLst>
                                    <p:set>
                                      <p:cBhvr>
                                        <p:cTn id="216" dur="1" fill="hold">
                                          <p:stCondLst>
                                            <p:cond delay="0"/>
                                          </p:stCondLst>
                                        </p:cTn>
                                        <p:tgtEl>
                                          <p:spTgt spid="16"/>
                                        </p:tgtEl>
                                        <p:attrNameLst>
                                          <p:attrName>style.visibility</p:attrName>
                                        </p:attrNameLst>
                                      </p:cBhvr>
                                      <p:to>
                                        <p:strVal val="visible"/>
                                      </p:to>
                                    </p:set>
                                    <p:animEffect transition="in" filter="fade">
                                      <p:cBhvr>
                                        <p:cTn id="217" dur="500"/>
                                        <p:tgtEl>
                                          <p:spTgt spid="16"/>
                                        </p:tgtEl>
                                      </p:cBhvr>
                                    </p:animEffect>
                                  </p:childTnLst>
                                </p:cTn>
                              </p:par>
                              <p:par>
                                <p:cTn id="218" presetID="10" presetClass="exit" presetSubtype="0" fill="hold" grpId="7" nodeType="withEffect">
                                  <p:stCondLst>
                                    <p:cond delay="4000"/>
                                  </p:stCondLst>
                                  <p:childTnLst>
                                    <p:animEffect transition="out" filter="fade">
                                      <p:cBhvr>
                                        <p:cTn id="219" dur="500"/>
                                        <p:tgtEl>
                                          <p:spTgt spid="16"/>
                                        </p:tgtEl>
                                      </p:cBhvr>
                                    </p:animEffect>
                                    <p:set>
                                      <p:cBhvr>
                                        <p:cTn id="220" dur="1" fill="hold">
                                          <p:stCondLst>
                                            <p:cond delay="499"/>
                                          </p:stCondLst>
                                        </p:cTn>
                                        <p:tgtEl>
                                          <p:spTgt spid="16"/>
                                        </p:tgtEl>
                                        <p:attrNameLst>
                                          <p:attrName>style.visibility</p:attrName>
                                        </p:attrNameLst>
                                      </p:cBhvr>
                                      <p:to>
                                        <p:strVal val="hidden"/>
                                      </p:to>
                                    </p:set>
                                  </p:childTnLst>
                                </p:cTn>
                              </p:par>
                              <p:par>
                                <p:cTn id="221" presetID="10" presetClass="entr" presetSubtype="0" fill="hold" grpId="8" nodeType="withEffect">
                                  <p:stCondLst>
                                    <p:cond delay="4500"/>
                                  </p:stCondLst>
                                  <p:childTnLst>
                                    <p:set>
                                      <p:cBhvr>
                                        <p:cTn id="222" dur="1" fill="hold">
                                          <p:stCondLst>
                                            <p:cond delay="0"/>
                                          </p:stCondLst>
                                        </p:cTn>
                                        <p:tgtEl>
                                          <p:spTgt spid="16"/>
                                        </p:tgtEl>
                                        <p:attrNameLst>
                                          <p:attrName>style.visibility</p:attrName>
                                        </p:attrNameLst>
                                      </p:cBhvr>
                                      <p:to>
                                        <p:strVal val="visible"/>
                                      </p:to>
                                    </p:set>
                                    <p:animEffect transition="in" filter="fade">
                                      <p:cBhvr>
                                        <p:cTn id="223" dur="500"/>
                                        <p:tgtEl>
                                          <p:spTgt spid="16"/>
                                        </p:tgtEl>
                                      </p:cBhvr>
                                    </p:animEffect>
                                  </p:childTnLst>
                                </p:cTn>
                              </p:par>
                              <p:par>
                                <p:cTn id="224" presetID="10" presetClass="exit" presetSubtype="0" fill="hold" grpId="9" nodeType="withEffect">
                                  <p:stCondLst>
                                    <p:cond delay="5000"/>
                                  </p:stCondLst>
                                  <p:childTnLst>
                                    <p:animEffect transition="out" filter="fade">
                                      <p:cBhvr>
                                        <p:cTn id="225" dur="500"/>
                                        <p:tgtEl>
                                          <p:spTgt spid="16"/>
                                        </p:tgtEl>
                                      </p:cBhvr>
                                    </p:animEffect>
                                    <p:set>
                                      <p:cBhvr>
                                        <p:cTn id="226" dur="1" fill="hold">
                                          <p:stCondLst>
                                            <p:cond delay="499"/>
                                          </p:stCondLst>
                                        </p:cTn>
                                        <p:tgtEl>
                                          <p:spTgt spid="16"/>
                                        </p:tgtEl>
                                        <p:attrNameLst>
                                          <p:attrName>style.visibility</p:attrName>
                                        </p:attrNameLst>
                                      </p:cBhvr>
                                      <p:to>
                                        <p:strVal val="hidden"/>
                                      </p:to>
                                    </p:set>
                                  </p:childTnLst>
                                </p:cTn>
                              </p:par>
                              <p:par>
                                <p:cTn id="227" presetID="10" presetClass="entr" presetSubtype="0" fill="hold" grpId="0" nodeType="withEffect">
                                  <p:stCondLst>
                                    <p:cond delay="750"/>
                                  </p:stCondLst>
                                  <p:childTnLst>
                                    <p:set>
                                      <p:cBhvr>
                                        <p:cTn id="228" dur="1" fill="hold">
                                          <p:stCondLst>
                                            <p:cond delay="0"/>
                                          </p:stCondLst>
                                        </p:cTn>
                                        <p:tgtEl>
                                          <p:spTgt spid="26"/>
                                        </p:tgtEl>
                                        <p:attrNameLst>
                                          <p:attrName>style.visibility</p:attrName>
                                        </p:attrNameLst>
                                      </p:cBhvr>
                                      <p:to>
                                        <p:strVal val="visible"/>
                                      </p:to>
                                    </p:set>
                                    <p:animEffect transition="in" filter="fade">
                                      <p:cBhvr>
                                        <p:cTn id="229" dur="500"/>
                                        <p:tgtEl>
                                          <p:spTgt spid="26"/>
                                        </p:tgtEl>
                                      </p:cBhvr>
                                    </p:animEffect>
                                  </p:childTnLst>
                                </p:cTn>
                              </p:par>
                              <p:par>
                                <p:cTn id="230" presetID="10" presetClass="exit" presetSubtype="0" fill="hold" grpId="1" nodeType="withEffect">
                                  <p:stCondLst>
                                    <p:cond delay="1250"/>
                                  </p:stCondLst>
                                  <p:childTnLst>
                                    <p:animEffect transition="out" filter="fade">
                                      <p:cBhvr>
                                        <p:cTn id="231" dur="500"/>
                                        <p:tgtEl>
                                          <p:spTgt spid="26"/>
                                        </p:tgtEl>
                                      </p:cBhvr>
                                    </p:animEffect>
                                    <p:set>
                                      <p:cBhvr>
                                        <p:cTn id="232" dur="1" fill="hold">
                                          <p:stCondLst>
                                            <p:cond delay="499"/>
                                          </p:stCondLst>
                                        </p:cTn>
                                        <p:tgtEl>
                                          <p:spTgt spid="26"/>
                                        </p:tgtEl>
                                        <p:attrNameLst>
                                          <p:attrName>style.visibility</p:attrName>
                                        </p:attrNameLst>
                                      </p:cBhvr>
                                      <p:to>
                                        <p:strVal val="hidden"/>
                                      </p:to>
                                    </p:set>
                                  </p:childTnLst>
                                </p:cTn>
                              </p:par>
                              <p:par>
                                <p:cTn id="233" presetID="10" presetClass="entr" presetSubtype="0" fill="hold" grpId="2" nodeType="withEffect">
                                  <p:stCondLst>
                                    <p:cond delay="1750"/>
                                  </p:stCondLst>
                                  <p:childTnLst>
                                    <p:set>
                                      <p:cBhvr>
                                        <p:cTn id="234" dur="1" fill="hold">
                                          <p:stCondLst>
                                            <p:cond delay="0"/>
                                          </p:stCondLst>
                                        </p:cTn>
                                        <p:tgtEl>
                                          <p:spTgt spid="26"/>
                                        </p:tgtEl>
                                        <p:attrNameLst>
                                          <p:attrName>style.visibility</p:attrName>
                                        </p:attrNameLst>
                                      </p:cBhvr>
                                      <p:to>
                                        <p:strVal val="visible"/>
                                      </p:to>
                                    </p:set>
                                    <p:animEffect transition="in" filter="fade">
                                      <p:cBhvr>
                                        <p:cTn id="235" dur="500"/>
                                        <p:tgtEl>
                                          <p:spTgt spid="26"/>
                                        </p:tgtEl>
                                      </p:cBhvr>
                                    </p:animEffect>
                                  </p:childTnLst>
                                </p:cTn>
                              </p:par>
                              <p:par>
                                <p:cTn id="236" presetID="10" presetClass="exit" presetSubtype="0" fill="hold" grpId="3" nodeType="withEffect">
                                  <p:stCondLst>
                                    <p:cond delay="2250"/>
                                  </p:stCondLst>
                                  <p:childTnLst>
                                    <p:animEffect transition="out" filter="fade">
                                      <p:cBhvr>
                                        <p:cTn id="237" dur="500"/>
                                        <p:tgtEl>
                                          <p:spTgt spid="26"/>
                                        </p:tgtEl>
                                      </p:cBhvr>
                                    </p:animEffect>
                                    <p:set>
                                      <p:cBhvr>
                                        <p:cTn id="238" dur="1" fill="hold">
                                          <p:stCondLst>
                                            <p:cond delay="499"/>
                                          </p:stCondLst>
                                        </p:cTn>
                                        <p:tgtEl>
                                          <p:spTgt spid="26"/>
                                        </p:tgtEl>
                                        <p:attrNameLst>
                                          <p:attrName>style.visibility</p:attrName>
                                        </p:attrNameLst>
                                      </p:cBhvr>
                                      <p:to>
                                        <p:strVal val="hidden"/>
                                      </p:to>
                                    </p:set>
                                  </p:childTnLst>
                                </p:cTn>
                              </p:par>
                              <p:par>
                                <p:cTn id="239" presetID="10" presetClass="entr" presetSubtype="0" fill="hold" grpId="4" nodeType="withEffect">
                                  <p:stCondLst>
                                    <p:cond delay="2750"/>
                                  </p:stCondLst>
                                  <p:childTnLst>
                                    <p:set>
                                      <p:cBhvr>
                                        <p:cTn id="240" dur="1" fill="hold">
                                          <p:stCondLst>
                                            <p:cond delay="0"/>
                                          </p:stCondLst>
                                        </p:cTn>
                                        <p:tgtEl>
                                          <p:spTgt spid="26"/>
                                        </p:tgtEl>
                                        <p:attrNameLst>
                                          <p:attrName>style.visibility</p:attrName>
                                        </p:attrNameLst>
                                      </p:cBhvr>
                                      <p:to>
                                        <p:strVal val="visible"/>
                                      </p:to>
                                    </p:set>
                                    <p:animEffect transition="in" filter="fade">
                                      <p:cBhvr>
                                        <p:cTn id="241" dur="500"/>
                                        <p:tgtEl>
                                          <p:spTgt spid="26"/>
                                        </p:tgtEl>
                                      </p:cBhvr>
                                    </p:animEffect>
                                  </p:childTnLst>
                                </p:cTn>
                              </p:par>
                              <p:par>
                                <p:cTn id="242" presetID="10" presetClass="exit" presetSubtype="0" fill="hold" grpId="5" nodeType="withEffect">
                                  <p:stCondLst>
                                    <p:cond delay="3250"/>
                                  </p:stCondLst>
                                  <p:childTnLst>
                                    <p:animEffect transition="out" filter="fade">
                                      <p:cBhvr>
                                        <p:cTn id="243" dur="500"/>
                                        <p:tgtEl>
                                          <p:spTgt spid="26"/>
                                        </p:tgtEl>
                                      </p:cBhvr>
                                    </p:animEffect>
                                    <p:set>
                                      <p:cBhvr>
                                        <p:cTn id="244" dur="1" fill="hold">
                                          <p:stCondLst>
                                            <p:cond delay="499"/>
                                          </p:stCondLst>
                                        </p:cTn>
                                        <p:tgtEl>
                                          <p:spTgt spid="26"/>
                                        </p:tgtEl>
                                        <p:attrNameLst>
                                          <p:attrName>style.visibility</p:attrName>
                                        </p:attrNameLst>
                                      </p:cBhvr>
                                      <p:to>
                                        <p:strVal val="hidden"/>
                                      </p:to>
                                    </p:set>
                                  </p:childTnLst>
                                </p:cTn>
                              </p:par>
                              <p:par>
                                <p:cTn id="245" presetID="10" presetClass="entr" presetSubtype="0" fill="hold" grpId="6" nodeType="withEffect">
                                  <p:stCondLst>
                                    <p:cond delay="3750"/>
                                  </p:stCondLst>
                                  <p:childTnLst>
                                    <p:set>
                                      <p:cBhvr>
                                        <p:cTn id="246" dur="1" fill="hold">
                                          <p:stCondLst>
                                            <p:cond delay="0"/>
                                          </p:stCondLst>
                                        </p:cTn>
                                        <p:tgtEl>
                                          <p:spTgt spid="26"/>
                                        </p:tgtEl>
                                        <p:attrNameLst>
                                          <p:attrName>style.visibility</p:attrName>
                                        </p:attrNameLst>
                                      </p:cBhvr>
                                      <p:to>
                                        <p:strVal val="visible"/>
                                      </p:to>
                                    </p:set>
                                    <p:animEffect transition="in" filter="fade">
                                      <p:cBhvr>
                                        <p:cTn id="247" dur="500"/>
                                        <p:tgtEl>
                                          <p:spTgt spid="26"/>
                                        </p:tgtEl>
                                      </p:cBhvr>
                                    </p:animEffect>
                                  </p:childTnLst>
                                </p:cTn>
                              </p:par>
                              <p:par>
                                <p:cTn id="248" presetID="10" presetClass="exit" presetSubtype="0" fill="hold" grpId="7" nodeType="withEffect">
                                  <p:stCondLst>
                                    <p:cond delay="4250"/>
                                  </p:stCondLst>
                                  <p:childTnLst>
                                    <p:animEffect transition="out" filter="fade">
                                      <p:cBhvr>
                                        <p:cTn id="249" dur="500"/>
                                        <p:tgtEl>
                                          <p:spTgt spid="26"/>
                                        </p:tgtEl>
                                      </p:cBhvr>
                                    </p:animEffect>
                                    <p:set>
                                      <p:cBhvr>
                                        <p:cTn id="250" dur="1" fill="hold">
                                          <p:stCondLst>
                                            <p:cond delay="499"/>
                                          </p:stCondLst>
                                        </p:cTn>
                                        <p:tgtEl>
                                          <p:spTgt spid="26"/>
                                        </p:tgtEl>
                                        <p:attrNameLst>
                                          <p:attrName>style.visibility</p:attrName>
                                        </p:attrNameLst>
                                      </p:cBhvr>
                                      <p:to>
                                        <p:strVal val="hidden"/>
                                      </p:to>
                                    </p:set>
                                  </p:childTnLst>
                                </p:cTn>
                              </p:par>
                              <p:par>
                                <p:cTn id="251" presetID="10" presetClass="entr" presetSubtype="0" fill="hold" grpId="8" nodeType="withEffect">
                                  <p:stCondLst>
                                    <p:cond delay="4750"/>
                                  </p:stCondLst>
                                  <p:childTnLst>
                                    <p:set>
                                      <p:cBhvr>
                                        <p:cTn id="252" dur="1" fill="hold">
                                          <p:stCondLst>
                                            <p:cond delay="0"/>
                                          </p:stCondLst>
                                        </p:cTn>
                                        <p:tgtEl>
                                          <p:spTgt spid="26"/>
                                        </p:tgtEl>
                                        <p:attrNameLst>
                                          <p:attrName>style.visibility</p:attrName>
                                        </p:attrNameLst>
                                      </p:cBhvr>
                                      <p:to>
                                        <p:strVal val="visible"/>
                                      </p:to>
                                    </p:set>
                                    <p:animEffect transition="in" filter="fade">
                                      <p:cBhvr>
                                        <p:cTn id="253" dur="500"/>
                                        <p:tgtEl>
                                          <p:spTgt spid="26"/>
                                        </p:tgtEl>
                                      </p:cBhvr>
                                    </p:animEffect>
                                  </p:childTnLst>
                                </p:cTn>
                              </p:par>
                              <p:par>
                                <p:cTn id="254" presetID="10" presetClass="exit" presetSubtype="0" fill="hold" grpId="9" nodeType="withEffect">
                                  <p:stCondLst>
                                    <p:cond delay="5250"/>
                                  </p:stCondLst>
                                  <p:childTnLst>
                                    <p:animEffect transition="out" filter="fade">
                                      <p:cBhvr>
                                        <p:cTn id="255" dur="500"/>
                                        <p:tgtEl>
                                          <p:spTgt spid="26"/>
                                        </p:tgtEl>
                                      </p:cBhvr>
                                    </p:animEffect>
                                    <p:set>
                                      <p:cBhvr>
                                        <p:cTn id="256" dur="1" fill="hold">
                                          <p:stCondLst>
                                            <p:cond delay="499"/>
                                          </p:stCondLst>
                                        </p:cTn>
                                        <p:tgtEl>
                                          <p:spTgt spid="26"/>
                                        </p:tgtEl>
                                        <p:attrNameLst>
                                          <p:attrName>style.visibility</p:attrName>
                                        </p:attrNameLst>
                                      </p:cBhvr>
                                      <p:to>
                                        <p:strVal val="hidden"/>
                                      </p:to>
                                    </p:set>
                                  </p:childTnLst>
                                </p:cTn>
                              </p:par>
                              <p:par>
                                <p:cTn id="257" presetID="10" presetClass="entr" presetSubtype="0" fill="hold" grpId="0" nodeType="withEffect">
                                  <p:stCondLst>
                                    <p:cond delay="1000"/>
                                  </p:stCondLst>
                                  <p:childTnLst>
                                    <p:set>
                                      <p:cBhvr>
                                        <p:cTn id="258" dur="1" fill="hold">
                                          <p:stCondLst>
                                            <p:cond delay="0"/>
                                          </p:stCondLst>
                                        </p:cTn>
                                        <p:tgtEl>
                                          <p:spTgt spid="12"/>
                                        </p:tgtEl>
                                        <p:attrNameLst>
                                          <p:attrName>style.visibility</p:attrName>
                                        </p:attrNameLst>
                                      </p:cBhvr>
                                      <p:to>
                                        <p:strVal val="visible"/>
                                      </p:to>
                                    </p:set>
                                    <p:animEffect transition="in" filter="fade">
                                      <p:cBhvr>
                                        <p:cTn id="259" dur="500"/>
                                        <p:tgtEl>
                                          <p:spTgt spid="12"/>
                                        </p:tgtEl>
                                      </p:cBhvr>
                                    </p:animEffect>
                                  </p:childTnLst>
                                </p:cTn>
                              </p:par>
                              <p:par>
                                <p:cTn id="260" presetID="10" presetClass="exit" presetSubtype="0" fill="hold" grpId="1" nodeType="withEffect">
                                  <p:stCondLst>
                                    <p:cond delay="1500"/>
                                  </p:stCondLst>
                                  <p:childTnLst>
                                    <p:animEffect transition="out" filter="fade">
                                      <p:cBhvr>
                                        <p:cTn id="261" dur="500"/>
                                        <p:tgtEl>
                                          <p:spTgt spid="12"/>
                                        </p:tgtEl>
                                      </p:cBhvr>
                                    </p:animEffect>
                                    <p:set>
                                      <p:cBhvr>
                                        <p:cTn id="262" dur="1" fill="hold">
                                          <p:stCondLst>
                                            <p:cond delay="499"/>
                                          </p:stCondLst>
                                        </p:cTn>
                                        <p:tgtEl>
                                          <p:spTgt spid="12"/>
                                        </p:tgtEl>
                                        <p:attrNameLst>
                                          <p:attrName>style.visibility</p:attrName>
                                        </p:attrNameLst>
                                      </p:cBhvr>
                                      <p:to>
                                        <p:strVal val="hidden"/>
                                      </p:to>
                                    </p:set>
                                  </p:childTnLst>
                                </p:cTn>
                              </p:par>
                              <p:par>
                                <p:cTn id="263" presetID="10" presetClass="entr" presetSubtype="0" fill="hold" grpId="2" nodeType="withEffect">
                                  <p:stCondLst>
                                    <p:cond delay="2000"/>
                                  </p:stCondLst>
                                  <p:childTnLst>
                                    <p:set>
                                      <p:cBhvr>
                                        <p:cTn id="264" dur="1" fill="hold">
                                          <p:stCondLst>
                                            <p:cond delay="0"/>
                                          </p:stCondLst>
                                        </p:cTn>
                                        <p:tgtEl>
                                          <p:spTgt spid="12"/>
                                        </p:tgtEl>
                                        <p:attrNameLst>
                                          <p:attrName>style.visibility</p:attrName>
                                        </p:attrNameLst>
                                      </p:cBhvr>
                                      <p:to>
                                        <p:strVal val="visible"/>
                                      </p:to>
                                    </p:set>
                                    <p:animEffect transition="in" filter="fade">
                                      <p:cBhvr>
                                        <p:cTn id="265" dur="500"/>
                                        <p:tgtEl>
                                          <p:spTgt spid="12"/>
                                        </p:tgtEl>
                                      </p:cBhvr>
                                    </p:animEffect>
                                  </p:childTnLst>
                                </p:cTn>
                              </p:par>
                              <p:par>
                                <p:cTn id="266" presetID="10" presetClass="exit" presetSubtype="0" fill="hold" grpId="3" nodeType="withEffect">
                                  <p:stCondLst>
                                    <p:cond delay="2500"/>
                                  </p:stCondLst>
                                  <p:childTnLst>
                                    <p:animEffect transition="out" filter="fade">
                                      <p:cBhvr>
                                        <p:cTn id="267" dur="500"/>
                                        <p:tgtEl>
                                          <p:spTgt spid="12"/>
                                        </p:tgtEl>
                                      </p:cBhvr>
                                    </p:animEffect>
                                    <p:set>
                                      <p:cBhvr>
                                        <p:cTn id="268" dur="1" fill="hold">
                                          <p:stCondLst>
                                            <p:cond delay="499"/>
                                          </p:stCondLst>
                                        </p:cTn>
                                        <p:tgtEl>
                                          <p:spTgt spid="12"/>
                                        </p:tgtEl>
                                        <p:attrNameLst>
                                          <p:attrName>style.visibility</p:attrName>
                                        </p:attrNameLst>
                                      </p:cBhvr>
                                      <p:to>
                                        <p:strVal val="hidden"/>
                                      </p:to>
                                    </p:set>
                                  </p:childTnLst>
                                </p:cTn>
                              </p:par>
                              <p:par>
                                <p:cTn id="269" presetID="10" presetClass="entr" presetSubtype="0" fill="hold" grpId="4" nodeType="withEffect">
                                  <p:stCondLst>
                                    <p:cond delay="3000"/>
                                  </p:stCondLst>
                                  <p:childTnLst>
                                    <p:set>
                                      <p:cBhvr>
                                        <p:cTn id="270" dur="1" fill="hold">
                                          <p:stCondLst>
                                            <p:cond delay="0"/>
                                          </p:stCondLst>
                                        </p:cTn>
                                        <p:tgtEl>
                                          <p:spTgt spid="12"/>
                                        </p:tgtEl>
                                        <p:attrNameLst>
                                          <p:attrName>style.visibility</p:attrName>
                                        </p:attrNameLst>
                                      </p:cBhvr>
                                      <p:to>
                                        <p:strVal val="visible"/>
                                      </p:to>
                                    </p:set>
                                    <p:animEffect transition="in" filter="fade">
                                      <p:cBhvr>
                                        <p:cTn id="271" dur="500"/>
                                        <p:tgtEl>
                                          <p:spTgt spid="12"/>
                                        </p:tgtEl>
                                      </p:cBhvr>
                                    </p:animEffect>
                                  </p:childTnLst>
                                </p:cTn>
                              </p:par>
                              <p:par>
                                <p:cTn id="272" presetID="10" presetClass="exit" presetSubtype="0" fill="hold" grpId="5" nodeType="withEffect">
                                  <p:stCondLst>
                                    <p:cond delay="3500"/>
                                  </p:stCondLst>
                                  <p:childTnLst>
                                    <p:animEffect transition="out" filter="fade">
                                      <p:cBhvr>
                                        <p:cTn id="273" dur="500"/>
                                        <p:tgtEl>
                                          <p:spTgt spid="12"/>
                                        </p:tgtEl>
                                      </p:cBhvr>
                                    </p:animEffect>
                                    <p:set>
                                      <p:cBhvr>
                                        <p:cTn id="274" dur="1" fill="hold">
                                          <p:stCondLst>
                                            <p:cond delay="499"/>
                                          </p:stCondLst>
                                        </p:cTn>
                                        <p:tgtEl>
                                          <p:spTgt spid="12"/>
                                        </p:tgtEl>
                                        <p:attrNameLst>
                                          <p:attrName>style.visibility</p:attrName>
                                        </p:attrNameLst>
                                      </p:cBhvr>
                                      <p:to>
                                        <p:strVal val="hidden"/>
                                      </p:to>
                                    </p:set>
                                  </p:childTnLst>
                                </p:cTn>
                              </p:par>
                              <p:par>
                                <p:cTn id="275" presetID="10" presetClass="entr" presetSubtype="0" fill="hold" grpId="6" nodeType="withEffect">
                                  <p:stCondLst>
                                    <p:cond delay="4000"/>
                                  </p:stCondLst>
                                  <p:childTnLst>
                                    <p:set>
                                      <p:cBhvr>
                                        <p:cTn id="276" dur="1" fill="hold">
                                          <p:stCondLst>
                                            <p:cond delay="0"/>
                                          </p:stCondLst>
                                        </p:cTn>
                                        <p:tgtEl>
                                          <p:spTgt spid="12"/>
                                        </p:tgtEl>
                                        <p:attrNameLst>
                                          <p:attrName>style.visibility</p:attrName>
                                        </p:attrNameLst>
                                      </p:cBhvr>
                                      <p:to>
                                        <p:strVal val="visible"/>
                                      </p:to>
                                    </p:set>
                                    <p:animEffect transition="in" filter="fade">
                                      <p:cBhvr>
                                        <p:cTn id="277" dur="500"/>
                                        <p:tgtEl>
                                          <p:spTgt spid="12"/>
                                        </p:tgtEl>
                                      </p:cBhvr>
                                    </p:animEffect>
                                  </p:childTnLst>
                                </p:cTn>
                              </p:par>
                              <p:par>
                                <p:cTn id="278" presetID="10" presetClass="exit" presetSubtype="0" fill="hold" grpId="7" nodeType="withEffect">
                                  <p:stCondLst>
                                    <p:cond delay="4500"/>
                                  </p:stCondLst>
                                  <p:childTnLst>
                                    <p:animEffect transition="out" filter="fade">
                                      <p:cBhvr>
                                        <p:cTn id="279" dur="500"/>
                                        <p:tgtEl>
                                          <p:spTgt spid="12"/>
                                        </p:tgtEl>
                                      </p:cBhvr>
                                    </p:animEffect>
                                    <p:set>
                                      <p:cBhvr>
                                        <p:cTn id="280" dur="1" fill="hold">
                                          <p:stCondLst>
                                            <p:cond delay="499"/>
                                          </p:stCondLst>
                                        </p:cTn>
                                        <p:tgtEl>
                                          <p:spTgt spid="12"/>
                                        </p:tgtEl>
                                        <p:attrNameLst>
                                          <p:attrName>style.visibility</p:attrName>
                                        </p:attrNameLst>
                                      </p:cBhvr>
                                      <p:to>
                                        <p:strVal val="hidden"/>
                                      </p:to>
                                    </p:set>
                                  </p:childTnLst>
                                </p:cTn>
                              </p:par>
                              <p:par>
                                <p:cTn id="281" presetID="10" presetClass="entr" presetSubtype="0" fill="hold" grpId="8" nodeType="withEffect">
                                  <p:stCondLst>
                                    <p:cond delay="5000"/>
                                  </p:stCondLst>
                                  <p:childTnLst>
                                    <p:set>
                                      <p:cBhvr>
                                        <p:cTn id="282" dur="1" fill="hold">
                                          <p:stCondLst>
                                            <p:cond delay="0"/>
                                          </p:stCondLst>
                                        </p:cTn>
                                        <p:tgtEl>
                                          <p:spTgt spid="12"/>
                                        </p:tgtEl>
                                        <p:attrNameLst>
                                          <p:attrName>style.visibility</p:attrName>
                                        </p:attrNameLst>
                                      </p:cBhvr>
                                      <p:to>
                                        <p:strVal val="visible"/>
                                      </p:to>
                                    </p:set>
                                    <p:animEffect transition="in" filter="fade">
                                      <p:cBhvr>
                                        <p:cTn id="283" dur="500"/>
                                        <p:tgtEl>
                                          <p:spTgt spid="12"/>
                                        </p:tgtEl>
                                      </p:cBhvr>
                                    </p:animEffect>
                                  </p:childTnLst>
                                </p:cTn>
                              </p:par>
                              <p:par>
                                <p:cTn id="284" presetID="10" presetClass="exit" presetSubtype="0" fill="hold" grpId="9" nodeType="withEffect">
                                  <p:stCondLst>
                                    <p:cond delay="5500"/>
                                  </p:stCondLst>
                                  <p:childTnLst>
                                    <p:animEffect transition="out" filter="fade">
                                      <p:cBhvr>
                                        <p:cTn id="285" dur="500"/>
                                        <p:tgtEl>
                                          <p:spTgt spid="12"/>
                                        </p:tgtEl>
                                      </p:cBhvr>
                                    </p:animEffect>
                                    <p:set>
                                      <p:cBhvr>
                                        <p:cTn id="286" dur="1" fill="hold">
                                          <p:stCondLst>
                                            <p:cond delay="499"/>
                                          </p:stCondLst>
                                        </p:cTn>
                                        <p:tgtEl>
                                          <p:spTgt spid="12"/>
                                        </p:tgtEl>
                                        <p:attrNameLst>
                                          <p:attrName>style.visibility</p:attrName>
                                        </p:attrNameLst>
                                      </p:cBhvr>
                                      <p:to>
                                        <p:strVal val="hidden"/>
                                      </p:to>
                                    </p:set>
                                  </p:childTnLst>
                                </p:cTn>
                              </p:par>
                              <p:par>
                                <p:cTn id="287" presetID="10" presetClass="entr" presetSubtype="0" fill="hold" grpId="0" nodeType="withEffect">
                                  <p:stCondLst>
                                    <p:cond delay="1000"/>
                                  </p:stCondLst>
                                  <p:childTnLst>
                                    <p:set>
                                      <p:cBhvr>
                                        <p:cTn id="288" dur="1" fill="hold">
                                          <p:stCondLst>
                                            <p:cond delay="0"/>
                                          </p:stCondLst>
                                        </p:cTn>
                                        <p:tgtEl>
                                          <p:spTgt spid="6"/>
                                        </p:tgtEl>
                                        <p:attrNameLst>
                                          <p:attrName>style.visibility</p:attrName>
                                        </p:attrNameLst>
                                      </p:cBhvr>
                                      <p:to>
                                        <p:strVal val="visible"/>
                                      </p:to>
                                    </p:set>
                                    <p:animEffect transition="in" filter="fade">
                                      <p:cBhvr>
                                        <p:cTn id="289" dur="500"/>
                                        <p:tgtEl>
                                          <p:spTgt spid="6"/>
                                        </p:tgtEl>
                                      </p:cBhvr>
                                    </p:animEffect>
                                  </p:childTnLst>
                                </p:cTn>
                              </p:par>
                              <p:par>
                                <p:cTn id="290" presetID="10" presetClass="exit" presetSubtype="0" fill="hold" grpId="1" nodeType="withEffect">
                                  <p:stCondLst>
                                    <p:cond delay="5000"/>
                                  </p:stCondLst>
                                  <p:childTnLst>
                                    <p:animEffect transition="out" filter="fade">
                                      <p:cBhvr>
                                        <p:cTn id="291" dur="500"/>
                                        <p:tgtEl>
                                          <p:spTgt spid="6"/>
                                        </p:tgtEl>
                                      </p:cBhvr>
                                    </p:animEffect>
                                    <p:set>
                                      <p:cBhvr>
                                        <p:cTn id="292" dur="1" fill="hold">
                                          <p:stCondLst>
                                            <p:cond delay="499"/>
                                          </p:stCondLst>
                                        </p:cTn>
                                        <p:tgtEl>
                                          <p:spTgt spid="6"/>
                                        </p:tgtEl>
                                        <p:attrNameLst>
                                          <p:attrName>style.visibility</p:attrName>
                                        </p:attrNameLst>
                                      </p:cBhvr>
                                      <p:to>
                                        <p:strVal val="hidden"/>
                                      </p:to>
                                    </p:set>
                                  </p:childTnLst>
                                </p:cTn>
                              </p:par>
                              <p:par>
                                <p:cTn id="293" presetID="10" presetClass="entr" presetSubtype="0" fill="hold" grpId="0" nodeType="withEffect">
                                  <p:stCondLst>
                                    <p:cond delay="1250"/>
                                  </p:stCondLst>
                                  <p:childTnLst>
                                    <p:set>
                                      <p:cBhvr>
                                        <p:cTn id="294" dur="1" fill="hold">
                                          <p:stCondLst>
                                            <p:cond delay="0"/>
                                          </p:stCondLst>
                                        </p:cTn>
                                        <p:tgtEl>
                                          <p:spTgt spid="4"/>
                                        </p:tgtEl>
                                        <p:attrNameLst>
                                          <p:attrName>style.visibility</p:attrName>
                                        </p:attrNameLst>
                                      </p:cBhvr>
                                      <p:to>
                                        <p:strVal val="visible"/>
                                      </p:to>
                                    </p:set>
                                    <p:animEffect transition="in" filter="fade">
                                      <p:cBhvr>
                                        <p:cTn id="295" dur="500"/>
                                        <p:tgtEl>
                                          <p:spTgt spid="4"/>
                                        </p:tgtEl>
                                      </p:cBhvr>
                                    </p:animEffect>
                                  </p:childTnLst>
                                </p:cTn>
                              </p:par>
                              <p:par>
                                <p:cTn id="296" presetID="10" presetClass="exit" presetSubtype="0" fill="hold" grpId="1" nodeType="withEffect">
                                  <p:stCondLst>
                                    <p:cond delay="5250"/>
                                  </p:stCondLst>
                                  <p:childTnLst>
                                    <p:animEffect transition="out" filter="fade">
                                      <p:cBhvr>
                                        <p:cTn id="297" dur="500"/>
                                        <p:tgtEl>
                                          <p:spTgt spid="4"/>
                                        </p:tgtEl>
                                      </p:cBhvr>
                                    </p:animEffect>
                                    <p:set>
                                      <p:cBhvr>
                                        <p:cTn id="298" dur="1" fill="hold">
                                          <p:stCondLst>
                                            <p:cond delay="499"/>
                                          </p:stCondLst>
                                        </p:cTn>
                                        <p:tgtEl>
                                          <p:spTgt spid="4"/>
                                        </p:tgtEl>
                                        <p:attrNameLst>
                                          <p:attrName>style.visibility</p:attrName>
                                        </p:attrNameLst>
                                      </p:cBhvr>
                                      <p:to>
                                        <p:strVal val="hidden"/>
                                      </p:to>
                                    </p:set>
                                  </p:childTnLst>
                                </p:cTn>
                              </p:par>
                              <p:par>
                                <p:cTn id="299" presetID="10" presetClass="entr" presetSubtype="0" fill="hold" grpId="0" nodeType="withEffect">
                                  <p:stCondLst>
                                    <p:cond delay="1500"/>
                                  </p:stCondLst>
                                  <p:childTnLst>
                                    <p:set>
                                      <p:cBhvr>
                                        <p:cTn id="300" dur="1" fill="hold">
                                          <p:stCondLst>
                                            <p:cond delay="0"/>
                                          </p:stCondLst>
                                        </p:cTn>
                                        <p:tgtEl>
                                          <p:spTgt spid="7"/>
                                        </p:tgtEl>
                                        <p:attrNameLst>
                                          <p:attrName>style.visibility</p:attrName>
                                        </p:attrNameLst>
                                      </p:cBhvr>
                                      <p:to>
                                        <p:strVal val="visible"/>
                                      </p:to>
                                    </p:set>
                                    <p:animEffect transition="in" filter="fade">
                                      <p:cBhvr>
                                        <p:cTn id="301" dur="500"/>
                                        <p:tgtEl>
                                          <p:spTgt spid="7"/>
                                        </p:tgtEl>
                                      </p:cBhvr>
                                    </p:animEffect>
                                  </p:childTnLst>
                                </p:cTn>
                              </p:par>
                              <p:par>
                                <p:cTn id="302" presetID="10" presetClass="exit" presetSubtype="0" fill="hold" grpId="1" nodeType="withEffect">
                                  <p:stCondLst>
                                    <p:cond delay="5500"/>
                                  </p:stCondLst>
                                  <p:childTnLst>
                                    <p:animEffect transition="out" filter="fade">
                                      <p:cBhvr>
                                        <p:cTn id="303" dur="500"/>
                                        <p:tgtEl>
                                          <p:spTgt spid="7"/>
                                        </p:tgtEl>
                                      </p:cBhvr>
                                    </p:animEffect>
                                    <p:set>
                                      <p:cBhvr>
                                        <p:cTn id="304" dur="1" fill="hold">
                                          <p:stCondLst>
                                            <p:cond delay="499"/>
                                          </p:stCondLst>
                                        </p:cTn>
                                        <p:tgtEl>
                                          <p:spTgt spid="7"/>
                                        </p:tgtEl>
                                        <p:attrNameLst>
                                          <p:attrName>style.visibility</p:attrName>
                                        </p:attrNameLst>
                                      </p:cBhvr>
                                      <p:to>
                                        <p:strVal val="hidden"/>
                                      </p:to>
                                    </p:set>
                                  </p:childTnLst>
                                </p:cTn>
                              </p:par>
                              <p:par>
                                <p:cTn id="305" presetID="10" presetClass="entr" presetSubtype="0" fill="hold" grpId="0" nodeType="withEffect">
                                  <p:stCondLst>
                                    <p:cond delay="1750"/>
                                  </p:stCondLst>
                                  <p:childTnLst>
                                    <p:set>
                                      <p:cBhvr>
                                        <p:cTn id="306" dur="1" fill="hold">
                                          <p:stCondLst>
                                            <p:cond delay="0"/>
                                          </p:stCondLst>
                                        </p:cTn>
                                        <p:tgtEl>
                                          <p:spTgt spid="5"/>
                                        </p:tgtEl>
                                        <p:attrNameLst>
                                          <p:attrName>style.visibility</p:attrName>
                                        </p:attrNameLst>
                                      </p:cBhvr>
                                      <p:to>
                                        <p:strVal val="visible"/>
                                      </p:to>
                                    </p:set>
                                    <p:animEffect transition="in" filter="fade">
                                      <p:cBhvr>
                                        <p:cTn id="307" dur="500"/>
                                        <p:tgtEl>
                                          <p:spTgt spid="5"/>
                                        </p:tgtEl>
                                      </p:cBhvr>
                                    </p:animEffect>
                                  </p:childTnLst>
                                </p:cTn>
                              </p:par>
                              <p:par>
                                <p:cTn id="308" presetID="10" presetClass="exit" presetSubtype="0" fill="hold" grpId="1" nodeType="withEffect">
                                  <p:stCondLst>
                                    <p:cond delay="5750"/>
                                  </p:stCondLst>
                                  <p:childTnLst>
                                    <p:animEffect transition="out" filter="fade">
                                      <p:cBhvr>
                                        <p:cTn id="309" dur="500"/>
                                        <p:tgtEl>
                                          <p:spTgt spid="5"/>
                                        </p:tgtEl>
                                      </p:cBhvr>
                                    </p:animEffect>
                                    <p:set>
                                      <p:cBhvr>
                                        <p:cTn id="310" dur="1" fill="hold">
                                          <p:stCondLst>
                                            <p:cond delay="499"/>
                                          </p:stCondLst>
                                        </p:cTn>
                                        <p:tgtEl>
                                          <p:spTgt spid="5"/>
                                        </p:tgtEl>
                                        <p:attrNameLst>
                                          <p:attrName>style.visibility</p:attrName>
                                        </p:attrNameLst>
                                      </p:cBhvr>
                                      <p:to>
                                        <p:strVal val="hidden"/>
                                      </p:to>
                                    </p:set>
                                  </p:childTnLst>
                                </p:cTn>
                              </p:par>
                              <p:par>
                                <p:cTn id="311" presetID="10" presetClass="entr" presetSubtype="0" fill="hold" grpId="0" nodeType="withEffect">
                                  <p:stCondLst>
                                    <p:cond delay="1500"/>
                                  </p:stCondLst>
                                  <p:childTnLst>
                                    <p:set>
                                      <p:cBhvr>
                                        <p:cTn id="312" dur="1" fill="hold">
                                          <p:stCondLst>
                                            <p:cond delay="0"/>
                                          </p:stCondLst>
                                        </p:cTn>
                                        <p:tgtEl>
                                          <p:spTgt spid="17"/>
                                        </p:tgtEl>
                                        <p:attrNameLst>
                                          <p:attrName>style.visibility</p:attrName>
                                        </p:attrNameLst>
                                      </p:cBhvr>
                                      <p:to>
                                        <p:strVal val="visible"/>
                                      </p:to>
                                    </p:set>
                                    <p:animEffect transition="in" filter="fade">
                                      <p:cBhvr>
                                        <p:cTn id="313" dur="500"/>
                                        <p:tgtEl>
                                          <p:spTgt spid="17"/>
                                        </p:tgtEl>
                                      </p:cBhvr>
                                    </p:animEffect>
                                  </p:childTnLst>
                                </p:cTn>
                              </p:par>
                              <p:par>
                                <p:cTn id="314" presetID="10" presetClass="exit" presetSubtype="0" fill="hold" grpId="1" nodeType="withEffect">
                                  <p:stCondLst>
                                    <p:cond delay="2000"/>
                                  </p:stCondLst>
                                  <p:childTnLst>
                                    <p:animEffect transition="out" filter="fade">
                                      <p:cBhvr>
                                        <p:cTn id="315" dur="500"/>
                                        <p:tgtEl>
                                          <p:spTgt spid="17"/>
                                        </p:tgtEl>
                                      </p:cBhvr>
                                    </p:animEffect>
                                    <p:set>
                                      <p:cBhvr>
                                        <p:cTn id="316" dur="1" fill="hold">
                                          <p:stCondLst>
                                            <p:cond delay="499"/>
                                          </p:stCondLst>
                                        </p:cTn>
                                        <p:tgtEl>
                                          <p:spTgt spid="17"/>
                                        </p:tgtEl>
                                        <p:attrNameLst>
                                          <p:attrName>style.visibility</p:attrName>
                                        </p:attrNameLst>
                                      </p:cBhvr>
                                      <p:to>
                                        <p:strVal val="hidden"/>
                                      </p:to>
                                    </p:set>
                                  </p:childTnLst>
                                </p:cTn>
                              </p:par>
                              <p:par>
                                <p:cTn id="317" presetID="10" presetClass="entr" presetSubtype="0" fill="hold" grpId="2" nodeType="withEffect">
                                  <p:stCondLst>
                                    <p:cond delay="2500"/>
                                  </p:stCondLst>
                                  <p:childTnLst>
                                    <p:set>
                                      <p:cBhvr>
                                        <p:cTn id="318" dur="1" fill="hold">
                                          <p:stCondLst>
                                            <p:cond delay="0"/>
                                          </p:stCondLst>
                                        </p:cTn>
                                        <p:tgtEl>
                                          <p:spTgt spid="17"/>
                                        </p:tgtEl>
                                        <p:attrNameLst>
                                          <p:attrName>style.visibility</p:attrName>
                                        </p:attrNameLst>
                                      </p:cBhvr>
                                      <p:to>
                                        <p:strVal val="visible"/>
                                      </p:to>
                                    </p:set>
                                    <p:animEffect transition="in" filter="fade">
                                      <p:cBhvr>
                                        <p:cTn id="319" dur="500"/>
                                        <p:tgtEl>
                                          <p:spTgt spid="17"/>
                                        </p:tgtEl>
                                      </p:cBhvr>
                                    </p:animEffect>
                                  </p:childTnLst>
                                </p:cTn>
                              </p:par>
                              <p:par>
                                <p:cTn id="320" presetID="10" presetClass="exit" presetSubtype="0" fill="hold" grpId="3" nodeType="withEffect">
                                  <p:stCondLst>
                                    <p:cond delay="3000"/>
                                  </p:stCondLst>
                                  <p:childTnLst>
                                    <p:animEffect transition="out" filter="fade">
                                      <p:cBhvr>
                                        <p:cTn id="321" dur="500"/>
                                        <p:tgtEl>
                                          <p:spTgt spid="17"/>
                                        </p:tgtEl>
                                      </p:cBhvr>
                                    </p:animEffect>
                                    <p:set>
                                      <p:cBhvr>
                                        <p:cTn id="322" dur="1" fill="hold">
                                          <p:stCondLst>
                                            <p:cond delay="499"/>
                                          </p:stCondLst>
                                        </p:cTn>
                                        <p:tgtEl>
                                          <p:spTgt spid="17"/>
                                        </p:tgtEl>
                                        <p:attrNameLst>
                                          <p:attrName>style.visibility</p:attrName>
                                        </p:attrNameLst>
                                      </p:cBhvr>
                                      <p:to>
                                        <p:strVal val="hidden"/>
                                      </p:to>
                                    </p:set>
                                  </p:childTnLst>
                                </p:cTn>
                              </p:par>
                              <p:par>
                                <p:cTn id="323" presetID="10" presetClass="entr" presetSubtype="0" fill="hold" grpId="4" nodeType="withEffect">
                                  <p:stCondLst>
                                    <p:cond delay="3540"/>
                                  </p:stCondLst>
                                  <p:childTnLst>
                                    <p:set>
                                      <p:cBhvr>
                                        <p:cTn id="324" dur="1" fill="hold">
                                          <p:stCondLst>
                                            <p:cond delay="0"/>
                                          </p:stCondLst>
                                        </p:cTn>
                                        <p:tgtEl>
                                          <p:spTgt spid="17"/>
                                        </p:tgtEl>
                                        <p:attrNameLst>
                                          <p:attrName>style.visibility</p:attrName>
                                        </p:attrNameLst>
                                      </p:cBhvr>
                                      <p:to>
                                        <p:strVal val="visible"/>
                                      </p:to>
                                    </p:set>
                                    <p:animEffect transition="in" filter="fade">
                                      <p:cBhvr>
                                        <p:cTn id="325" dur="500"/>
                                        <p:tgtEl>
                                          <p:spTgt spid="17"/>
                                        </p:tgtEl>
                                      </p:cBhvr>
                                    </p:animEffect>
                                  </p:childTnLst>
                                </p:cTn>
                              </p:par>
                              <p:par>
                                <p:cTn id="326" presetID="10" presetClass="exit" presetSubtype="0" fill="hold" grpId="5" nodeType="withEffect">
                                  <p:stCondLst>
                                    <p:cond delay="4000"/>
                                  </p:stCondLst>
                                  <p:childTnLst>
                                    <p:animEffect transition="out" filter="fade">
                                      <p:cBhvr>
                                        <p:cTn id="327" dur="500"/>
                                        <p:tgtEl>
                                          <p:spTgt spid="17"/>
                                        </p:tgtEl>
                                      </p:cBhvr>
                                    </p:animEffect>
                                    <p:set>
                                      <p:cBhvr>
                                        <p:cTn id="328" dur="1" fill="hold">
                                          <p:stCondLst>
                                            <p:cond delay="499"/>
                                          </p:stCondLst>
                                        </p:cTn>
                                        <p:tgtEl>
                                          <p:spTgt spid="17"/>
                                        </p:tgtEl>
                                        <p:attrNameLst>
                                          <p:attrName>style.visibility</p:attrName>
                                        </p:attrNameLst>
                                      </p:cBhvr>
                                      <p:to>
                                        <p:strVal val="hidden"/>
                                      </p:to>
                                    </p:set>
                                  </p:childTnLst>
                                </p:cTn>
                              </p:par>
                              <p:par>
                                <p:cTn id="329" presetID="10" presetClass="entr" presetSubtype="0" fill="hold" grpId="6" nodeType="withEffect">
                                  <p:stCondLst>
                                    <p:cond delay="4500"/>
                                  </p:stCondLst>
                                  <p:childTnLst>
                                    <p:set>
                                      <p:cBhvr>
                                        <p:cTn id="330" dur="1" fill="hold">
                                          <p:stCondLst>
                                            <p:cond delay="0"/>
                                          </p:stCondLst>
                                        </p:cTn>
                                        <p:tgtEl>
                                          <p:spTgt spid="17"/>
                                        </p:tgtEl>
                                        <p:attrNameLst>
                                          <p:attrName>style.visibility</p:attrName>
                                        </p:attrNameLst>
                                      </p:cBhvr>
                                      <p:to>
                                        <p:strVal val="visible"/>
                                      </p:to>
                                    </p:set>
                                    <p:animEffect transition="in" filter="fade">
                                      <p:cBhvr>
                                        <p:cTn id="331" dur="500"/>
                                        <p:tgtEl>
                                          <p:spTgt spid="17"/>
                                        </p:tgtEl>
                                      </p:cBhvr>
                                    </p:animEffect>
                                  </p:childTnLst>
                                </p:cTn>
                              </p:par>
                              <p:par>
                                <p:cTn id="332" presetID="10" presetClass="exit" presetSubtype="0" fill="hold" grpId="7" nodeType="withEffect">
                                  <p:stCondLst>
                                    <p:cond delay="5000"/>
                                  </p:stCondLst>
                                  <p:childTnLst>
                                    <p:animEffect transition="out" filter="fade">
                                      <p:cBhvr>
                                        <p:cTn id="333" dur="500"/>
                                        <p:tgtEl>
                                          <p:spTgt spid="17"/>
                                        </p:tgtEl>
                                      </p:cBhvr>
                                    </p:animEffect>
                                    <p:set>
                                      <p:cBhvr>
                                        <p:cTn id="334" dur="1" fill="hold">
                                          <p:stCondLst>
                                            <p:cond delay="499"/>
                                          </p:stCondLst>
                                        </p:cTn>
                                        <p:tgtEl>
                                          <p:spTgt spid="17"/>
                                        </p:tgtEl>
                                        <p:attrNameLst>
                                          <p:attrName>style.visibility</p:attrName>
                                        </p:attrNameLst>
                                      </p:cBhvr>
                                      <p:to>
                                        <p:strVal val="hidden"/>
                                      </p:to>
                                    </p:set>
                                  </p:childTnLst>
                                </p:cTn>
                              </p:par>
                              <p:par>
                                <p:cTn id="335" presetID="10" presetClass="entr" presetSubtype="0" fill="hold" grpId="8" nodeType="withEffect">
                                  <p:stCondLst>
                                    <p:cond delay="5500"/>
                                  </p:stCondLst>
                                  <p:childTnLst>
                                    <p:set>
                                      <p:cBhvr>
                                        <p:cTn id="336" dur="1" fill="hold">
                                          <p:stCondLst>
                                            <p:cond delay="0"/>
                                          </p:stCondLst>
                                        </p:cTn>
                                        <p:tgtEl>
                                          <p:spTgt spid="17"/>
                                        </p:tgtEl>
                                        <p:attrNameLst>
                                          <p:attrName>style.visibility</p:attrName>
                                        </p:attrNameLst>
                                      </p:cBhvr>
                                      <p:to>
                                        <p:strVal val="visible"/>
                                      </p:to>
                                    </p:set>
                                    <p:animEffect transition="in" filter="fade">
                                      <p:cBhvr>
                                        <p:cTn id="337" dur="500"/>
                                        <p:tgtEl>
                                          <p:spTgt spid="17"/>
                                        </p:tgtEl>
                                      </p:cBhvr>
                                    </p:animEffect>
                                  </p:childTnLst>
                                </p:cTn>
                              </p:par>
                              <p:par>
                                <p:cTn id="338" presetID="10" presetClass="exit" presetSubtype="0" fill="hold" grpId="9" nodeType="withEffect">
                                  <p:stCondLst>
                                    <p:cond delay="6000"/>
                                  </p:stCondLst>
                                  <p:childTnLst>
                                    <p:animEffect transition="out" filter="fade">
                                      <p:cBhvr>
                                        <p:cTn id="339" dur="500"/>
                                        <p:tgtEl>
                                          <p:spTgt spid="17"/>
                                        </p:tgtEl>
                                      </p:cBhvr>
                                    </p:animEffect>
                                    <p:set>
                                      <p:cBhvr>
                                        <p:cTn id="340"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12" grpId="0" animBg="1"/>
      <p:bldP spid="12" grpId="1" animBg="1"/>
      <p:bldP spid="12" grpId="2" animBg="1"/>
      <p:bldP spid="12" grpId="3" animBg="1"/>
      <p:bldP spid="12" grpId="4" animBg="1"/>
      <p:bldP spid="12" grpId="5" animBg="1"/>
      <p:bldP spid="12" grpId="6" animBg="1"/>
      <p:bldP spid="12" grpId="7" animBg="1"/>
      <p:bldP spid="12" grpId="8" animBg="1"/>
      <p:bldP spid="12" grpId="9" animBg="1"/>
      <p:bldP spid="15" grpId="0" animBg="1"/>
      <p:bldP spid="15" grpId="1" animBg="1"/>
      <p:bldP spid="15" grpId="2" animBg="1"/>
      <p:bldP spid="15" grpId="3" animBg="1"/>
      <p:bldP spid="15" grpId="4" animBg="1"/>
      <p:bldP spid="15" grpId="5" animBg="1"/>
      <p:bldP spid="15" grpId="6" animBg="1"/>
      <p:bldP spid="15" grpId="7" animBg="1"/>
      <p:bldP spid="15" grpId="8" animBg="1"/>
      <p:bldP spid="15" grpId="9" animBg="1"/>
      <p:bldP spid="16" grpId="0" animBg="1"/>
      <p:bldP spid="16" grpId="1" animBg="1"/>
      <p:bldP spid="16" grpId="2" animBg="1"/>
      <p:bldP spid="16" grpId="3" animBg="1"/>
      <p:bldP spid="16" grpId="4" animBg="1"/>
      <p:bldP spid="16" grpId="5" animBg="1"/>
      <p:bldP spid="16" grpId="6" animBg="1"/>
      <p:bldP spid="16" grpId="7" animBg="1"/>
      <p:bldP spid="16" grpId="8" animBg="1"/>
      <p:bldP spid="16" grpId="9" animBg="1"/>
      <p:bldP spid="17" grpId="0" animBg="1"/>
      <p:bldP spid="17" grpId="1" animBg="1"/>
      <p:bldP spid="17" grpId="2" animBg="1"/>
      <p:bldP spid="17" grpId="3" animBg="1"/>
      <p:bldP spid="17" grpId="4" animBg="1"/>
      <p:bldP spid="17" grpId="5" animBg="1"/>
      <p:bldP spid="17" grpId="6" animBg="1"/>
      <p:bldP spid="17" grpId="7" animBg="1"/>
      <p:bldP spid="17" grpId="8" animBg="1"/>
      <p:bldP spid="17" grpId="9" animBg="1"/>
      <p:bldP spid="20" grpId="0" animBg="1"/>
      <p:bldP spid="20" grpId="1" animBg="1"/>
      <p:bldP spid="20" grpId="2" animBg="1"/>
      <p:bldP spid="20" grpId="3" animBg="1"/>
      <p:bldP spid="20" grpId="4" animBg="1"/>
      <p:bldP spid="20" grpId="5" animBg="1"/>
      <p:bldP spid="20" grpId="6" animBg="1"/>
      <p:bldP spid="20" grpId="7" animBg="1"/>
      <p:bldP spid="20" grpId="8" animBg="1"/>
      <p:bldP spid="20" grpId="9" animBg="1"/>
      <p:bldP spid="23" grpId="0" animBg="1"/>
      <p:bldP spid="23" grpId="1" animBg="1"/>
      <p:bldP spid="23" grpId="2" animBg="1"/>
      <p:bldP spid="23" grpId="3" animBg="1"/>
      <p:bldP spid="23" grpId="4" animBg="1"/>
      <p:bldP spid="23" grpId="5" animBg="1"/>
      <p:bldP spid="23" grpId="6" animBg="1"/>
      <p:bldP spid="23" grpId="7" animBg="1"/>
      <p:bldP spid="23" grpId="8" animBg="1"/>
      <p:bldP spid="23" grpId="9" animBg="1"/>
      <p:bldP spid="26" grpId="0" animBg="1"/>
      <p:bldP spid="26" grpId="1" animBg="1"/>
      <p:bldP spid="26" grpId="2" animBg="1"/>
      <p:bldP spid="26" grpId="3" animBg="1"/>
      <p:bldP spid="26" grpId="4" animBg="1"/>
      <p:bldP spid="26" grpId="5" animBg="1"/>
      <p:bldP spid="26" grpId="6" animBg="1"/>
      <p:bldP spid="26" grpId="7" animBg="1"/>
      <p:bldP spid="26" grpId="8" animBg="1"/>
      <p:bldP spid="26" grpId="9" animBg="1"/>
      <p:bldP spid="27" grpId="0" animBg="1"/>
      <p:bldP spid="27" grpId="1" animBg="1"/>
      <p:bldP spid="27" grpId="2" animBg="1"/>
      <p:bldP spid="27" grpId="3" animBg="1"/>
      <p:bldP spid="27" grpId="4" animBg="1"/>
      <p:bldP spid="27" grpId="5" animBg="1"/>
      <p:bldP spid="27" grpId="6" animBg="1"/>
      <p:bldP spid="27" grpId="7" animBg="1"/>
      <p:bldP spid="27" grpId="8" animBg="1"/>
      <p:bldP spid="27" grpId="9" animBg="1"/>
      <p:bldP spid="28" grpId="0" animBg="1"/>
      <p:bldP spid="28" grpId="1" animBg="1"/>
      <p:bldP spid="28" grpId="2" animBg="1"/>
      <p:bldP spid="28" grpId="3" animBg="1"/>
      <p:bldP spid="28" grpId="4" animBg="1"/>
      <p:bldP spid="28" grpId="5" animBg="1"/>
      <p:bldP spid="28" grpId="6" animBg="1"/>
      <p:bldP spid="28" grpId="7" animBg="1"/>
      <p:bldP spid="28" grpId="8" animBg="1"/>
      <p:bldP spid="28" grpId="9" animBg="1"/>
      <p:bldP spid="33" grpId="0" animBg="1"/>
      <p:bldP spid="33" grpId="1" animBg="1"/>
      <p:bldP spid="33" grpId="2" animBg="1"/>
      <p:bldP spid="33" grpId="3" animBg="1"/>
      <p:bldP spid="33" grpId="4" animBg="1"/>
      <p:bldP spid="33" grpId="5" animBg="1"/>
      <p:bldP spid="33" grpId="6" animBg="1"/>
      <p:bldP spid="33" grpId="7" animBg="1"/>
      <p:bldP spid="33" grpId="8" animBg="1"/>
      <p:bldP spid="33" grpId="9" animBg="1"/>
      <p:bldP spid="2" grpId="0"/>
      <p:bldP spid="2" grpId="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 blanco">
    <p:bg>
      <p:bgPr>
        <a:solidFill>
          <a:schemeClr val="bg2"/>
        </a:solidFill>
        <a:effectLst/>
      </p:bgPr>
    </p:bg>
    <p:spTree>
      <p:nvGrpSpPr>
        <p:cNvPr id="1" name=""/>
        <p:cNvGrpSpPr/>
        <p:nvPr/>
      </p:nvGrpSpPr>
      <p:grpSpPr>
        <a:xfrm>
          <a:off x="0" y="0"/>
          <a:ext cx="0" cy="0"/>
          <a:chOff x="0" y="0"/>
          <a:chExt cx="0" cy="0"/>
        </a:xfrm>
      </p:grpSpPr>
      <p:sp>
        <p:nvSpPr>
          <p:cNvPr id="27" name="Rombo 26">
            <a:extLst>
              <a:ext uri="{FF2B5EF4-FFF2-40B4-BE49-F238E27FC236}">
                <a16:creationId xmlns:a16="http://schemas.microsoft.com/office/drawing/2014/main" id="{239F7AA4-2D43-4BCB-BF16-CC8ED5C11C06}"/>
              </a:ext>
            </a:extLst>
          </p:cNvPr>
          <p:cNvSpPr>
            <a:spLocks noChangeAspect="1"/>
          </p:cNvSpPr>
          <p:nvPr userDrawn="1"/>
        </p:nvSpPr>
        <p:spPr>
          <a:xfrm>
            <a:off x="10661904" y="2577165"/>
            <a:ext cx="1600200" cy="1600200"/>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5" name="Rombo 24">
            <a:extLst>
              <a:ext uri="{FF2B5EF4-FFF2-40B4-BE49-F238E27FC236}">
                <a16:creationId xmlns:a16="http://schemas.microsoft.com/office/drawing/2014/main" id="{E36BE92B-B8B8-46ED-9916-9CF1DE781E51}"/>
              </a:ext>
            </a:extLst>
          </p:cNvPr>
          <p:cNvSpPr>
            <a:spLocks noChangeAspect="1"/>
          </p:cNvSpPr>
          <p:nvPr userDrawn="1"/>
        </p:nvSpPr>
        <p:spPr>
          <a:xfrm>
            <a:off x="9107424" y="4187952"/>
            <a:ext cx="1600200" cy="1600200"/>
          </a:xfrm>
          <a:prstGeom prst="diamond">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6" name="Rombo 25">
            <a:extLst>
              <a:ext uri="{FF2B5EF4-FFF2-40B4-BE49-F238E27FC236}">
                <a16:creationId xmlns:a16="http://schemas.microsoft.com/office/drawing/2014/main" id="{1890491F-A8C8-4CD9-B9DA-66F985F0F939}"/>
              </a:ext>
            </a:extLst>
          </p:cNvPr>
          <p:cNvSpPr>
            <a:spLocks noChangeAspect="1"/>
          </p:cNvSpPr>
          <p:nvPr userDrawn="1"/>
        </p:nvSpPr>
        <p:spPr>
          <a:xfrm>
            <a:off x="9107424" y="941832"/>
            <a:ext cx="1600200" cy="1600200"/>
          </a:xfrm>
          <a:prstGeom prst="diamon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4" name="Rombo 23">
            <a:extLst>
              <a:ext uri="{FF2B5EF4-FFF2-40B4-BE49-F238E27FC236}">
                <a16:creationId xmlns:a16="http://schemas.microsoft.com/office/drawing/2014/main" id="{45B9E38A-CAC0-440D-AE24-F2E889796CEF}"/>
              </a:ext>
            </a:extLst>
          </p:cNvPr>
          <p:cNvSpPr>
            <a:spLocks noChangeAspect="1"/>
          </p:cNvSpPr>
          <p:nvPr userDrawn="1"/>
        </p:nvSpPr>
        <p:spPr>
          <a:xfrm>
            <a:off x="1490472" y="4187952"/>
            <a:ext cx="1600200" cy="1600200"/>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3" name="Rombo 22">
            <a:extLst>
              <a:ext uri="{FF2B5EF4-FFF2-40B4-BE49-F238E27FC236}">
                <a16:creationId xmlns:a16="http://schemas.microsoft.com/office/drawing/2014/main" id="{41520CD4-77DD-4940-B859-B80C6B496A83}"/>
              </a:ext>
            </a:extLst>
          </p:cNvPr>
          <p:cNvSpPr>
            <a:spLocks noChangeAspect="1"/>
          </p:cNvSpPr>
          <p:nvPr userDrawn="1"/>
        </p:nvSpPr>
        <p:spPr>
          <a:xfrm>
            <a:off x="-84994" y="2570169"/>
            <a:ext cx="1600200" cy="1600200"/>
          </a:xfrm>
          <a:prstGeom prst="diamon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2" name="Rombo 21">
            <a:extLst>
              <a:ext uri="{FF2B5EF4-FFF2-40B4-BE49-F238E27FC236}">
                <a16:creationId xmlns:a16="http://schemas.microsoft.com/office/drawing/2014/main" id="{1BCDF2FB-7A60-4C66-8F7B-E075C795C1D5}"/>
              </a:ext>
            </a:extLst>
          </p:cNvPr>
          <p:cNvSpPr>
            <a:spLocks noChangeAspect="1"/>
          </p:cNvSpPr>
          <p:nvPr userDrawn="1"/>
        </p:nvSpPr>
        <p:spPr>
          <a:xfrm>
            <a:off x="1472184" y="941832"/>
            <a:ext cx="1600200" cy="1600200"/>
          </a:xfrm>
          <a:prstGeom prst="diamond">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pic>
        <p:nvPicPr>
          <p:cNvPr id="6" name="Gráfico 5">
            <a:extLst>
              <a:ext uri="{FF2B5EF4-FFF2-40B4-BE49-F238E27FC236}">
                <a16:creationId xmlns:a16="http://schemas.microsoft.com/office/drawing/2014/main" id="{0FEF2CCD-FA67-AD4C-90A4-33790735097A}"/>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69681" y="1701643"/>
            <a:ext cx="12524564" cy="3322844"/>
          </a:xfrm>
          <a:prstGeom prst="rect">
            <a:avLst/>
          </a:prstGeom>
        </p:spPr>
      </p:pic>
      <p:pic>
        <p:nvPicPr>
          <p:cNvPr id="8" name="Gráfico 7">
            <a:extLst>
              <a:ext uri="{FF2B5EF4-FFF2-40B4-BE49-F238E27FC236}">
                <a16:creationId xmlns:a16="http://schemas.microsoft.com/office/drawing/2014/main" id="{CACD5791-03B1-B448-A1F2-6E17E58441DA}"/>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69681" y="1701643"/>
            <a:ext cx="12524564" cy="3351244"/>
          </a:xfrm>
          <a:prstGeom prst="rect">
            <a:avLst/>
          </a:prstGeom>
        </p:spPr>
      </p:pic>
      <p:sp>
        <p:nvSpPr>
          <p:cNvPr id="2" name="Gráfico 11">
            <a:extLst>
              <a:ext uri="{FF2B5EF4-FFF2-40B4-BE49-F238E27FC236}">
                <a16:creationId xmlns:a16="http://schemas.microsoft.com/office/drawing/2014/main" id="{F999B271-6869-6B49-92E2-BB4C25CD8AD6}"/>
              </a:ext>
            </a:extLst>
          </p:cNvPr>
          <p:cNvSpPr/>
          <p:nvPr/>
        </p:nvSpPr>
        <p:spPr>
          <a:xfrm>
            <a:off x="-197939" y="1673506"/>
            <a:ext cx="12577905" cy="3412175"/>
          </a:xfrm>
          <a:custGeom>
            <a:avLst/>
            <a:gdLst>
              <a:gd name="connsiteX0" fmla="*/ 12406774 w 12577905"/>
              <a:gd name="connsiteY0" fmla="*/ 179019 h 3412175"/>
              <a:gd name="connsiteX1" fmla="*/ 9347750 w 12577905"/>
              <a:gd name="connsiteY1" fmla="*/ 3238674 h 3412175"/>
              <a:gd name="connsiteX2" fmla="*/ 6289900 w 12577905"/>
              <a:gd name="connsiteY2" fmla="*/ 179019 h 3412175"/>
              <a:gd name="connsiteX3" fmla="*/ 3230876 w 12577905"/>
              <a:gd name="connsiteY3" fmla="*/ 3238674 h 3412175"/>
              <a:gd name="connsiteX4" fmla="*/ 179107 w 12577905"/>
              <a:gd name="connsiteY4" fmla="*/ 184671 h 3412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7905" h="3412175">
                <a:moveTo>
                  <a:pt x="12406774" y="179019"/>
                </a:moveTo>
                <a:lnTo>
                  <a:pt x="9347750" y="3238674"/>
                </a:lnTo>
                <a:lnTo>
                  <a:pt x="6289900" y="179019"/>
                </a:lnTo>
                <a:lnTo>
                  <a:pt x="3230876" y="3238674"/>
                </a:lnTo>
                <a:lnTo>
                  <a:pt x="179107" y="184671"/>
                </a:lnTo>
              </a:path>
            </a:pathLst>
          </a:custGeom>
          <a:noFill/>
          <a:ln w="213217" cap="sq">
            <a:solidFill>
              <a:schemeClr val="accent2"/>
            </a:solidFill>
            <a:prstDash val="solid"/>
            <a:miter/>
          </a:ln>
        </p:spPr>
        <p:txBody>
          <a:bodyPr rtlCol="0" anchor="ctr"/>
          <a:lstStyle/>
          <a:p>
            <a:pPr rtl="0"/>
            <a:endParaRPr lang="es-ES" noProof="0" dirty="0"/>
          </a:p>
        </p:txBody>
      </p:sp>
      <p:sp>
        <p:nvSpPr>
          <p:cNvPr id="3" name="Gráfico 9">
            <a:extLst>
              <a:ext uri="{FF2B5EF4-FFF2-40B4-BE49-F238E27FC236}">
                <a16:creationId xmlns:a16="http://schemas.microsoft.com/office/drawing/2014/main" id="{0D74884F-79A7-6A4E-A240-70D5AA177CA7}"/>
              </a:ext>
            </a:extLst>
          </p:cNvPr>
          <p:cNvSpPr/>
          <p:nvPr/>
        </p:nvSpPr>
        <p:spPr>
          <a:xfrm>
            <a:off x="-198116" y="1633376"/>
            <a:ext cx="12577951" cy="3416058"/>
          </a:xfrm>
          <a:custGeom>
            <a:avLst/>
            <a:gdLst>
              <a:gd name="connsiteX0" fmla="*/ 179413 w 12577950"/>
              <a:gd name="connsiteY0" fmla="*/ 3236854 h 3416057"/>
              <a:gd name="connsiteX1" fmla="*/ 3229086 w 12577950"/>
              <a:gd name="connsiteY1" fmla="*/ 179376 h 3416057"/>
              <a:gd name="connsiteX2" fmla="*/ 6301608 w 12577950"/>
              <a:gd name="connsiteY2" fmla="*/ 3236854 h 3416057"/>
              <a:gd name="connsiteX3" fmla="*/ 9351173 w 12577950"/>
              <a:gd name="connsiteY3" fmla="*/ 179376 h 3416057"/>
              <a:gd name="connsiteX4" fmla="*/ 12403515 w 12577950"/>
              <a:gd name="connsiteY4" fmla="*/ 3219561 h 3416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7950" h="3416057">
                <a:moveTo>
                  <a:pt x="179413" y="3236854"/>
                </a:moveTo>
                <a:lnTo>
                  <a:pt x="3229086" y="179376"/>
                </a:lnTo>
                <a:lnTo>
                  <a:pt x="6301608" y="3236854"/>
                </a:lnTo>
                <a:lnTo>
                  <a:pt x="9351173" y="179376"/>
                </a:lnTo>
                <a:lnTo>
                  <a:pt x="12403515" y="3219561"/>
                </a:lnTo>
              </a:path>
            </a:pathLst>
          </a:custGeom>
          <a:noFill/>
          <a:ln w="213399" cap="sq">
            <a:solidFill>
              <a:schemeClr val="accent2"/>
            </a:solidFill>
            <a:prstDash val="solid"/>
            <a:miter/>
          </a:ln>
        </p:spPr>
        <p:txBody>
          <a:bodyPr rtlCol="0" anchor="ctr"/>
          <a:lstStyle/>
          <a:p>
            <a:pPr rtl="0"/>
            <a:endParaRPr lang="es-ES" noProof="0" dirty="0"/>
          </a:p>
        </p:txBody>
      </p:sp>
      <p:sp>
        <p:nvSpPr>
          <p:cNvPr id="11" name="Aumentar rombo">
            <a:extLst>
              <a:ext uri="{FF2B5EF4-FFF2-40B4-BE49-F238E27FC236}">
                <a16:creationId xmlns:a16="http://schemas.microsoft.com/office/drawing/2014/main" id="{754C3CA6-9BE1-470B-961A-F37FE53DA704}"/>
              </a:ext>
            </a:extLst>
          </p:cNvPr>
          <p:cNvSpPr/>
          <p:nvPr userDrawn="1"/>
        </p:nvSpPr>
        <p:spPr>
          <a:xfrm>
            <a:off x="1593682" y="-1149518"/>
            <a:ext cx="9004635" cy="9004635"/>
          </a:xfrm>
          <a:prstGeom prst="diamond">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6" name="Marcador de texto 14">
            <a:extLst>
              <a:ext uri="{FF2B5EF4-FFF2-40B4-BE49-F238E27FC236}">
                <a16:creationId xmlns:a16="http://schemas.microsoft.com/office/drawing/2014/main" id="{43ECAC71-F538-43BF-B124-4CD821EF77DA}"/>
              </a:ext>
            </a:extLst>
          </p:cNvPr>
          <p:cNvSpPr>
            <a:spLocks noGrp="1"/>
          </p:cNvSpPr>
          <p:nvPr>
            <p:ph type="body" sz="quarter" idx="11"/>
          </p:nvPr>
        </p:nvSpPr>
        <p:spPr>
          <a:xfrm>
            <a:off x="3347659" y="2968342"/>
            <a:ext cx="5486400" cy="746125"/>
          </a:xfrm>
          <a:prstGeom prst="rect">
            <a:avLst/>
          </a:prstGeom>
        </p:spPr>
        <p:txBody>
          <a:bodyPr rtlCol="0" anchor="ctr"/>
          <a:lstStyle>
            <a:lvl1pPr marL="0" indent="0" algn="ctr">
              <a:buNone/>
              <a:defRPr sz="4800">
                <a:solidFill>
                  <a:schemeClr val="accent2"/>
                </a:solidFill>
                <a:latin typeface="+mn-lt"/>
              </a:defRPr>
            </a:lvl1pPr>
          </a:lstStyle>
          <a:p>
            <a:pPr lvl="0" rtl="0"/>
            <a:r>
              <a:rPr lang="es-ES" noProof="0" smtClean="0"/>
              <a:t>Editar el estilo de texto del patrón</a:t>
            </a:r>
          </a:p>
        </p:txBody>
      </p:sp>
      <p:sp>
        <p:nvSpPr>
          <p:cNvPr id="17" name="Marcador de texto 14">
            <a:extLst>
              <a:ext uri="{FF2B5EF4-FFF2-40B4-BE49-F238E27FC236}">
                <a16:creationId xmlns:a16="http://schemas.microsoft.com/office/drawing/2014/main" id="{7F7B7238-9C5D-4CE1-9708-8B1762AFD837}"/>
              </a:ext>
            </a:extLst>
          </p:cNvPr>
          <p:cNvSpPr>
            <a:spLocks noGrp="1"/>
          </p:cNvSpPr>
          <p:nvPr>
            <p:ph type="body" sz="quarter" idx="12"/>
          </p:nvPr>
        </p:nvSpPr>
        <p:spPr>
          <a:xfrm>
            <a:off x="3347659" y="4679824"/>
            <a:ext cx="5486400" cy="746125"/>
          </a:xfrm>
          <a:prstGeom prst="rect">
            <a:avLst/>
          </a:prstGeom>
        </p:spPr>
        <p:txBody>
          <a:bodyPr rtlCol="0" anchor="ctr"/>
          <a:lstStyle>
            <a:lvl1pPr marL="0" indent="0" algn="ctr">
              <a:buNone/>
              <a:defRPr sz="4800">
                <a:solidFill>
                  <a:schemeClr val="accent2"/>
                </a:solidFill>
                <a:latin typeface="+mn-lt"/>
              </a:defRPr>
            </a:lvl1pPr>
          </a:lstStyle>
          <a:p>
            <a:pPr lvl="0" rtl="0"/>
            <a:r>
              <a:rPr lang="es-ES" noProof="0" smtClean="0"/>
              <a:t>Editar el estilo de texto del patrón</a:t>
            </a:r>
          </a:p>
        </p:txBody>
      </p:sp>
      <p:sp>
        <p:nvSpPr>
          <p:cNvPr id="18" name="Título 17">
            <a:extLst>
              <a:ext uri="{FF2B5EF4-FFF2-40B4-BE49-F238E27FC236}">
                <a16:creationId xmlns:a16="http://schemas.microsoft.com/office/drawing/2014/main" id="{DF32274B-4378-47A1-A6CE-EDCD5600602B}"/>
              </a:ext>
            </a:extLst>
          </p:cNvPr>
          <p:cNvSpPr>
            <a:spLocks noGrp="1"/>
          </p:cNvSpPr>
          <p:nvPr>
            <p:ph type="title" hasCustomPrompt="1"/>
          </p:nvPr>
        </p:nvSpPr>
        <p:spPr>
          <a:xfrm>
            <a:off x="3346704" y="1325880"/>
            <a:ext cx="5486400" cy="749808"/>
          </a:xfrm>
          <a:prstGeom prst="rect">
            <a:avLst/>
          </a:prstGeom>
        </p:spPr>
        <p:txBody>
          <a:bodyPr rtlCol="0" anchor="ctr"/>
          <a:lstStyle>
            <a:lvl1pPr algn="ctr">
              <a:defRPr sz="4800">
                <a:solidFill>
                  <a:schemeClr val="accent2"/>
                </a:solidFill>
              </a:defRPr>
            </a:lvl1pPr>
          </a:lstStyle>
          <a:p>
            <a:pPr rtl="0"/>
            <a:r>
              <a:rPr lang="es-ES" noProof="0" dirty="0"/>
              <a:t>Agregar un título de diapositiva (1)</a:t>
            </a:r>
          </a:p>
        </p:txBody>
      </p:sp>
      <p:cxnSp>
        <p:nvCxnSpPr>
          <p:cNvPr id="20" name="Conector recto 19">
            <a:extLst>
              <a:ext uri="{FF2B5EF4-FFF2-40B4-BE49-F238E27FC236}">
                <a16:creationId xmlns:a16="http://schemas.microsoft.com/office/drawing/2014/main" id="{42AB59A1-06C5-4440-B3BE-11F6BC8D8749}"/>
              </a:ext>
            </a:extLst>
          </p:cNvPr>
          <p:cNvCxnSpPr>
            <a:cxnSpLocks/>
          </p:cNvCxnSpPr>
          <p:nvPr userDrawn="1"/>
        </p:nvCxnSpPr>
        <p:spPr>
          <a:xfrm>
            <a:off x="4107200" y="2511286"/>
            <a:ext cx="3965408" cy="28137"/>
          </a:xfrm>
          <a:prstGeom prst="line">
            <a:avLst/>
          </a:prstGeom>
          <a:ln w="152400" cap="rnd">
            <a:solidFill>
              <a:schemeClr val="accent6">
                <a:lumMod val="9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1477A2E5-683D-4A17-B4ED-3D5532DE3B78}"/>
              </a:ext>
            </a:extLst>
          </p:cNvPr>
          <p:cNvCxnSpPr>
            <a:cxnSpLocks/>
          </p:cNvCxnSpPr>
          <p:nvPr userDrawn="1"/>
        </p:nvCxnSpPr>
        <p:spPr>
          <a:xfrm>
            <a:off x="4107200" y="4187952"/>
            <a:ext cx="3965408" cy="28137"/>
          </a:xfrm>
          <a:prstGeom prst="line">
            <a:avLst/>
          </a:prstGeom>
          <a:ln w="152400" cap="rnd">
            <a:solidFill>
              <a:schemeClr val="accent6">
                <a:lumMod val="90000"/>
              </a:schemeClr>
            </a:solidFill>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62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20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2000"/>
                                        <p:tgtEl>
                                          <p:spTgt spid="8"/>
                                        </p:tgtEl>
                                      </p:cBhvr>
                                    </p:animEffect>
                                  </p:childTnLst>
                                </p:cTn>
                              </p:par>
                              <p:par>
                                <p:cTn id="11" presetID="16" presetClass="entr" presetSubtype="21" fill="hold" grpId="0"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1500"/>
                                        <p:tgtEl>
                                          <p:spTgt spid="3"/>
                                        </p:tgtEl>
                                      </p:cBhvr>
                                    </p:animEffect>
                                  </p:childTnLst>
                                </p:cTn>
                              </p:par>
                              <p:par>
                                <p:cTn id="14" presetID="16" presetClass="entr" presetSubtype="21" fill="hold"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1500"/>
                                        <p:tgtEl>
                                          <p:spTgt spid="6"/>
                                        </p:tgtEl>
                                      </p:cBhvr>
                                    </p:animEffect>
                                  </p:childTnLst>
                                </p:cTn>
                              </p:par>
                            </p:childTnLst>
                          </p:cTn>
                        </p:par>
                        <p:par>
                          <p:cTn id="17" fill="hold">
                            <p:stCondLst>
                              <p:cond delay="2000"/>
                            </p:stCondLst>
                            <p:childTnLst>
                              <p:par>
                                <p:cTn id="18" presetID="16" presetClass="entr" presetSubtype="37"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outVertical)">
                                      <p:cBhvr>
                                        <p:cTn id="20" dur="1000"/>
                                        <p:tgtEl>
                                          <p:spTgt spid="11"/>
                                        </p:tgtEl>
                                      </p:cBhvr>
                                    </p:animEffect>
                                  </p:childTnLst>
                                </p:cTn>
                              </p:par>
                              <p:par>
                                <p:cTn id="21" presetID="10" presetClass="entr" presetSubtype="0" fill="hold" grpId="2" nodeType="withEffect">
                                  <p:stCondLst>
                                    <p:cond delay="500"/>
                                  </p:stCondLst>
                                  <p:iterate type="wd">
                                    <p:tmPct val="0"/>
                                  </p:iterate>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xit" presetSubtype="0" fill="hold" grpId="3" nodeType="withEffect">
                                  <p:stCondLst>
                                    <p:cond delay="3250"/>
                                  </p:stCondLst>
                                  <p:iterate type="wd">
                                    <p:tmPct val="0"/>
                                  </p:iterate>
                                  <p:childTnLst>
                                    <p:animEffect transition="out" filter="fade">
                                      <p:cBhvr>
                                        <p:cTn id="25" dur="500"/>
                                        <p:tgtEl>
                                          <p:spTgt spid="18"/>
                                        </p:tgtEl>
                                      </p:cBhvr>
                                    </p:animEffect>
                                    <p:set>
                                      <p:cBhvr>
                                        <p:cTn id="26" dur="1" fill="hold">
                                          <p:stCondLst>
                                            <p:cond delay="499"/>
                                          </p:stCondLst>
                                        </p:cTn>
                                        <p:tgtEl>
                                          <p:spTgt spid="18"/>
                                        </p:tgtEl>
                                        <p:attrNameLst>
                                          <p:attrName>style.visibility</p:attrName>
                                        </p:attrNameLst>
                                      </p:cBhvr>
                                      <p:to>
                                        <p:strVal val="hidden"/>
                                      </p:to>
                                    </p:set>
                                  </p:childTnLst>
                                </p:cTn>
                              </p:par>
                              <p:par>
                                <p:cTn id="27" presetID="10" presetClass="entr" presetSubtype="0" fill="hold" nodeType="withEffect">
                                  <p:stCondLst>
                                    <p:cond delay="75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xit" presetSubtype="0" fill="hold" nodeType="withEffect">
                                  <p:stCondLst>
                                    <p:cond delay="3500"/>
                                  </p:stCondLst>
                                  <p:childTnLst>
                                    <p:animEffect transition="out" filter="fade">
                                      <p:cBhvr>
                                        <p:cTn id="31" dur="500"/>
                                        <p:tgtEl>
                                          <p:spTgt spid="20"/>
                                        </p:tgtEl>
                                      </p:cBhvr>
                                    </p:animEffect>
                                    <p:set>
                                      <p:cBhvr>
                                        <p:cTn id="32" dur="1" fill="hold">
                                          <p:stCondLst>
                                            <p:cond delay="499"/>
                                          </p:stCondLst>
                                        </p:cTn>
                                        <p:tgtEl>
                                          <p:spTgt spid="20"/>
                                        </p:tgtEl>
                                        <p:attrNameLst>
                                          <p:attrName>style.visibility</p:attrName>
                                        </p:attrNameLst>
                                      </p:cBhvr>
                                      <p:to>
                                        <p:strVal val="hidden"/>
                                      </p:to>
                                    </p:set>
                                  </p:childTnLst>
                                </p:cTn>
                              </p:par>
                              <p:par>
                                <p:cTn id="33" presetID="10" presetClass="entr" presetSubtype="0" fill="hold" grpId="2" nodeType="withEffect">
                                  <p:stCondLst>
                                    <p:cond delay="1000"/>
                                  </p:stCondLst>
                                  <p:iterate type="lt">
                                    <p:tmPct val="0"/>
                                  </p:iterate>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fade">
                                      <p:cBhvr>
                                        <p:cTn id="35" dur="500"/>
                                        <p:tgtEl>
                                          <p:spTgt spid="16">
                                            <p:txEl>
                                              <p:pRg st="0" end="0"/>
                                            </p:txEl>
                                          </p:spTgt>
                                        </p:tgtEl>
                                      </p:cBhvr>
                                    </p:animEffect>
                                  </p:childTnLst>
                                </p:cTn>
                              </p:par>
                              <p:par>
                                <p:cTn id="36" presetID="26" presetClass="emph" presetSubtype="0" fill="hold" grpId="0" nodeType="withEffect">
                                  <p:stCondLst>
                                    <p:cond delay="1500"/>
                                  </p:stCondLst>
                                  <p:iterate type="lt">
                                    <p:tmPct val="10000"/>
                                  </p:iterate>
                                  <p:childTnLst>
                                    <p:animEffect transition="out" filter="fade">
                                      <p:cBhvr>
                                        <p:cTn id="37" dur="500" tmFilter="0, 0; .2, .5; .8, .5; 1, 0"/>
                                        <p:tgtEl>
                                          <p:spTgt spid="16">
                                            <p:txEl>
                                              <p:pRg st="0" end="0"/>
                                            </p:txEl>
                                          </p:spTgt>
                                        </p:tgtEl>
                                      </p:cBhvr>
                                    </p:animEffect>
                                    <p:animScale>
                                      <p:cBhvr>
                                        <p:cTn id="38" dur="250" autoRev="1" fill="hold"/>
                                        <p:tgtEl>
                                          <p:spTgt spid="16">
                                            <p:txEl>
                                              <p:pRg st="0" end="0"/>
                                            </p:txEl>
                                          </p:spTgt>
                                        </p:tgtEl>
                                      </p:cBhvr>
                                      <p:by x="105000" y="105000"/>
                                    </p:animScale>
                                  </p:childTnLst>
                                </p:cTn>
                              </p:par>
                              <p:par>
                                <p:cTn id="39" presetID="26" presetClass="emph" presetSubtype="0" fill="hold" grpId="1" nodeType="withEffect">
                                  <p:stCondLst>
                                    <p:cond delay="2000"/>
                                  </p:stCondLst>
                                  <p:iterate type="lt">
                                    <p:tmPct val="10000"/>
                                  </p:iterate>
                                  <p:childTnLst>
                                    <p:animEffect transition="out" filter="fade">
                                      <p:cBhvr>
                                        <p:cTn id="40" dur="500" tmFilter="0, 0; .2, .5; .8, .5; 1, 0"/>
                                        <p:tgtEl>
                                          <p:spTgt spid="16">
                                            <p:txEl>
                                              <p:pRg st="0" end="0"/>
                                            </p:txEl>
                                          </p:spTgt>
                                        </p:tgtEl>
                                      </p:cBhvr>
                                    </p:animEffect>
                                    <p:animScale>
                                      <p:cBhvr>
                                        <p:cTn id="41" dur="250" autoRev="1" fill="hold"/>
                                        <p:tgtEl>
                                          <p:spTgt spid="16">
                                            <p:txEl>
                                              <p:pRg st="0" end="0"/>
                                            </p:txEl>
                                          </p:spTgt>
                                        </p:tgtEl>
                                      </p:cBhvr>
                                      <p:by x="105000" y="105000"/>
                                    </p:animScale>
                                  </p:childTnLst>
                                </p:cTn>
                              </p:par>
                              <p:par>
                                <p:cTn id="42" presetID="26" presetClass="emph" presetSubtype="0" fill="hold" grpId="3" nodeType="withEffect">
                                  <p:stCondLst>
                                    <p:cond delay="2500"/>
                                  </p:stCondLst>
                                  <p:iterate type="lt">
                                    <p:tmPct val="10000"/>
                                  </p:iterate>
                                  <p:childTnLst>
                                    <p:animEffect transition="out" filter="fade">
                                      <p:cBhvr>
                                        <p:cTn id="43" dur="500" tmFilter="0, 0; .2, .5; .8, .5; 1, 0"/>
                                        <p:tgtEl>
                                          <p:spTgt spid="16">
                                            <p:txEl>
                                              <p:pRg st="0" end="0"/>
                                            </p:txEl>
                                          </p:spTgt>
                                        </p:tgtEl>
                                      </p:cBhvr>
                                    </p:animEffect>
                                    <p:animScale>
                                      <p:cBhvr>
                                        <p:cTn id="44" dur="250" autoRev="1" fill="hold"/>
                                        <p:tgtEl>
                                          <p:spTgt spid="16">
                                            <p:txEl>
                                              <p:pRg st="0" end="0"/>
                                            </p:txEl>
                                          </p:spTgt>
                                        </p:tgtEl>
                                      </p:cBhvr>
                                      <p:by x="105000" y="105000"/>
                                    </p:animScale>
                                  </p:childTnLst>
                                </p:cTn>
                              </p:par>
                              <p:par>
                                <p:cTn id="45" presetID="10" presetClass="exit" presetSubtype="0" fill="hold" grpId="4" nodeType="withEffect">
                                  <p:stCondLst>
                                    <p:cond delay="3750"/>
                                  </p:stCondLst>
                                  <p:iterate type="lt">
                                    <p:tmPct val="0"/>
                                  </p:iterate>
                                  <p:childTnLst>
                                    <p:animEffect transition="out" filter="fade">
                                      <p:cBhvr>
                                        <p:cTn id="46" dur="500"/>
                                        <p:tgtEl>
                                          <p:spTgt spid="16">
                                            <p:txEl>
                                              <p:pRg st="0" end="0"/>
                                            </p:txEl>
                                          </p:spTgt>
                                        </p:tgtEl>
                                      </p:cBhvr>
                                    </p:animEffect>
                                    <p:set>
                                      <p:cBhvr>
                                        <p:cTn id="47" dur="1" fill="hold">
                                          <p:stCondLst>
                                            <p:cond delay="499"/>
                                          </p:stCondLst>
                                        </p:cTn>
                                        <p:tgtEl>
                                          <p:spTgt spid="16">
                                            <p:txEl>
                                              <p:pRg st="0" end="0"/>
                                            </p:txEl>
                                          </p:spTgt>
                                        </p:tgtEl>
                                        <p:attrNameLst>
                                          <p:attrName>style.visibility</p:attrName>
                                        </p:attrNameLst>
                                      </p:cBhvr>
                                      <p:to>
                                        <p:strVal val="hidden"/>
                                      </p:to>
                                    </p:set>
                                  </p:childTnLst>
                                </p:cTn>
                              </p:par>
                              <p:par>
                                <p:cTn id="48" presetID="10" presetClass="entr" presetSubtype="0" fill="hold" nodeType="withEffect">
                                  <p:stCondLst>
                                    <p:cond delay="125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par>
                                <p:cTn id="51" presetID="10" presetClass="exit" presetSubtype="0" fill="hold" nodeType="withEffect">
                                  <p:stCondLst>
                                    <p:cond delay="4000"/>
                                  </p:stCondLst>
                                  <p:childTnLst>
                                    <p:animEffect transition="out" filter="fade">
                                      <p:cBhvr>
                                        <p:cTn id="52" dur="500"/>
                                        <p:tgtEl>
                                          <p:spTgt spid="30"/>
                                        </p:tgtEl>
                                      </p:cBhvr>
                                    </p:animEffect>
                                    <p:set>
                                      <p:cBhvr>
                                        <p:cTn id="53" dur="1" fill="hold">
                                          <p:stCondLst>
                                            <p:cond delay="499"/>
                                          </p:stCondLst>
                                        </p:cTn>
                                        <p:tgtEl>
                                          <p:spTgt spid="30"/>
                                        </p:tgtEl>
                                        <p:attrNameLst>
                                          <p:attrName>style.visibility</p:attrName>
                                        </p:attrNameLst>
                                      </p:cBhvr>
                                      <p:to>
                                        <p:strVal val="hidden"/>
                                      </p:to>
                                    </p:set>
                                  </p:childTnLst>
                                </p:cTn>
                              </p:par>
                              <p:par>
                                <p:cTn id="54" presetID="10" presetClass="entr" presetSubtype="0" fill="hold" grpId="0" nodeType="withEffect">
                                  <p:stCondLst>
                                    <p:cond delay="1500"/>
                                  </p:stCondLst>
                                  <p:iterate type="lt">
                                    <p:tmPct val="0"/>
                                  </p:iterate>
                                  <p:childTnLst>
                                    <p:set>
                                      <p:cBhvr>
                                        <p:cTn id="55" dur="1" fill="hold">
                                          <p:stCondLst>
                                            <p:cond delay="0"/>
                                          </p:stCondLst>
                                        </p:cTn>
                                        <p:tgtEl>
                                          <p:spTgt spid="17">
                                            <p:txEl>
                                              <p:pRg st="0" end="0"/>
                                            </p:txEl>
                                          </p:spTgt>
                                        </p:tgtEl>
                                        <p:attrNameLst>
                                          <p:attrName>style.visibility</p:attrName>
                                        </p:attrNameLst>
                                      </p:cBhvr>
                                      <p:to>
                                        <p:strVal val="visible"/>
                                      </p:to>
                                    </p:set>
                                    <p:animEffect transition="in" filter="fade">
                                      <p:cBhvr>
                                        <p:cTn id="56" dur="500"/>
                                        <p:tgtEl>
                                          <p:spTgt spid="17">
                                            <p:txEl>
                                              <p:pRg st="0" end="0"/>
                                            </p:txEl>
                                          </p:spTgt>
                                        </p:tgtEl>
                                      </p:cBhvr>
                                    </p:animEffect>
                                  </p:childTnLst>
                                </p:cTn>
                              </p:par>
                              <p:par>
                                <p:cTn id="57" presetID="26" presetClass="emph" presetSubtype="0" fill="hold" grpId="1" nodeType="withEffect">
                                  <p:stCondLst>
                                    <p:cond delay="2000"/>
                                  </p:stCondLst>
                                  <p:iterate type="lt">
                                    <p:tmPct val="10000"/>
                                  </p:iterate>
                                  <p:childTnLst>
                                    <p:animEffect transition="out" filter="fade">
                                      <p:cBhvr>
                                        <p:cTn id="58" dur="500" tmFilter="0, 0; .2, .5; .8, .5; 1, 0"/>
                                        <p:tgtEl>
                                          <p:spTgt spid="17">
                                            <p:txEl>
                                              <p:pRg st="0" end="0"/>
                                            </p:txEl>
                                          </p:spTgt>
                                        </p:tgtEl>
                                      </p:cBhvr>
                                    </p:animEffect>
                                    <p:animScale>
                                      <p:cBhvr>
                                        <p:cTn id="59" dur="250" autoRev="1" fill="hold"/>
                                        <p:tgtEl>
                                          <p:spTgt spid="17">
                                            <p:txEl>
                                              <p:pRg st="0" end="0"/>
                                            </p:txEl>
                                          </p:spTgt>
                                        </p:tgtEl>
                                      </p:cBhvr>
                                      <p:by x="105000" y="105000"/>
                                    </p:animScale>
                                  </p:childTnLst>
                                </p:cTn>
                              </p:par>
                              <p:par>
                                <p:cTn id="60" presetID="26" presetClass="emph" presetSubtype="0" fill="hold" grpId="2" nodeType="withEffect">
                                  <p:stCondLst>
                                    <p:cond delay="2500"/>
                                  </p:stCondLst>
                                  <p:iterate type="lt">
                                    <p:tmPct val="10000"/>
                                  </p:iterate>
                                  <p:childTnLst>
                                    <p:animEffect transition="out" filter="fade">
                                      <p:cBhvr>
                                        <p:cTn id="61" dur="500" tmFilter="0, 0; .2, .5; .8, .5; 1, 0"/>
                                        <p:tgtEl>
                                          <p:spTgt spid="17">
                                            <p:txEl>
                                              <p:pRg st="0" end="0"/>
                                            </p:txEl>
                                          </p:spTgt>
                                        </p:tgtEl>
                                      </p:cBhvr>
                                    </p:animEffect>
                                    <p:animScale>
                                      <p:cBhvr>
                                        <p:cTn id="62" dur="250" autoRev="1" fill="hold"/>
                                        <p:tgtEl>
                                          <p:spTgt spid="17">
                                            <p:txEl>
                                              <p:pRg st="0" end="0"/>
                                            </p:txEl>
                                          </p:spTgt>
                                        </p:tgtEl>
                                      </p:cBhvr>
                                      <p:by x="105000" y="105000"/>
                                    </p:animScale>
                                  </p:childTnLst>
                                </p:cTn>
                              </p:par>
                              <p:par>
                                <p:cTn id="63" presetID="26" presetClass="emph" presetSubtype="0" fill="hold" grpId="3" nodeType="withEffect">
                                  <p:stCondLst>
                                    <p:cond delay="3000"/>
                                  </p:stCondLst>
                                  <p:iterate type="lt">
                                    <p:tmPct val="10000"/>
                                  </p:iterate>
                                  <p:childTnLst>
                                    <p:animEffect transition="out" filter="fade">
                                      <p:cBhvr>
                                        <p:cTn id="64" dur="500" tmFilter="0, 0; .2, .5; .8, .5; 1, 0"/>
                                        <p:tgtEl>
                                          <p:spTgt spid="17">
                                            <p:txEl>
                                              <p:pRg st="0" end="0"/>
                                            </p:txEl>
                                          </p:spTgt>
                                        </p:tgtEl>
                                      </p:cBhvr>
                                    </p:animEffect>
                                    <p:animScale>
                                      <p:cBhvr>
                                        <p:cTn id="65" dur="250" autoRev="1" fill="hold"/>
                                        <p:tgtEl>
                                          <p:spTgt spid="17">
                                            <p:txEl>
                                              <p:pRg st="0" end="0"/>
                                            </p:txEl>
                                          </p:spTgt>
                                        </p:tgtEl>
                                      </p:cBhvr>
                                      <p:by x="105000" y="105000"/>
                                    </p:animScale>
                                  </p:childTnLst>
                                </p:cTn>
                              </p:par>
                              <p:par>
                                <p:cTn id="66" presetID="10" presetClass="exit" presetSubtype="0" fill="hold" grpId="4" nodeType="withEffect">
                                  <p:stCondLst>
                                    <p:cond delay="4250"/>
                                  </p:stCondLst>
                                  <p:iterate type="lt">
                                    <p:tmPct val="0"/>
                                  </p:iterate>
                                  <p:childTnLst>
                                    <p:animEffect transition="out" filter="fade">
                                      <p:cBhvr>
                                        <p:cTn id="67" dur="500"/>
                                        <p:tgtEl>
                                          <p:spTgt spid="17">
                                            <p:txEl>
                                              <p:pRg st="0" end="0"/>
                                            </p:txEl>
                                          </p:spTgt>
                                        </p:tgtEl>
                                      </p:cBhvr>
                                    </p:animEffect>
                                    <p:set>
                                      <p:cBhvr>
                                        <p:cTn id="68" dur="1" fill="hold">
                                          <p:stCondLst>
                                            <p:cond delay="499"/>
                                          </p:stCondLst>
                                        </p:cTn>
                                        <p:tgtEl>
                                          <p:spTgt spid="17">
                                            <p:txEl>
                                              <p:pRg st="0" end="0"/>
                                            </p:txEl>
                                          </p:spTgt>
                                        </p:tgtEl>
                                        <p:attrNameLst>
                                          <p:attrName>style.visibility</p:attrName>
                                        </p:attrNameLst>
                                      </p:cBhvr>
                                      <p:to>
                                        <p:strVal val="hidden"/>
                                      </p:to>
                                    </p:set>
                                  </p:childTnLst>
                                </p:cTn>
                              </p:par>
                              <p:par>
                                <p:cTn id="69" presetID="10"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xit" presetSubtype="0" fill="hold" grpId="7" nodeType="withEffect">
                                  <p:stCondLst>
                                    <p:cond delay="500"/>
                                  </p:stCondLst>
                                  <p:childTnLst>
                                    <p:animEffect transition="out" filter="fade">
                                      <p:cBhvr>
                                        <p:cTn id="73" dur="500"/>
                                        <p:tgtEl>
                                          <p:spTgt spid="24"/>
                                        </p:tgtEl>
                                      </p:cBhvr>
                                    </p:animEffect>
                                    <p:set>
                                      <p:cBhvr>
                                        <p:cTn id="74" dur="1" fill="hold">
                                          <p:stCondLst>
                                            <p:cond delay="499"/>
                                          </p:stCondLst>
                                        </p:cTn>
                                        <p:tgtEl>
                                          <p:spTgt spid="24"/>
                                        </p:tgtEl>
                                        <p:attrNameLst>
                                          <p:attrName>style.visibility</p:attrName>
                                        </p:attrNameLst>
                                      </p:cBhvr>
                                      <p:to>
                                        <p:strVal val="hidden"/>
                                      </p:to>
                                    </p:set>
                                  </p:childTnLst>
                                </p:cTn>
                              </p:par>
                              <p:par>
                                <p:cTn id="75" presetID="10" presetClass="entr" presetSubtype="0" fill="hold" grpId="8" nodeType="withEffect">
                                  <p:stCondLst>
                                    <p:cond delay="100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par>
                                <p:cTn id="78" presetID="10" presetClass="exit" presetSubtype="0" fill="hold" grpId="9" nodeType="withEffect">
                                  <p:stCondLst>
                                    <p:cond delay="1500"/>
                                  </p:stCondLst>
                                  <p:childTnLst>
                                    <p:animEffect transition="out" filter="fade">
                                      <p:cBhvr>
                                        <p:cTn id="79" dur="500"/>
                                        <p:tgtEl>
                                          <p:spTgt spid="24"/>
                                        </p:tgtEl>
                                      </p:cBhvr>
                                    </p:animEffect>
                                    <p:set>
                                      <p:cBhvr>
                                        <p:cTn id="80" dur="1" fill="hold">
                                          <p:stCondLst>
                                            <p:cond delay="499"/>
                                          </p:stCondLst>
                                        </p:cTn>
                                        <p:tgtEl>
                                          <p:spTgt spid="24"/>
                                        </p:tgtEl>
                                        <p:attrNameLst>
                                          <p:attrName>style.visibility</p:attrName>
                                        </p:attrNameLst>
                                      </p:cBhvr>
                                      <p:to>
                                        <p:strVal val="hidden"/>
                                      </p:to>
                                    </p:set>
                                  </p:childTnLst>
                                </p:cTn>
                              </p:par>
                              <p:par>
                                <p:cTn id="81" presetID="10" presetClass="entr" presetSubtype="0" fill="hold" grpId="10" nodeType="withEffect">
                                  <p:stCondLst>
                                    <p:cond delay="200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xit" presetSubtype="0" fill="hold" grpId="11" nodeType="withEffect">
                                  <p:stCondLst>
                                    <p:cond delay="2500"/>
                                  </p:stCondLst>
                                  <p:childTnLst>
                                    <p:animEffect transition="out" filter="fade">
                                      <p:cBhvr>
                                        <p:cTn id="85" dur="500"/>
                                        <p:tgtEl>
                                          <p:spTgt spid="24"/>
                                        </p:tgtEl>
                                      </p:cBhvr>
                                    </p:animEffect>
                                    <p:set>
                                      <p:cBhvr>
                                        <p:cTn id="86" dur="1" fill="hold">
                                          <p:stCondLst>
                                            <p:cond delay="499"/>
                                          </p:stCondLst>
                                        </p:cTn>
                                        <p:tgtEl>
                                          <p:spTgt spid="24"/>
                                        </p:tgtEl>
                                        <p:attrNameLst>
                                          <p:attrName>style.visibility</p:attrName>
                                        </p:attrNameLst>
                                      </p:cBhvr>
                                      <p:to>
                                        <p:strVal val="hidden"/>
                                      </p:to>
                                    </p:set>
                                  </p:childTnLst>
                                </p:cTn>
                              </p:par>
                              <p:par>
                                <p:cTn id="87" presetID="10" presetClass="entr" presetSubtype="0" fill="hold" grpId="12" nodeType="withEffect">
                                  <p:stCondLst>
                                    <p:cond delay="3000"/>
                                  </p:stCondLst>
                                  <p:childTnLst>
                                    <p:set>
                                      <p:cBhvr>
                                        <p:cTn id="88" dur="1" fill="hold">
                                          <p:stCondLst>
                                            <p:cond delay="0"/>
                                          </p:stCondLst>
                                        </p:cTn>
                                        <p:tgtEl>
                                          <p:spTgt spid="24"/>
                                        </p:tgtEl>
                                        <p:attrNameLst>
                                          <p:attrName>style.visibility</p:attrName>
                                        </p:attrNameLst>
                                      </p:cBhvr>
                                      <p:to>
                                        <p:strVal val="visible"/>
                                      </p:to>
                                    </p:set>
                                    <p:animEffect transition="in" filter="fade">
                                      <p:cBhvr>
                                        <p:cTn id="89" dur="500"/>
                                        <p:tgtEl>
                                          <p:spTgt spid="24"/>
                                        </p:tgtEl>
                                      </p:cBhvr>
                                    </p:animEffect>
                                  </p:childTnLst>
                                </p:cTn>
                              </p:par>
                              <p:par>
                                <p:cTn id="90" presetID="10" presetClass="exit" presetSubtype="0" fill="hold" grpId="14" nodeType="withEffect">
                                  <p:stCondLst>
                                    <p:cond delay="3500"/>
                                  </p:stCondLst>
                                  <p:childTnLst>
                                    <p:animEffect transition="out" filter="fade">
                                      <p:cBhvr>
                                        <p:cTn id="91" dur="500"/>
                                        <p:tgtEl>
                                          <p:spTgt spid="24"/>
                                        </p:tgtEl>
                                      </p:cBhvr>
                                    </p:animEffect>
                                    <p:set>
                                      <p:cBhvr>
                                        <p:cTn id="92" dur="1" fill="hold">
                                          <p:stCondLst>
                                            <p:cond delay="499"/>
                                          </p:stCondLst>
                                        </p:cTn>
                                        <p:tgtEl>
                                          <p:spTgt spid="24"/>
                                        </p:tgtEl>
                                        <p:attrNameLst>
                                          <p:attrName>style.visibility</p:attrName>
                                        </p:attrNameLst>
                                      </p:cBhvr>
                                      <p:to>
                                        <p:strVal val="hidden"/>
                                      </p:to>
                                    </p:set>
                                  </p:childTnLst>
                                </p:cTn>
                              </p:par>
                              <p:par>
                                <p:cTn id="93" presetID="10" presetClass="entr" presetSubtype="0" fill="hold" grpId="13" nodeType="withEffect">
                                  <p:stCondLst>
                                    <p:cond delay="400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500"/>
                                        <p:tgtEl>
                                          <p:spTgt spid="24"/>
                                        </p:tgtEl>
                                      </p:cBhvr>
                                    </p:animEffect>
                                  </p:childTnLst>
                                </p:cTn>
                              </p:par>
                              <p:par>
                                <p:cTn id="96" presetID="10" presetClass="exit" presetSubtype="0" fill="hold" grpId="5" nodeType="withEffect">
                                  <p:stCondLst>
                                    <p:cond delay="4500"/>
                                  </p:stCondLst>
                                  <p:childTnLst>
                                    <p:animEffect transition="out" filter="fade">
                                      <p:cBhvr>
                                        <p:cTn id="97" dur="500"/>
                                        <p:tgtEl>
                                          <p:spTgt spid="24"/>
                                        </p:tgtEl>
                                      </p:cBhvr>
                                    </p:animEffect>
                                    <p:set>
                                      <p:cBhvr>
                                        <p:cTn id="98" dur="1" fill="hold">
                                          <p:stCondLst>
                                            <p:cond delay="499"/>
                                          </p:stCondLst>
                                        </p:cTn>
                                        <p:tgtEl>
                                          <p:spTgt spid="24"/>
                                        </p:tgtEl>
                                        <p:attrNameLst>
                                          <p:attrName>style.visibility</p:attrName>
                                        </p:attrNameLst>
                                      </p:cBhvr>
                                      <p:to>
                                        <p:strVal val="hidden"/>
                                      </p:to>
                                    </p:set>
                                  </p:childTnLst>
                                </p:cTn>
                              </p:par>
                              <p:par>
                                <p:cTn id="99" presetID="10" presetClass="entr" presetSubtype="0" fill="hold" grpId="0" nodeType="with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fade">
                                      <p:cBhvr>
                                        <p:cTn id="101" dur="500"/>
                                        <p:tgtEl>
                                          <p:spTgt spid="26"/>
                                        </p:tgtEl>
                                      </p:cBhvr>
                                    </p:animEffect>
                                  </p:childTnLst>
                                </p:cTn>
                              </p:par>
                              <p:par>
                                <p:cTn id="102" presetID="10" presetClass="exit" presetSubtype="0" fill="hold" grpId="6" nodeType="withEffect">
                                  <p:stCondLst>
                                    <p:cond delay="500"/>
                                  </p:stCondLst>
                                  <p:childTnLst>
                                    <p:animEffect transition="out" filter="fade">
                                      <p:cBhvr>
                                        <p:cTn id="103" dur="500"/>
                                        <p:tgtEl>
                                          <p:spTgt spid="26"/>
                                        </p:tgtEl>
                                      </p:cBhvr>
                                    </p:animEffect>
                                    <p:set>
                                      <p:cBhvr>
                                        <p:cTn id="104" dur="1" fill="hold">
                                          <p:stCondLst>
                                            <p:cond delay="499"/>
                                          </p:stCondLst>
                                        </p:cTn>
                                        <p:tgtEl>
                                          <p:spTgt spid="26"/>
                                        </p:tgtEl>
                                        <p:attrNameLst>
                                          <p:attrName>style.visibility</p:attrName>
                                        </p:attrNameLst>
                                      </p:cBhvr>
                                      <p:to>
                                        <p:strVal val="hidden"/>
                                      </p:to>
                                    </p:set>
                                  </p:childTnLst>
                                </p:cTn>
                              </p:par>
                              <p:par>
                                <p:cTn id="105" presetID="10" presetClass="entr" presetSubtype="0" fill="hold" grpId="7" nodeType="withEffect">
                                  <p:stCondLst>
                                    <p:cond delay="1000"/>
                                  </p:stCondLst>
                                  <p:childTnLst>
                                    <p:set>
                                      <p:cBhvr>
                                        <p:cTn id="106" dur="1" fill="hold">
                                          <p:stCondLst>
                                            <p:cond delay="0"/>
                                          </p:stCondLst>
                                        </p:cTn>
                                        <p:tgtEl>
                                          <p:spTgt spid="26"/>
                                        </p:tgtEl>
                                        <p:attrNameLst>
                                          <p:attrName>style.visibility</p:attrName>
                                        </p:attrNameLst>
                                      </p:cBhvr>
                                      <p:to>
                                        <p:strVal val="visible"/>
                                      </p:to>
                                    </p:set>
                                    <p:animEffect transition="in" filter="fade">
                                      <p:cBhvr>
                                        <p:cTn id="107" dur="500"/>
                                        <p:tgtEl>
                                          <p:spTgt spid="26"/>
                                        </p:tgtEl>
                                      </p:cBhvr>
                                    </p:animEffect>
                                  </p:childTnLst>
                                </p:cTn>
                              </p:par>
                              <p:par>
                                <p:cTn id="108" presetID="10" presetClass="exit" presetSubtype="0" fill="hold" grpId="8" nodeType="withEffect">
                                  <p:stCondLst>
                                    <p:cond delay="1500"/>
                                  </p:stCondLst>
                                  <p:childTnLst>
                                    <p:animEffect transition="out" filter="fade">
                                      <p:cBhvr>
                                        <p:cTn id="109" dur="500"/>
                                        <p:tgtEl>
                                          <p:spTgt spid="26"/>
                                        </p:tgtEl>
                                      </p:cBhvr>
                                    </p:animEffect>
                                    <p:set>
                                      <p:cBhvr>
                                        <p:cTn id="110" dur="1" fill="hold">
                                          <p:stCondLst>
                                            <p:cond delay="499"/>
                                          </p:stCondLst>
                                        </p:cTn>
                                        <p:tgtEl>
                                          <p:spTgt spid="26"/>
                                        </p:tgtEl>
                                        <p:attrNameLst>
                                          <p:attrName>style.visibility</p:attrName>
                                        </p:attrNameLst>
                                      </p:cBhvr>
                                      <p:to>
                                        <p:strVal val="hidden"/>
                                      </p:to>
                                    </p:set>
                                  </p:childTnLst>
                                </p:cTn>
                              </p:par>
                              <p:par>
                                <p:cTn id="111" presetID="10" presetClass="entr" presetSubtype="0" fill="hold" grpId="9" nodeType="withEffect">
                                  <p:stCondLst>
                                    <p:cond delay="2000"/>
                                  </p:stCondLst>
                                  <p:childTnLst>
                                    <p:set>
                                      <p:cBhvr>
                                        <p:cTn id="112" dur="1" fill="hold">
                                          <p:stCondLst>
                                            <p:cond delay="0"/>
                                          </p:stCondLst>
                                        </p:cTn>
                                        <p:tgtEl>
                                          <p:spTgt spid="26"/>
                                        </p:tgtEl>
                                        <p:attrNameLst>
                                          <p:attrName>style.visibility</p:attrName>
                                        </p:attrNameLst>
                                      </p:cBhvr>
                                      <p:to>
                                        <p:strVal val="visible"/>
                                      </p:to>
                                    </p:set>
                                    <p:animEffect transition="in" filter="fade">
                                      <p:cBhvr>
                                        <p:cTn id="113" dur="500"/>
                                        <p:tgtEl>
                                          <p:spTgt spid="26"/>
                                        </p:tgtEl>
                                      </p:cBhvr>
                                    </p:animEffect>
                                  </p:childTnLst>
                                </p:cTn>
                              </p:par>
                              <p:par>
                                <p:cTn id="114" presetID="10" presetClass="exit" presetSubtype="0" fill="hold" grpId="10" nodeType="withEffect">
                                  <p:stCondLst>
                                    <p:cond delay="2500"/>
                                  </p:stCondLst>
                                  <p:childTnLst>
                                    <p:animEffect transition="out" filter="fade">
                                      <p:cBhvr>
                                        <p:cTn id="115" dur="500"/>
                                        <p:tgtEl>
                                          <p:spTgt spid="26"/>
                                        </p:tgtEl>
                                      </p:cBhvr>
                                    </p:animEffect>
                                    <p:set>
                                      <p:cBhvr>
                                        <p:cTn id="116" dur="1" fill="hold">
                                          <p:stCondLst>
                                            <p:cond delay="499"/>
                                          </p:stCondLst>
                                        </p:cTn>
                                        <p:tgtEl>
                                          <p:spTgt spid="26"/>
                                        </p:tgtEl>
                                        <p:attrNameLst>
                                          <p:attrName>style.visibility</p:attrName>
                                        </p:attrNameLst>
                                      </p:cBhvr>
                                      <p:to>
                                        <p:strVal val="hidden"/>
                                      </p:to>
                                    </p:set>
                                  </p:childTnLst>
                                </p:cTn>
                              </p:par>
                              <p:par>
                                <p:cTn id="117" presetID="10" presetClass="entr" presetSubtype="0" fill="hold" grpId="11" nodeType="withEffect">
                                  <p:stCondLst>
                                    <p:cond delay="300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500"/>
                                        <p:tgtEl>
                                          <p:spTgt spid="26"/>
                                        </p:tgtEl>
                                      </p:cBhvr>
                                    </p:animEffect>
                                  </p:childTnLst>
                                </p:cTn>
                              </p:par>
                              <p:par>
                                <p:cTn id="120" presetID="10" presetClass="exit" presetSubtype="0" fill="hold" grpId="12" nodeType="withEffect">
                                  <p:stCondLst>
                                    <p:cond delay="3500"/>
                                  </p:stCondLst>
                                  <p:childTnLst>
                                    <p:animEffect transition="out" filter="fade">
                                      <p:cBhvr>
                                        <p:cTn id="121" dur="500"/>
                                        <p:tgtEl>
                                          <p:spTgt spid="26"/>
                                        </p:tgtEl>
                                      </p:cBhvr>
                                    </p:animEffect>
                                    <p:set>
                                      <p:cBhvr>
                                        <p:cTn id="122" dur="1" fill="hold">
                                          <p:stCondLst>
                                            <p:cond delay="499"/>
                                          </p:stCondLst>
                                        </p:cTn>
                                        <p:tgtEl>
                                          <p:spTgt spid="26"/>
                                        </p:tgtEl>
                                        <p:attrNameLst>
                                          <p:attrName>style.visibility</p:attrName>
                                        </p:attrNameLst>
                                      </p:cBhvr>
                                      <p:to>
                                        <p:strVal val="hidden"/>
                                      </p:to>
                                    </p:set>
                                  </p:childTnLst>
                                </p:cTn>
                              </p:par>
                              <p:par>
                                <p:cTn id="123" presetID="10" presetClass="entr" presetSubtype="0" fill="hold" grpId="13" nodeType="withEffect">
                                  <p:stCondLst>
                                    <p:cond delay="4000"/>
                                  </p:stCondLst>
                                  <p:childTnLst>
                                    <p:set>
                                      <p:cBhvr>
                                        <p:cTn id="124" dur="1" fill="hold">
                                          <p:stCondLst>
                                            <p:cond delay="0"/>
                                          </p:stCondLst>
                                        </p:cTn>
                                        <p:tgtEl>
                                          <p:spTgt spid="26"/>
                                        </p:tgtEl>
                                        <p:attrNameLst>
                                          <p:attrName>style.visibility</p:attrName>
                                        </p:attrNameLst>
                                      </p:cBhvr>
                                      <p:to>
                                        <p:strVal val="visible"/>
                                      </p:to>
                                    </p:set>
                                    <p:animEffect transition="in" filter="fade">
                                      <p:cBhvr>
                                        <p:cTn id="125" dur="500"/>
                                        <p:tgtEl>
                                          <p:spTgt spid="26"/>
                                        </p:tgtEl>
                                      </p:cBhvr>
                                    </p:animEffect>
                                  </p:childTnLst>
                                </p:cTn>
                              </p:par>
                              <p:par>
                                <p:cTn id="126" presetID="10" presetClass="exit" presetSubtype="0" fill="hold" grpId="5" nodeType="withEffect">
                                  <p:stCondLst>
                                    <p:cond delay="4500"/>
                                  </p:stCondLst>
                                  <p:childTnLst>
                                    <p:animEffect transition="out" filter="fade">
                                      <p:cBhvr>
                                        <p:cTn id="127" dur="500"/>
                                        <p:tgtEl>
                                          <p:spTgt spid="26"/>
                                        </p:tgtEl>
                                      </p:cBhvr>
                                    </p:animEffect>
                                    <p:set>
                                      <p:cBhvr>
                                        <p:cTn id="128" dur="1" fill="hold">
                                          <p:stCondLst>
                                            <p:cond delay="499"/>
                                          </p:stCondLst>
                                        </p:cTn>
                                        <p:tgtEl>
                                          <p:spTgt spid="26"/>
                                        </p:tgtEl>
                                        <p:attrNameLst>
                                          <p:attrName>style.visibility</p:attrName>
                                        </p:attrNameLst>
                                      </p:cBhvr>
                                      <p:to>
                                        <p:strVal val="hidden"/>
                                      </p:to>
                                    </p:set>
                                  </p:childTnLst>
                                </p:cTn>
                              </p:par>
                              <p:par>
                                <p:cTn id="129" presetID="10" presetClass="entr" presetSubtype="0" fill="hold" grpId="0" nodeType="withEffect">
                                  <p:stCondLst>
                                    <p:cond delay="250"/>
                                  </p:stCondLst>
                                  <p:childTnLst>
                                    <p:set>
                                      <p:cBhvr>
                                        <p:cTn id="130" dur="1" fill="hold">
                                          <p:stCondLst>
                                            <p:cond delay="0"/>
                                          </p:stCondLst>
                                        </p:cTn>
                                        <p:tgtEl>
                                          <p:spTgt spid="25"/>
                                        </p:tgtEl>
                                        <p:attrNameLst>
                                          <p:attrName>style.visibility</p:attrName>
                                        </p:attrNameLst>
                                      </p:cBhvr>
                                      <p:to>
                                        <p:strVal val="visible"/>
                                      </p:to>
                                    </p:set>
                                    <p:animEffect transition="in" filter="fade">
                                      <p:cBhvr>
                                        <p:cTn id="131" dur="500"/>
                                        <p:tgtEl>
                                          <p:spTgt spid="25"/>
                                        </p:tgtEl>
                                      </p:cBhvr>
                                    </p:animEffect>
                                  </p:childTnLst>
                                </p:cTn>
                              </p:par>
                              <p:par>
                                <p:cTn id="132" presetID="10" presetClass="exit" presetSubtype="0" fill="hold" grpId="6" nodeType="withEffect">
                                  <p:stCondLst>
                                    <p:cond delay="750"/>
                                  </p:stCondLst>
                                  <p:childTnLst>
                                    <p:animEffect transition="out" filter="fade">
                                      <p:cBhvr>
                                        <p:cTn id="133" dur="500"/>
                                        <p:tgtEl>
                                          <p:spTgt spid="25"/>
                                        </p:tgtEl>
                                      </p:cBhvr>
                                    </p:animEffect>
                                    <p:set>
                                      <p:cBhvr>
                                        <p:cTn id="134" dur="1" fill="hold">
                                          <p:stCondLst>
                                            <p:cond delay="499"/>
                                          </p:stCondLst>
                                        </p:cTn>
                                        <p:tgtEl>
                                          <p:spTgt spid="25"/>
                                        </p:tgtEl>
                                        <p:attrNameLst>
                                          <p:attrName>style.visibility</p:attrName>
                                        </p:attrNameLst>
                                      </p:cBhvr>
                                      <p:to>
                                        <p:strVal val="hidden"/>
                                      </p:to>
                                    </p:set>
                                  </p:childTnLst>
                                </p:cTn>
                              </p:par>
                              <p:par>
                                <p:cTn id="135" presetID="10" presetClass="entr" presetSubtype="0" fill="hold" grpId="7" nodeType="withEffect">
                                  <p:stCondLst>
                                    <p:cond delay="1250"/>
                                  </p:stCondLst>
                                  <p:childTnLst>
                                    <p:set>
                                      <p:cBhvr>
                                        <p:cTn id="136" dur="1" fill="hold">
                                          <p:stCondLst>
                                            <p:cond delay="0"/>
                                          </p:stCondLst>
                                        </p:cTn>
                                        <p:tgtEl>
                                          <p:spTgt spid="25"/>
                                        </p:tgtEl>
                                        <p:attrNameLst>
                                          <p:attrName>style.visibility</p:attrName>
                                        </p:attrNameLst>
                                      </p:cBhvr>
                                      <p:to>
                                        <p:strVal val="visible"/>
                                      </p:to>
                                    </p:set>
                                    <p:animEffect transition="in" filter="fade">
                                      <p:cBhvr>
                                        <p:cTn id="137" dur="500"/>
                                        <p:tgtEl>
                                          <p:spTgt spid="25"/>
                                        </p:tgtEl>
                                      </p:cBhvr>
                                    </p:animEffect>
                                  </p:childTnLst>
                                </p:cTn>
                              </p:par>
                              <p:par>
                                <p:cTn id="138" presetID="10" presetClass="exit" presetSubtype="0" fill="hold" grpId="8" nodeType="withEffect">
                                  <p:stCondLst>
                                    <p:cond delay="1750"/>
                                  </p:stCondLst>
                                  <p:childTnLst>
                                    <p:animEffect transition="out" filter="fade">
                                      <p:cBhvr>
                                        <p:cTn id="139" dur="500"/>
                                        <p:tgtEl>
                                          <p:spTgt spid="25"/>
                                        </p:tgtEl>
                                      </p:cBhvr>
                                    </p:animEffect>
                                    <p:set>
                                      <p:cBhvr>
                                        <p:cTn id="140" dur="1" fill="hold">
                                          <p:stCondLst>
                                            <p:cond delay="499"/>
                                          </p:stCondLst>
                                        </p:cTn>
                                        <p:tgtEl>
                                          <p:spTgt spid="25"/>
                                        </p:tgtEl>
                                        <p:attrNameLst>
                                          <p:attrName>style.visibility</p:attrName>
                                        </p:attrNameLst>
                                      </p:cBhvr>
                                      <p:to>
                                        <p:strVal val="hidden"/>
                                      </p:to>
                                    </p:set>
                                  </p:childTnLst>
                                </p:cTn>
                              </p:par>
                              <p:par>
                                <p:cTn id="141" presetID="10" presetClass="entr" presetSubtype="0" fill="hold" grpId="9" nodeType="withEffect">
                                  <p:stCondLst>
                                    <p:cond delay="2250"/>
                                  </p:stCondLst>
                                  <p:childTnLst>
                                    <p:set>
                                      <p:cBhvr>
                                        <p:cTn id="142" dur="1" fill="hold">
                                          <p:stCondLst>
                                            <p:cond delay="0"/>
                                          </p:stCondLst>
                                        </p:cTn>
                                        <p:tgtEl>
                                          <p:spTgt spid="25"/>
                                        </p:tgtEl>
                                        <p:attrNameLst>
                                          <p:attrName>style.visibility</p:attrName>
                                        </p:attrNameLst>
                                      </p:cBhvr>
                                      <p:to>
                                        <p:strVal val="visible"/>
                                      </p:to>
                                    </p:set>
                                    <p:animEffect transition="in" filter="fade">
                                      <p:cBhvr>
                                        <p:cTn id="143" dur="500"/>
                                        <p:tgtEl>
                                          <p:spTgt spid="25"/>
                                        </p:tgtEl>
                                      </p:cBhvr>
                                    </p:animEffect>
                                  </p:childTnLst>
                                </p:cTn>
                              </p:par>
                              <p:par>
                                <p:cTn id="144" presetID="10" presetClass="exit" presetSubtype="0" fill="hold" grpId="10" nodeType="withEffect">
                                  <p:stCondLst>
                                    <p:cond delay="2750"/>
                                  </p:stCondLst>
                                  <p:childTnLst>
                                    <p:animEffect transition="out" filter="fade">
                                      <p:cBhvr>
                                        <p:cTn id="145" dur="500"/>
                                        <p:tgtEl>
                                          <p:spTgt spid="25"/>
                                        </p:tgtEl>
                                      </p:cBhvr>
                                    </p:animEffect>
                                    <p:set>
                                      <p:cBhvr>
                                        <p:cTn id="146" dur="1" fill="hold">
                                          <p:stCondLst>
                                            <p:cond delay="499"/>
                                          </p:stCondLst>
                                        </p:cTn>
                                        <p:tgtEl>
                                          <p:spTgt spid="25"/>
                                        </p:tgtEl>
                                        <p:attrNameLst>
                                          <p:attrName>style.visibility</p:attrName>
                                        </p:attrNameLst>
                                      </p:cBhvr>
                                      <p:to>
                                        <p:strVal val="hidden"/>
                                      </p:to>
                                    </p:set>
                                  </p:childTnLst>
                                </p:cTn>
                              </p:par>
                              <p:par>
                                <p:cTn id="147" presetID="10" presetClass="entr" presetSubtype="0" fill="hold" grpId="11" nodeType="withEffect">
                                  <p:stCondLst>
                                    <p:cond delay="3250"/>
                                  </p:stCondLst>
                                  <p:childTnLst>
                                    <p:set>
                                      <p:cBhvr>
                                        <p:cTn id="148" dur="1" fill="hold">
                                          <p:stCondLst>
                                            <p:cond delay="0"/>
                                          </p:stCondLst>
                                        </p:cTn>
                                        <p:tgtEl>
                                          <p:spTgt spid="25"/>
                                        </p:tgtEl>
                                        <p:attrNameLst>
                                          <p:attrName>style.visibility</p:attrName>
                                        </p:attrNameLst>
                                      </p:cBhvr>
                                      <p:to>
                                        <p:strVal val="visible"/>
                                      </p:to>
                                    </p:set>
                                    <p:animEffect transition="in" filter="fade">
                                      <p:cBhvr>
                                        <p:cTn id="149" dur="500"/>
                                        <p:tgtEl>
                                          <p:spTgt spid="25"/>
                                        </p:tgtEl>
                                      </p:cBhvr>
                                    </p:animEffect>
                                  </p:childTnLst>
                                </p:cTn>
                              </p:par>
                              <p:par>
                                <p:cTn id="150" presetID="10" presetClass="exit" presetSubtype="0" fill="hold" grpId="12" nodeType="withEffect">
                                  <p:stCondLst>
                                    <p:cond delay="3750"/>
                                  </p:stCondLst>
                                  <p:childTnLst>
                                    <p:animEffect transition="out" filter="fade">
                                      <p:cBhvr>
                                        <p:cTn id="151" dur="500"/>
                                        <p:tgtEl>
                                          <p:spTgt spid="25"/>
                                        </p:tgtEl>
                                      </p:cBhvr>
                                    </p:animEffect>
                                    <p:set>
                                      <p:cBhvr>
                                        <p:cTn id="152" dur="1" fill="hold">
                                          <p:stCondLst>
                                            <p:cond delay="499"/>
                                          </p:stCondLst>
                                        </p:cTn>
                                        <p:tgtEl>
                                          <p:spTgt spid="25"/>
                                        </p:tgtEl>
                                        <p:attrNameLst>
                                          <p:attrName>style.visibility</p:attrName>
                                        </p:attrNameLst>
                                      </p:cBhvr>
                                      <p:to>
                                        <p:strVal val="hidden"/>
                                      </p:to>
                                    </p:set>
                                  </p:childTnLst>
                                </p:cTn>
                              </p:par>
                              <p:par>
                                <p:cTn id="153" presetID="10" presetClass="entr" presetSubtype="0" fill="hold" grpId="13" nodeType="withEffect">
                                  <p:stCondLst>
                                    <p:cond delay="4250"/>
                                  </p:stCondLst>
                                  <p:childTnLst>
                                    <p:set>
                                      <p:cBhvr>
                                        <p:cTn id="154" dur="1" fill="hold">
                                          <p:stCondLst>
                                            <p:cond delay="0"/>
                                          </p:stCondLst>
                                        </p:cTn>
                                        <p:tgtEl>
                                          <p:spTgt spid="25"/>
                                        </p:tgtEl>
                                        <p:attrNameLst>
                                          <p:attrName>style.visibility</p:attrName>
                                        </p:attrNameLst>
                                      </p:cBhvr>
                                      <p:to>
                                        <p:strVal val="visible"/>
                                      </p:to>
                                    </p:set>
                                    <p:animEffect transition="in" filter="fade">
                                      <p:cBhvr>
                                        <p:cTn id="155" dur="500"/>
                                        <p:tgtEl>
                                          <p:spTgt spid="25"/>
                                        </p:tgtEl>
                                      </p:cBhvr>
                                    </p:animEffect>
                                  </p:childTnLst>
                                </p:cTn>
                              </p:par>
                              <p:par>
                                <p:cTn id="156" presetID="10" presetClass="exit" presetSubtype="0" fill="hold" grpId="5" nodeType="withEffect">
                                  <p:stCondLst>
                                    <p:cond delay="4750"/>
                                  </p:stCondLst>
                                  <p:childTnLst>
                                    <p:animEffect transition="out" filter="fade">
                                      <p:cBhvr>
                                        <p:cTn id="157" dur="500"/>
                                        <p:tgtEl>
                                          <p:spTgt spid="25"/>
                                        </p:tgtEl>
                                      </p:cBhvr>
                                    </p:animEffect>
                                    <p:set>
                                      <p:cBhvr>
                                        <p:cTn id="158" dur="1" fill="hold">
                                          <p:stCondLst>
                                            <p:cond delay="499"/>
                                          </p:stCondLst>
                                        </p:cTn>
                                        <p:tgtEl>
                                          <p:spTgt spid="25"/>
                                        </p:tgtEl>
                                        <p:attrNameLst>
                                          <p:attrName>style.visibility</p:attrName>
                                        </p:attrNameLst>
                                      </p:cBhvr>
                                      <p:to>
                                        <p:strVal val="hidden"/>
                                      </p:to>
                                    </p:set>
                                  </p:childTnLst>
                                </p:cTn>
                              </p:par>
                              <p:par>
                                <p:cTn id="159" presetID="10" presetClass="entr" presetSubtype="0" fill="hold" grpId="0" nodeType="withEffect">
                                  <p:stCondLst>
                                    <p:cond delay="250"/>
                                  </p:stCondLst>
                                  <p:childTnLst>
                                    <p:set>
                                      <p:cBhvr>
                                        <p:cTn id="160" dur="1" fill="hold">
                                          <p:stCondLst>
                                            <p:cond delay="0"/>
                                          </p:stCondLst>
                                        </p:cTn>
                                        <p:tgtEl>
                                          <p:spTgt spid="23"/>
                                        </p:tgtEl>
                                        <p:attrNameLst>
                                          <p:attrName>style.visibility</p:attrName>
                                        </p:attrNameLst>
                                      </p:cBhvr>
                                      <p:to>
                                        <p:strVal val="visible"/>
                                      </p:to>
                                    </p:set>
                                    <p:animEffect transition="in" filter="fade">
                                      <p:cBhvr>
                                        <p:cTn id="161" dur="500"/>
                                        <p:tgtEl>
                                          <p:spTgt spid="23"/>
                                        </p:tgtEl>
                                      </p:cBhvr>
                                    </p:animEffect>
                                  </p:childTnLst>
                                </p:cTn>
                              </p:par>
                              <p:par>
                                <p:cTn id="162" presetID="10" presetClass="exit" presetSubtype="0" fill="hold" grpId="6" nodeType="withEffect">
                                  <p:stCondLst>
                                    <p:cond delay="750"/>
                                  </p:stCondLst>
                                  <p:childTnLst>
                                    <p:animEffect transition="out" filter="fade">
                                      <p:cBhvr>
                                        <p:cTn id="163" dur="500"/>
                                        <p:tgtEl>
                                          <p:spTgt spid="23"/>
                                        </p:tgtEl>
                                      </p:cBhvr>
                                    </p:animEffect>
                                    <p:set>
                                      <p:cBhvr>
                                        <p:cTn id="164" dur="1" fill="hold">
                                          <p:stCondLst>
                                            <p:cond delay="499"/>
                                          </p:stCondLst>
                                        </p:cTn>
                                        <p:tgtEl>
                                          <p:spTgt spid="23"/>
                                        </p:tgtEl>
                                        <p:attrNameLst>
                                          <p:attrName>style.visibility</p:attrName>
                                        </p:attrNameLst>
                                      </p:cBhvr>
                                      <p:to>
                                        <p:strVal val="hidden"/>
                                      </p:to>
                                    </p:set>
                                  </p:childTnLst>
                                </p:cTn>
                              </p:par>
                              <p:par>
                                <p:cTn id="165" presetID="10" presetClass="entr" presetSubtype="0" fill="hold" grpId="7" nodeType="withEffect">
                                  <p:stCondLst>
                                    <p:cond delay="1250"/>
                                  </p:stCondLst>
                                  <p:childTnLst>
                                    <p:set>
                                      <p:cBhvr>
                                        <p:cTn id="166" dur="1" fill="hold">
                                          <p:stCondLst>
                                            <p:cond delay="0"/>
                                          </p:stCondLst>
                                        </p:cTn>
                                        <p:tgtEl>
                                          <p:spTgt spid="23"/>
                                        </p:tgtEl>
                                        <p:attrNameLst>
                                          <p:attrName>style.visibility</p:attrName>
                                        </p:attrNameLst>
                                      </p:cBhvr>
                                      <p:to>
                                        <p:strVal val="visible"/>
                                      </p:to>
                                    </p:set>
                                    <p:animEffect transition="in" filter="fade">
                                      <p:cBhvr>
                                        <p:cTn id="167" dur="500"/>
                                        <p:tgtEl>
                                          <p:spTgt spid="23"/>
                                        </p:tgtEl>
                                      </p:cBhvr>
                                    </p:animEffect>
                                  </p:childTnLst>
                                </p:cTn>
                              </p:par>
                              <p:par>
                                <p:cTn id="168" presetID="10" presetClass="exit" presetSubtype="0" fill="hold" grpId="8" nodeType="withEffect">
                                  <p:stCondLst>
                                    <p:cond delay="1750"/>
                                  </p:stCondLst>
                                  <p:childTnLst>
                                    <p:animEffect transition="out" filter="fade">
                                      <p:cBhvr>
                                        <p:cTn id="169" dur="500"/>
                                        <p:tgtEl>
                                          <p:spTgt spid="23"/>
                                        </p:tgtEl>
                                      </p:cBhvr>
                                    </p:animEffect>
                                    <p:set>
                                      <p:cBhvr>
                                        <p:cTn id="170" dur="1" fill="hold">
                                          <p:stCondLst>
                                            <p:cond delay="499"/>
                                          </p:stCondLst>
                                        </p:cTn>
                                        <p:tgtEl>
                                          <p:spTgt spid="23"/>
                                        </p:tgtEl>
                                        <p:attrNameLst>
                                          <p:attrName>style.visibility</p:attrName>
                                        </p:attrNameLst>
                                      </p:cBhvr>
                                      <p:to>
                                        <p:strVal val="hidden"/>
                                      </p:to>
                                    </p:set>
                                  </p:childTnLst>
                                </p:cTn>
                              </p:par>
                              <p:par>
                                <p:cTn id="171" presetID="10" presetClass="entr" presetSubtype="0" fill="hold" grpId="9" nodeType="withEffect">
                                  <p:stCondLst>
                                    <p:cond delay="2250"/>
                                  </p:stCondLst>
                                  <p:childTnLst>
                                    <p:set>
                                      <p:cBhvr>
                                        <p:cTn id="172" dur="1" fill="hold">
                                          <p:stCondLst>
                                            <p:cond delay="0"/>
                                          </p:stCondLst>
                                        </p:cTn>
                                        <p:tgtEl>
                                          <p:spTgt spid="23"/>
                                        </p:tgtEl>
                                        <p:attrNameLst>
                                          <p:attrName>style.visibility</p:attrName>
                                        </p:attrNameLst>
                                      </p:cBhvr>
                                      <p:to>
                                        <p:strVal val="visible"/>
                                      </p:to>
                                    </p:set>
                                    <p:animEffect transition="in" filter="fade">
                                      <p:cBhvr>
                                        <p:cTn id="173" dur="500"/>
                                        <p:tgtEl>
                                          <p:spTgt spid="23"/>
                                        </p:tgtEl>
                                      </p:cBhvr>
                                    </p:animEffect>
                                  </p:childTnLst>
                                </p:cTn>
                              </p:par>
                              <p:par>
                                <p:cTn id="174" presetID="10" presetClass="exit" presetSubtype="0" fill="hold" grpId="10" nodeType="withEffect">
                                  <p:stCondLst>
                                    <p:cond delay="2750"/>
                                  </p:stCondLst>
                                  <p:childTnLst>
                                    <p:animEffect transition="out" filter="fade">
                                      <p:cBhvr>
                                        <p:cTn id="175" dur="500"/>
                                        <p:tgtEl>
                                          <p:spTgt spid="23"/>
                                        </p:tgtEl>
                                      </p:cBhvr>
                                    </p:animEffect>
                                    <p:set>
                                      <p:cBhvr>
                                        <p:cTn id="176" dur="1" fill="hold">
                                          <p:stCondLst>
                                            <p:cond delay="499"/>
                                          </p:stCondLst>
                                        </p:cTn>
                                        <p:tgtEl>
                                          <p:spTgt spid="23"/>
                                        </p:tgtEl>
                                        <p:attrNameLst>
                                          <p:attrName>style.visibility</p:attrName>
                                        </p:attrNameLst>
                                      </p:cBhvr>
                                      <p:to>
                                        <p:strVal val="hidden"/>
                                      </p:to>
                                    </p:set>
                                  </p:childTnLst>
                                </p:cTn>
                              </p:par>
                              <p:par>
                                <p:cTn id="177" presetID="10" presetClass="entr" presetSubtype="0" fill="hold" grpId="11" nodeType="withEffect">
                                  <p:stCondLst>
                                    <p:cond delay="3250"/>
                                  </p:stCondLst>
                                  <p:childTnLst>
                                    <p:set>
                                      <p:cBhvr>
                                        <p:cTn id="178" dur="1" fill="hold">
                                          <p:stCondLst>
                                            <p:cond delay="0"/>
                                          </p:stCondLst>
                                        </p:cTn>
                                        <p:tgtEl>
                                          <p:spTgt spid="23"/>
                                        </p:tgtEl>
                                        <p:attrNameLst>
                                          <p:attrName>style.visibility</p:attrName>
                                        </p:attrNameLst>
                                      </p:cBhvr>
                                      <p:to>
                                        <p:strVal val="visible"/>
                                      </p:to>
                                    </p:set>
                                    <p:animEffect transition="in" filter="fade">
                                      <p:cBhvr>
                                        <p:cTn id="179" dur="500"/>
                                        <p:tgtEl>
                                          <p:spTgt spid="23"/>
                                        </p:tgtEl>
                                      </p:cBhvr>
                                    </p:animEffect>
                                  </p:childTnLst>
                                </p:cTn>
                              </p:par>
                              <p:par>
                                <p:cTn id="180" presetID="10" presetClass="exit" presetSubtype="0" fill="hold" grpId="12" nodeType="withEffect">
                                  <p:stCondLst>
                                    <p:cond delay="3750"/>
                                  </p:stCondLst>
                                  <p:childTnLst>
                                    <p:animEffect transition="out" filter="fade">
                                      <p:cBhvr>
                                        <p:cTn id="181" dur="500"/>
                                        <p:tgtEl>
                                          <p:spTgt spid="23"/>
                                        </p:tgtEl>
                                      </p:cBhvr>
                                    </p:animEffect>
                                    <p:set>
                                      <p:cBhvr>
                                        <p:cTn id="182" dur="1" fill="hold">
                                          <p:stCondLst>
                                            <p:cond delay="499"/>
                                          </p:stCondLst>
                                        </p:cTn>
                                        <p:tgtEl>
                                          <p:spTgt spid="23"/>
                                        </p:tgtEl>
                                        <p:attrNameLst>
                                          <p:attrName>style.visibility</p:attrName>
                                        </p:attrNameLst>
                                      </p:cBhvr>
                                      <p:to>
                                        <p:strVal val="hidden"/>
                                      </p:to>
                                    </p:set>
                                  </p:childTnLst>
                                </p:cTn>
                              </p:par>
                              <p:par>
                                <p:cTn id="183" presetID="10" presetClass="entr" presetSubtype="0" fill="hold" grpId="13" nodeType="withEffect">
                                  <p:stCondLst>
                                    <p:cond delay="4250"/>
                                  </p:stCondLst>
                                  <p:childTnLst>
                                    <p:set>
                                      <p:cBhvr>
                                        <p:cTn id="184" dur="1" fill="hold">
                                          <p:stCondLst>
                                            <p:cond delay="0"/>
                                          </p:stCondLst>
                                        </p:cTn>
                                        <p:tgtEl>
                                          <p:spTgt spid="23"/>
                                        </p:tgtEl>
                                        <p:attrNameLst>
                                          <p:attrName>style.visibility</p:attrName>
                                        </p:attrNameLst>
                                      </p:cBhvr>
                                      <p:to>
                                        <p:strVal val="visible"/>
                                      </p:to>
                                    </p:set>
                                    <p:animEffect transition="in" filter="fade">
                                      <p:cBhvr>
                                        <p:cTn id="185" dur="500"/>
                                        <p:tgtEl>
                                          <p:spTgt spid="23"/>
                                        </p:tgtEl>
                                      </p:cBhvr>
                                    </p:animEffect>
                                  </p:childTnLst>
                                </p:cTn>
                              </p:par>
                              <p:par>
                                <p:cTn id="186" presetID="10" presetClass="exit" presetSubtype="0" fill="hold" grpId="5" nodeType="withEffect">
                                  <p:stCondLst>
                                    <p:cond delay="4750"/>
                                  </p:stCondLst>
                                  <p:childTnLst>
                                    <p:animEffect transition="out" filter="fade">
                                      <p:cBhvr>
                                        <p:cTn id="187" dur="500"/>
                                        <p:tgtEl>
                                          <p:spTgt spid="23"/>
                                        </p:tgtEl>
                                      </p:cBhvr>
                                    </p:animEffect>
                                    <p:set>
                                      <p:cBhvr>
                                        <p:cTn id="188" dur="1" fill="hold">
                                          <p:stCondLst>
                                            <p:cond delay="499"/>
                                          </p:stCondLst>
                                        </p:cTn>
                                        <p:tgtEl>
                                          <p:spTgt spid="23"/>
                                        </p:tgtEl>
                                        <p:attrNameLst>
                                          <p:attrName>style.visibility</p:attrName>
                                        </p:attrNameLst>
                                      </p:cBhvr>
                                      <p:to>
                                        <p:strVal val="hidden"/>
                                      </p:to>
                                    </p:set>
                                  </p:childTnLst>
                                </p:cTn>
                              </p:par>
                              <p:par>
                                <p:cTn id="189" presetID="10" presetClass="entr" presetSubtype="0" fill="hold" grpId="0" nodeType="withEffect">
                                  <p:stCondLst>
                                    <p:cond delay="500"/>
                                  </p:stCondLst>
                                  <p:childTnLst>
                                    <p:set>
                                      <p:cBhvr>
                                        <p:cTn id="190" dur="1" fill="hold">
                                          <p:stCondLst>
                                            <p:cond delay="0"/>
                                          </p:stCondLst>
                                        </p:cTn>
                                        <p:tgtEl>
                                          <p:spTgt spid="27"/>
                                        </p:tgtEl>
                                        <p:attrNameLst>
                                          <p:attrName>style.visibility</p:attrName>
                                        </p:attrNameLst>
                                      </p:cBhvr>
                                      <p:to>
                                        <p:strVal val="visible"/>
                                      </p:to>
                                    </p:set>
                                    <p:animEffect transition="in" filter="fade">
                                      <p:cBhvr>
                                        <p:cTn id="191" dur="500"/>
                                        <p:tgtEl>
                                          <p:spTgt spid="27"/>
                                        </p:tgtEl>
                                      </p:cBhvr>
                                    </p:animEffect>
                                  </p:childTnLst>
                                </p:cTn>
                              </p:par>
                              <p:par>
                                <p:cTn id="192" presetID="10" presetClass="exit" presetSubtype="0" fill="hold" grpId="5" nodeType="withEffect">
                                  <p:stCondLst>
                                    <p:cond delay="1000"/>
                                  </p:stCondLst>
                                  <p:childTnLst>
                                    <p:animEffect transition="out" filter="fade">
                                      <p:cBhvr>
                                        <p:cTn id="193" dur="500"/>
                                        <p:tgtEl>
                                          <p:spTgt spid="27"/>
                                        </p:tgtEl>
                                      </p:cBhvr>
                                    </p:animEffect>
                                    <p:set>
                                      <p:cBhvr>
                                        <p:cTn id="194" dur="1" fill="hold">
                                          <p:stCondLst>
                                            <p:cond delay="499"/>
                                          </p:stCondLst>
                                        </p:cTn>
                                        <p:tgtEl>
                                          <p:spTgt spid="27"/>
                                        </p:tgtEl>
                                        <p:attrNameLst>
                                          <p:attrName>style.visibility</p:attrName>
                                        </p:attrNameLst>
                                      </p:cBhvr>
                                      <p:to>
                                        <p:strVal val="hidden"/>
                                      </p:to>
                                    </p:set>
                                  </p:childTnLst>
                                </p:cTn>
                              </p:par>
                              <p:par>
                                <p:cTn id="195" presetID="10" presetClass="entr" presetSubtype="0" fill="hold" grpId="6" nodeType="withEffect">
                                  <p:stCondLst>
                                    <p:cond delay="1500"/>
                                  </p:stCondLst>
                                  <p:childTnLst>
                                    <p:set>
                                      <p:cBhvr>
                                        <p:cTn id="196" dur="1" fill="hold">
                                          <p:stCondLst>
                                            <p:cond delay="0"/>
                                          </p:stCondLst>
                                        </p:cTn>
                                        <p:tgtEl>
                                          <p:spTgt spid="27"/>
                                        </p:tgtEl>
                                        <p:attrNameLst>
                                          <p:attrName>style.visibility</p:attrName>
                                        </p:attrNameLst>
                                      </p:cBhvr>
                                      <p:to>
                                        <p:strVal val="visible"/>
                                      </p:to>
                                    </p:set>
                                    <p:animEffect transition="in" filter="fade">
                                      <p:cBhvr>
                                        <p:cTn id="197" dur="500"/>
                                        <p:tgtEl>
                                          <p:spTgt spid="27"/>
                                        </p:tgtEl>
                                      </p:cBhvr>
                                    </p:animEffect>
                                  </p:childTnLst>
                                </p:cTn>
                              </p:par>
                              <p:par>
                                <p:cTn id="198" presetID="10" presetClass="exit" presetSubtype="0" fill="hold" grpId="7" nodeType="withEffect">
                                  <p:stCondLst>
                                    <p:cond delay="2000"/>
                                  </p:stCondLst>
                                  <p:childTnLst>
                                    <p:animEffect transition="out" filter="fade">
                                      <p:cBhvr>
                                        <p:cTn id="199" dur="500"/>
                                        <p:tgtEl>
                                          <p:spTgt spid="27"/>
                                        </p:tgtEl>
                                      </p:cBhvr>
                                    </p:animEffect>
                                    <p:set>
                                      <p:cBhvr>
                                        <p:cTn id="200" dur="1" fill="hold">
                                          <p:stCondLst>
                                            <p:cond delay="499"/>
                                          </p:stCondLst>
                                        </p:cTn>
                                        <p:tgtEl>
                                          <p:spTgt spid="27"/>
                                        </p:tgtEl>
                                        <p:attrNameLst>
                                          <p:attrName>style.visibility</p:attrName>
                                        </p:attrNameLst>
                                      </p:cBhvr>
                                      <p:to>
                                        <p:strVal val="hidden"/>
                                      </p:to>
                                    </p:set>
                                  </p:childTnLst>
                                </p:cTn>
                              </p:par>
                              <p:par>
                                <p:cTn id="201" presetID="10" presetClass="entr" presetSubtype="0" fill="hold" grpId="8" nodeType="withEffect">
                                  <p:stCondLst>
                                    <p:cond delay="2500"/>
                                  </p:stCondLst>
                                  <p:childTnLst>
                                    <p:set>
                                      <p:cBhvr>
                                        <p:cTn id="202" dur="1" fill="hold">
                                          <p:stCondLst>
                                            <p:cond delay="0"/>
                                          </p:stCondLst>
                                        </p:cTn>
                                        <p:tgtEl>
                                          <p:spTgt spid="27"/>
                                        </p:tgtEl>
                                        <p:attrNameLst>
                                          <p:attrName>style.visibility</p:attrName>
                                        </p:attrNameLst>
                                      </p:cBhvr>
                                      <p:to>
                                        <p:strVal val="visible"/>
                                      </p:to>
                                    </p:set>
                                    <p:animEffect transition="in" filter="fade">
                                      <p:cBhvr>
                                        <p:cTn id="203" dur="500"/>
                                        <p:tgtEl>
                                          <p:spTgt spid="27"/>
                                        </p:tgtEl>
                                      </p:cBhvr>
                                    </p:animEffect>
                                  </p:childTnLst>
                                </p:cTn>
                              </p:par>
                              <p:par>
                                <p:cTn id="204" presetID="10" presetClass="exit" presetSubtype="0" fill="hold" grpId="9" nodeType="withEffect">
                                  <p:stCondLst>
                                    <p:cond delay="3000"/>
                                  </p:stCondLst>
                                  <p:childTnLst>
                                    <p:animEffect transition="out" filter="fade">
                                      <p:cBhvr>
                                        <p:cTn id="205" dur="500"/>
                                        <p:tgtEl>
                                          <p:spTgt spid="27"/>
                                        </p:tgtEl>
                                      </p:cBhvr>
                                    </p:animEffect>
                                    <p:set>
                                      <p:cBhvr>
                                        <p:cTn id="206" dur="1" fill="hold">
                                          <p:stCondLst>
                                            <p:cond delay="499"/>
                                          </p:stCondLst>
                                        </p:cTn>
                                        <p:tgtEl>
                                          <p:spTgt spid="27"/>
                                        </p:tgtEl>
                                        <p:attrNameLst>
                                          <p:attrName>style.visibility</p:attrName>
                                        </p:attrNameLst>
                                      </p:cBhvr>
                                      <p:to>
                                        <p:strVal val="hidden"/>
                                      </p:to>
                                    </p:set>
                                  </p:childTnLst>
                                </p:cTn>
                              </p:par>
                              <p:par>
                                <p:cTn id="207" presetID="10" presetClass="entr" presetSubtype="0" fill="hold" grpId="10" nodeType="withEffect">
                                  <p:stCondLst>
                                    <p:cond delay="3500"/>
                                  </p:stCondLst>
                                  <p:childTnLst>
                                    <p:set>
                                      <p:cBhvr>
                                        <p:cTn id="208" dur="1" fill="hold">
                                          <p:stCondLst>
                                            <p:cond delay="0"/>
                                          </p:stCondLst>
                                        </p:cTn>
                                        <p:tgtEl>
                                          <p:spTgt spid="27"/>
                                        </p:tgtEl>
                                        <p:attrNameLst>
                                          <p:attrName>style.visibility</p:attrName>
                                        </p:attrNameLst>
                                      </p:cBhvr>
                                      <p:to>
                                        <p:strVal val="visible"/>
                                      </p:to>
                                    </p:set>
                                    <p:animEffect transition="in" filter="fade">
                                      <p:cBhvr>
                                        <p:cTn id="209" dur="500"/>
                                        <p:tgtEl>
                                          <p:spTgt spid="27"/>
                                        </p:tgtEl>
                                      </p:cBhvr>
                                    </p:animEffect>
                                  </p:childTnLst>
                                </p:cTn>
                              </p:par>
                              <p:par>
                                <p:cTn id="210" presetID="10" presetClass="exit" presetSubtype="0" fill="hold" grpId="11" nodeType="withEffect">
                                  <p:stCondLst>
                                    <p:cond delay="4000"/>
                                  </p:stCondLst>
                                  <p:childTnLst>
                                    <p:animEffect transition="out" filter="fade">
                                      <p:cBhvr>
                                        <p:cTn id="211" dur="500"/>
                                        <p:tgtEl>
                                          <p:spTgt spid="27"/>
                                        </p:tgtEl>
                                      </p:cBhvr>
                                    </p:animEffect>
                                    <p:set>
                                      <p:cBhvr>
                                        <p:cTn id="212" dur="1" fill="hold">
                                          <p:stCondLst>
                                            <p:cond delay="499"/>
                                          </p:stCondLst>
                                        </p:cTn>
                                        <p:tgtEl>
                                          <p:spTgt spid="27"/>
                                        </p:tgtEl>
                                        <p:attrNameLst>
                                          <p:attrName>style.visibility</p:attrName>
                                        </p:attrNameLst>
                                      </p:cBhvr>
                                      <p:to>
                                        <p:strVal val="hidden"/>
                                      </p:to>
                                    </p:set>
                                  </p:childTnLst>
                                </p:cTn>
                              </p:par>
                              <p:par>
                                <p:cTn id="213" presetID="10" presetClass="entr" presetSubtype="0" fill="hold" grpId="12" nodeType="withEffect">
                                  <p:stCondLst>
                                    <p:cond delay="4500"/>
                                  </p:stCondLst>
                                  <p:childTnLst>
                                    <p:set>
                                      <p:cBhvr>
                                        <p:cTn id="214" dur="1" fill="hold">
                                          <p:stCondLst>
                                            <p:cond delay="0"/>
                                          </p:stCondLst>
                                        </p:cTn>
                                        <p:tgtEl>
                                          <p:spTgt spid="27"/>
                                        </p:tgtEl>
                                        <p:attrNameLst>
                                          <p:attrName>style.visibility</p:attrName>
                                        </p:attrNameLst>
                                      </p:cBhvr>
                                      <p:to>
                                        <p:strVal val="visible"/>
                                      </p:to>
                                    </p:set>
                                    <p:animEffect transition="in" filter="fade">
                                      <p:cBhvr>
                                        <p:cTn id="215" dur="500"/>
                                        <p:tgtEl>
                                          <p:spTgt spid="27"/>
                                        </p:tgtEl>
                                      </p:cBhvr>
                                    </p:animEffect>
                                  </p:childTnLst>
                                </p:cTn>
                              </p:par>
                              <p:par>
                                <p:cTn id="216" presetID="10" presetClass="exit" presetSubtype="0" fill="hold" grpId="4" nodeType="withEffect">
                                  <p:stCondLst>
                                    <p:cond delay="5000"/>
                                  </p:stCondLst>
                                  <p:childTnLst>
                                    <p:animEffect transition="out" filter="fade">
                                      <p:cBhvr>
                                        <p:cTn id="217" dur="500"/>
                                        <p:tgtEl>
                                          <p:spTgt spid="27"/>
                                        </p:tgtEl>
                                      </p:cBhvr>
                                    </p:animEffect>
                                    <p:set>
                                      <p:cBhvr>
                                        <p:cTn id="218" dur="1" fill="hold">
                                          <p:stCondLst>
                                            <p:cond delay="499"/>
                                          </p:stCondLst>
                                        </p:cTn>
                                        <p:tgtEl>
                                          <p:spTgt spid="27"/>
                                        </p:tgtEl>
                                        <p:attrNameLst>
                                          <p:attrName>style.visibility</p:attrName>
                                        </p:attrNameLst>
                                      </p:cBhvr>
                                      <p:to>
                                        <p:strVal val="hidden"/>
                                      </p:to>
                                    </p:set>
                                  </p:childTnLst>
                                </p:cTn>
                              </p:par>
                              <p:par>
                                <p:cTn id="219" presetID="10" presetClass="entr" presetSubtype="0" fill="hold" grpId="0" nodeType="withEffect">
                                  <p:stCondLst>
                                    <p:cond delay="750"/>
                                  </p:stCondLst>
                                  <p:childTnLst>
                                    <p:set>
                                      <p:cBhvr>
                                        <p:cTn id="220" dur="1" fill="hold">
                                          <p:stCondLst>
                                            <p:cond delay="0"/>
                                          </p:stCondLst>
                                        </p:cTn>
                                        <p:tgtEl>
                                          <p:spTgt spid="22"/>
                                        </p:tgtEl>
                                        <p:attrNameLst>
                                          <p:attrName>style.visibility</p:attrName>
                                        </p:attrNameLst>
                                      </p:cBhvr>
                                      <p:to>
                                        <p:strVal val="visible"/>
                                      </p:to>
                                    </p:set>
                                    <p:animEffect transition="in" filter="fade">
                                      <p:cBhvr>
                                        <p:cTn id="221" dur="500"/>
                                        <p:tgtEl>
                                          <p:spTgt spid="22"/>
                                        </p:tgtEl>
                                      </p:cBhvr>
                                    </p:animEffect>
                                  </p:childTnLst>
                                </p:cTn>
                              </p:par>
                              <p:par>
                                <p:cTn id="222" presetID="10" presetClass="exit" presetSubtype="0" fill="hold" grpId="6" nodeType="withEffect">
                                  <p:stCondLst>
                                    <p:cond delay="1250"/>
                                  </p:stCondLst>
                                  <p:childTnLst>
                                    <p:animEffect transition="out" filter="fade">
                                      <p:cBhvr>
                                        <p:cTn id="223" dur="500"/>
                                        <p:tgtEl>
                                          <p:spTgt spid="22"/>
                                        </p:tgtEl>
                                      </p:cBhvr>
                                    </p:animEffect>
                                    <p:set>
                                      <p:cBhvr>
                                        <p:cTn id="224" dur="1" fill="hold">
                                          <p:stCondLst>
                                            <p:cond delay="499"/>
                                          </p:stCondLst>
                                        </p:cTn>
                                        <p:tgtEl>
                                          <p:spTgt spid="22"/>
                                        </p:tgtEl>
                                        <p:attrNameLst>
                                          <p:attrName>style.visibility</p:attrName>
                                        </p:attrNameLst>
                                      </p:cBhvr>
                                      <p:to>
                                        <p:strVal val="hidden"/>
                                      </p:to>
                                    </p:set>
                                  </p:childTnLst>
                                </p:cTn>
                              </p:par>
                              <p:par>
                                <p:cTn id="225" presetID="10" presetClass="entr" presetSubtype="0" fill="hold" grpId="7" nodeType="withEffect">
                                  <p:stCondLst>
                                    <p:cond delay="1750"/>
                                  </p:stCondLst>
                                  <p:childTnLst>
                                    <p:set>
                                      <p:cBhvr>
                                        <p:cTn id="226" dur="1" fill="hold">
                                          <p:stCondLst>
                                            <p:cond delay="0"/>
                                          </p:stCondLst>
                                        </p:cTn>
                                        <p:tgtEl>
                                          <p:spTgt spid="22"/>
                                        </p:tgtEl>
                                        <p:attrNameLst>
                                          <p:attrName>style.visibility</p:attrName>
                                        </p:attrNameLst>
                                      </p:cBhvr>
                                      <p:to>
                                        <p:strVal val="visible"/>
                                      </p:to>
                                    </p:set>
                                    <p:animEffect transition="in" filter="fade">
                                      <p:cBhvr>
                                        <p:cTn id="227" dur="500"/>
                                        <p:tgtEl>
                                          <p:spTgt spid="22"/>
                                        </p:tgtEl>
                                      </p:cBhvr>
                                    </p:animEffect>
                                  </p:childTnLst>
                                </p:cTn>
                              </p:par>
                              <p:par>
                                <p:cTn id="228" presetID="10" presetClass="exit" presetSubtype="0" fill="hold" grpId="8" nodeType="withEffect">
                                  <p:stCondLst>
                                    <p:cond delay="2250"/>
                                  </p:stCondLst>
                                  <p:childTnLst>
                                    <p:animEffect transition="out" filter="fade">
                                      <p:cBhvr>
                                        <p:cTn id="229" dur="500"/>
                                        <p:tgtEl>
                                          <p:spTgt spid="22"/>
                                        </p:tgtEl>
                                      </p:cBhvr>
                                    </p:animEffect>
                                    <p:set>
                                      <p:cBhvr>
                                        <p:cTn id="230" dur="1" fill="hold">
                                          <p:stCondLst>
                                            <p:cond delay="499"/>
                                          </p:stCondLst>
                                        </p:cTn>
                                        <p:tgtEl>
                                          <p:spTgt spid="22"/>
                                        </p:tgtEl>
                                        <p:attrNameLst>
                                          <p:attrName>style.visibility</p:attrName>
                                        </p:attrNameLst>
                                      </p:cBhvr>
                                      <p:to>
                                        <p:strVal val="hidden"/>
                                      </p:to>
                                    </p:set>
                                  </p:childTnLst>
                                </p:cTn>
                              </p:par>
                              <p:par>
                                <p:cTn id="231" presetID="10" presetClass="entr" presetSubtype="0" fill="hold" grpId="9" nodeType="withEffect">
                                  <p:stCondLst>
                                    <p:cond delay="2750"/>
                                  </p:stCondLst>
                                  <p:childTnLst>
                                    <p:set>
                                      <p:cBhvr>
                                        <p:cTn id="232" dur="1" fill="hold">
                                          <p:stCondLst>
                                            <p:cond delay="0"/>
                                          </p:stCondLst>
                                        </p:cTn>
                                        <p:tgtEl>
                                          <p:spTgt spid="22"/>
                                        </p:tgtEl>
                                        <p:attrNameLst>
                                          <p:attrName>style.visibility</p:attrName>
                                        </p:attrNameLst>
                                      </p:cBhvr>
                                      <p:to>
                                        <p:strVal val="visible"/>
                                      </p:to>
                                    </p:set>
                                    <p:animEffect transition="in" filter="fade">
                                      <p:cBhvr>
                                        <p:cTn id="233" dur="500"/>
                                        <p:tgtEl>
                                          <p:spTgt spid="22"/>
                                        </p:tgtEl>
                                      </p:cBhvr>
                                    </p:animEffect>
                                  </p:childTnLst>
                                </p:cTn>
                              </p:par>
                              <p:par>
                                <p:cTn id="234" presetID="10" presetClass="exit" presetSubtype="0" fill="hold" grpId="10" nodeType="withEffect">
                                  <p:stCondLst>
                                    <p:cond delay="3250"/>
                                  </p:stCondLst>
                                  <p:childTnLst>
                                    <p:animEffect transition="out" filter="fade">
                                      <p:cBhvr>
                                        <p:cTn id="235" dur="500"/>
                                        <p:tgtEl>
                                          <p:spTgt spid="22"/>
                                        </p:tgtEl>
                                      </p:cBhvr>
                                    </p:animEffect>
                                    <p:set>
                                      <p:cBhvr>
                                        <p:cTn id="236" dur="1" fill="hold">
                                          <p:stCondLst>
                                            <p:cond delay="499"/>
                                          </p:stCondLst>
                                        </p:cTn>
                                        <p:tgtEl>
                                          <p:spTgt spid="22"/>
                                        </p:tgtEl>
                                        <p:attrNameLst>
                                          <p:attrName>style.visibility</p:attrName>
                                        </p:attrNameLst>
                                      </p:cBhvr>
                                      <p:to>
                                        <p:strVal val="hidden"/>
                                      </p:to>
                                    </p:set>
                                  </p:childTnLst>
                                </p:cTn>
                              </p:par>
                              <p:par>
                                <p:cTn id="237" presetID="10" presetClass="entr" presetSubtype="0" fill="hold" grpId="11" nodeType="withEffect">
                                  <p:stCondLst>
                                    <p:cond delay="3750"/>
                                  </p:stCondLst>
                                  <p:childTnLst>
                                    <p:set>
                                      <p:cBhvr>
                                        <p:cTn id="238" dur="1" fill="hold">
                                          <p:stCondLst>
                                            <p:cond delay="0"/>
                                          </p:stCondLst>
                                        </p:cTn>
                                        <p:tgtEl>
                                          <p:spTgt spid="22"/>
                                        </p:tgtEl>
                                        <p:attrNameLst>
                                          <p:attrName>style.visibility</p:attrName>
                                        </p:attrNameLst>
                                      </p:cBhvr>
                                      <p:to>
                                        <p:strVal val="visible"/>
                                      </p:to>
                                    </p:set>
                                    <p:animEffect transition="in" filter="fade">
                                      <p:cBhvr>
                                        <p:cTn id="239" dur="500"/>
                                        <p:tgtEl>
                                          <p:spTgt spid="22"/>
                                        </p:tgtEl>
                                      </p:cBhvr>
                                    </p:animEffect>
                                  </p:childTnLst>
                                </p:cTn>
                              </p:par>
                              <p:par>
                                <p:cTn id="240" presetID="10" presetClass="exit" presetSubtype="0" fill="hold" grpId="12" nodeType="withEffect">
                                  <p:stCondLst>
                                    <p:cond delay="4250"/>
                                  </p:stCondLst>
                                  <p:childTnLst>
                                    <p:animEffect transition="out" filter="fade">
                                      <p:cBhvr>
                                        <p:cTn id="241" dur="500"/>
                                        <p:tgtEl>
                                          <p:spTgt spid="22"/>
                                        </p:tgtEl>
                                      </p:cBhvr>
                                    </p:animEffect>
                                    <p:set>
                                      <p:cBhvr>
                                        <p:cTn id="242" dur="1" fill="hold">
                                          <p:stCondLst>
                                            <p:cond delay="499"/>
                                          </p:stCondLst>
                                        </p:cTn>
                                        <p:tgtEl>
                                          <p:spTgt spid="22"/>
                                        </p:tgtEl>
                                        <p:attrNameLst>
                                          <p:attrName>style.visibility</p:attrName>
                                        </p:attrNameLst>
                                      </p:cBhvr>
                                      <p:to>
                                        <p:strVal val="hidden"/>
                                      </p:to>
                                    </p:set>
                                  </p:childTnLst>
                                </p:cTn>
                              </p:par>
                              <p:par>
                                <p:cTn id="243" presetID="10" presetClass="entr" presetSubtype="0" fill="hold" grpId="13" nodeType="withEffect">
                                  <p:stCondLst>
                                    <p:cond delay="4750"/>
                                  </p:stCondLst>
                                  <p:childTnLst>
                                    <p:set>
                                      <p:cBhvr>
                                        <p:cTn id="244" dur="1" fill="hold">
                                          <p:stCondLst>
                                            <p:cond delay="0"/>
                                          </p:stCondLst>
                                        </p:cTn>
                                        <p:tgtEl>
                                          <p:spTgt spid="22"/>
                                        </p:tgtEl>
                                        <p:attrNameLst>
                                          <p:attrName>style.visibility</p:attrName>
                                        </p:attrNameLst>
                                      </p:cBhvr>
                                      <p:to>
                                        <p:strVal val="visible"/>
                                      </p:to>
                                    </p:set>
                                    <p:animEffect transition="in" filter="fade">
                                      <p:cBhvr>
                                        <p:cTn id="245" dur="500"/>
                                        <p:tgtEl>
                                          <p:spTgt spid="22"/>
                                        </p:tgtEl>
                                      </p:cBhvr>
                                    </p:animEffect>
                                  </p:childTnLst>
                                </p:cTn>
                              </p:par>
                              <p:par>
                                <p:cTn id="246" presetID="10" presetClass="exit" presetSubtype="0" fill="hold" grpId="5" nodeType="withEffect">
                                  <p:stCondLst>
                                    <p:cond delay="5250"/>
                                  </p:stCondLst>
                                  <p:childTnLst>
                                    <p:animEffect transition="out" filter="fade">
                                      <p:cBhvr>
                                        <p:cTn id="247" dur="500"/>
                                        <p:tgtEl>
                                          <p:spTgt spid="22"/>
                                        </p:tgtEl>
                                      </p:cBhvr>
                                    </p:animEffect>
                                    <p:set>
                                      <p:cBhvr>
                                        <p:cTn id="248" dur="1" fill="hold">
                                          <p:stCondLst>
                                            <p:cond delay="499"/>
                                          </p:stCondLst>
                                        </p:cTn>
                                        <p:tgtEl>
                                          <p:spTgt spid="22"/>
                                        </p:tgtEl>
                                        <p:attrNameLst>
                                          <p:attrName>style.visibility</p:attrName>
                                        </p:attrNameLst>
                                      </p:cBhvr>
                                      <p:to>
                                        <p:strVal val="hidden"/>
                                      </p:to>
                                    </p:set>
                                  </p:childTnLst>
                                </p:cTn>
                              </p:par>
                              <p:par>
                                <p:cTn id="249" presetID="16" presetClass="exit" presetSubtype="21" fill="hold" grpId="1" nodeType="withEffect">
                                  <p:stCondLst>
                                    <p:cond delay="4250"/>
                                  </p:stCondLst>
                                  <p:childTnLst>
                                    <p:animEffect transition="out" filter="barn(inVertical)">
                                      <p:cBhvr>
                                        <p:cTn id="250" dur="1000"/>
                                        <p:tgtEl>
                                          <p:spTgt spid="11"/>
                                        </p:tgtEl>
                                      </p:cBhvr>
                                    </p:animEffect>
                                    <p:set>
                                      <p:cBhvr>
                                        <p:cTn id="251" dur="1" fill="hold">
                                          <p:stCondLst>
                                            <p:cond delay="999"/>
                                          </p:stCondLst>
                                        </p:cTn>
                                        <p:tgtEl>
                                          <p:spTgt spid="11"/>
                                        </p:tgtEl>
                                        <p:attrNameLst>
                                          <p:attrName>style.visibility</p:attrName>
                                        </p:attrNameLst>
                                      </p:cBhvr>
                                      <p:to>
                                        <p:strVal val="hidden"/>
                                      </p:to>
                                    </p:set>
                                  </p:childTnLst>
                                </p:cTn>
                              </p:par>
                            </p:childTnLst>
                          </p:cTn>
                        </p:par>
                        <p:par>
                          <p:cTn id="252" fill="hold">
                            <p:stCondLst>
                              <p:cond delay="7750"/>
                            </p:stCondLst>
                            <p:childTnLst>
                              <p:par>
                                <p:cTn id="253" presetID="16" presetClass="exit" presetSubtype="37" fill="hold" grpId="1" nodeType="afterEffect">
                                  <p:stCondLst>
                                    <p:cond delay="0"/>
                                  </p:stCondLst>
                                  <p:childTnLst>
                                    <p:animEffect transition="out" filter="barn(outVertical)">
                                      <p:cBhvr>
                                        <p:cTn id="254" dur="2000"/>
                                        <p:tgtEl>
                                          <p:spTgt spid="3"/>
                                        </p:tgtEl>
                                      </p:cBhvr>
                                    </p:animEffect>
                                    <p:set>
                                      <p:cBhvr>
                                        <p:cTn id="255" dur="1" fill="hold">
                                          <p:stCondLst>
                                            <p:cond delay="1999"/>
                                          </p:stCondLst>
                                        </p:cTn>
                                        <p:tgtEl>
                                          <p:spTgt spid="3"/>
                                        </p:tgtEl>
                                        <p:attrNameLst>
                                          <p:attrName>style.visibility</p:attrName>
                                        </p:attrNameLst>
                                      </p:cBhvr>
                                      <p:to>
                                        <p:strVal val="hidden"/>
                                      </p:to>
                                    </p:set>
                                  </p:childTnLst>
                                </p:cTn>
                              </p:par>
                              <p:par>
                                <p:cTn id="256" presetID="16" presetClass="exit" presetSubtype="37" fill="hold" grpId="1" nodeType="withEffect">
                                  <p:stCondLst>
                                    <p:cond delay="0"/>
                                  </p:stCondLst>
                                  <p:childTnLst>
                                    <p:animEffect transition="out" filter="barn(outVertical)">
                                      <p:cBhvr>
                                        <p:cTn id="257" dur="2000"/>
                                        <p:tgtEl>
                                          <p:spTgt spid="2"/>
                                        </p:tgtEl>
                                      </p:cBhvr>
                                    </p:animEffect>
                                    <p:set>
                                      <p:cBhvr>
                                        <p:cTn id="258" dur="1" fill="hold">
                                          <p:stCondLst>
                                            <p:cond delay="1999"/>
                                          </p:stCondLst>
                                        </p:cTn>
                                        <p:tgtEl>
                                          <p:spTgt spid="2"/>
                                        </p:tgtEl>
                                        <p:attrNameLst>
                                          <p:attrName>style.visibility</p:attrName>
                                        </p:attrNameLst>
                                      </p:cBhvr>
                                      <p:to>
                                        <p:strVal val="hidden"/>
                                      </p:to>
                                    </p:set>
                                  </p:childTnLst>
                                </p:cTn>
                              </p:par>
                              <p:par>
                                <p:cTn id="259" presetID="16" presetClass="exit" presetSubtype="37" fill="hold" nodeType="withEffect">
                                  <p:stCondLst>
                                    <p:cond delay="0"/>
                                  </p:stCondLst>
                                  <p:childTnLst>
                                    <p:animEffect transition="out" filter="barn(outVertical)">
                                      <p:cBhvr>
                                        <p:cTn id="260" dur="2000"/>
                                        <p:tgtEl>
                                          <p:spTgt spid="8"/>
                                        </p:tgtEl>
                                      </p:cBhvr>
                                    </p:animEffect>
                                    <p:set>
                                      <p:cBhvr>
                                        <p:cTn id="261" dur="1" fill="hold">
                                          <p:stCondLst>
                                            <p:cond delay="1999"/>
                                          </p:stCondLst>
                                        </p:cTn>
                                        <p:tgtEl>
                                          <p:spTgt spid="8"/>
                                        </p:tgtEl>
                                        <p:attrNameLst>
                                          <p:attrName>style.visibility</p:attrName>
                                        </p:attrNameLst>
                                      </p:cBhvr>
                                      <p:to>
                                        <p:strVal val="hidden"/>
                                      </p:to>
                                    </p:set>
                                  </p:childTnLst>
                                </p:cTn>
                              </p:par>
                              <p:par>
                                <p:cTn id="262" presetID="16" presetClass="exit" presetSubtype="37" fill="hold" nodeType="withEffect">
                                  <p:stCondLst>
                                    <p:cond delay="0"/>
                                  </p:stCondLst>
                                  <p:childTnLst>
                                    <p:animEffect transition="out" filter="barn(outVertical)">
                                      <p:cBhvr>
                                        <p:cTn id="263" dur="2000"/>
                                        <p:tgtEl>
                                          <p:spTgt spid="6"/>
                                        </p:tgtEl>
                                      </p:cBhvr>
                                    </p:animEffect>
                                    <p:set>
                                      <p:cBhvr>
                                        <p:cTn id="264"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4" animBg="1"/>
      <p:bldP spid="27" grpId="5" animBg="1"/>
      <p:bldP spid="27" grpId="6" animBg="1"/>
      <p:bldP spid="27" grpId="7" animBg="1"/>
      <p:bldP spid="27" grpId="8" animBg="1"/>
      <p:bldP spid="27" grpId="9" animBg="1"/>
      <p:bldP spid="27" grpId="10" animBg="1"/>
      <p:bldP spid="27" grpId="11" animBg="1"/>
      <p:bldP spid="27" grpId="12" animBg="1"/>
      <p:bldP spid="25" grpId="0" animBg="1"/>
      <p:bldP spid="25" grpId="5" animBg="1"/>
      <p:bldP spid="25" grpId="6" animBg="1"/>
      <p:bldP spid="25" grpId="7" animBg="1"/>
      <p:bldP spid="25" grpId="8" animBg="1"/>
      <p:bldP spid="25" grpId="9" animBg="1"/>
      <p:bldP spid="25" grpId="10" animBg="1"/>
      <p:bldP spid="25" grpId="11" animBg="1"/>
      <p:bldP spid="25" grpId="12" animBg="1"/>
      <p:bldP spid="25" grpId="13" animBg="1"/>
      <p:bldP spid="26" grpId="0" animBg="1"/>
      <p:bldP spid="26" grpId="5" animBg="1"/>
      <p:bldP spid="26" grpId="6" animBg="1"/>
      <p:bldP spid="26" grpId="7" animBg="1"/>
      <p:bldP spid="26" grpId="8" animBg="1"/>
      <p:bldP spid="26" grpId="9" animBg="1"/>
      <p:bldP spid="26" grpId="10" animBg="1"/>
      <p:bldP spid="26" grpId="11" animBg="1"/>
      <p:bldP spid="26" grpId="12" animBg="1"/>
      <p:bldP spid="26" grpId="13" animBg="1"/>
      <p:bldP spid="24" grpId="0" animBg="1"/>
      <p:bldP spid="24" grpId="5" animBg="1"/>
      <p:bldP spid="24" grpId="7" animBg="1"/>
      <p:bldP spid="24" grpId="8" animBg="1"/>
      <p:bldP spid="24" grpId="9" animBg="1"/>
      <p:bldP spid="24" grpId="10" animBg="1"/>
      <p:bldP spid="24" grpId="11" animBg="1"/>
      <p:bldP spid="24" grpId="12" animBg="1"/>
      <p:bldP spid="24" grpId="13" animBg="1"/>
      <p:bldP spid="24" grpId="14" animBg="1"/>
      <p:bldP spid="23" grpId="0" animBg="1"/>
      <p:bldP spid="23" grpId="5" animBg="1"/>
      <p:bldP spid="23" grpId="6" animBg="1"/>
      <p:bldP spid="23" grpId="7" animBg="1"/>
      <p:bldP spid="23" grpId="8" animBg="1"/>
      <p:bldP spid="23" grpId="9" animBg="1"/>
      <p:bldP spid="23" grpId="10" animBg="1"/>
      <p:bldP spid="23" grpId="11" animBg="1"/>
      <p:bldP spid="23" grpId="12" animBg="1"/>
      <p:bldP spid="23" grpId="13" animBg="1"/>
      <p:bldP spid="22" grpId="0" animBg="1"/>
      <p:bldP spid="22" grpId="5" animBg="1"/>
      <p:bldP spid="22" grpId="6" animBg="1"/>
      <p:bldP spid="22" grpId="7" animBg="1"/>
      <p:bldP spid="22" grpId="8" animBg="1"/>
      <p:bldP spid="22" grpId="9" animBg="1"/>
      <p:bldP spid="22" grpId="10" animBg="1"/>
      <p:bldP spid="22" grpId="11" animBg="1"/>
      <p:bldP spid="22" grpId="12" animBg="1"/>
      <p:bldP spid="22" grpId="13" animBg="1"/>
      <p:bldP spid="2" grpId="0" animBg="1"/>
      <p:bldP spid="2" grpId="1" animBg="1"/>
      <p:bldP spid="3" grpId="0" animBg="1"/>
      <p:bldP spid="3" grpId="1" animBg="1"/>
      <p:bldP spid="11" grpId="0" animBg="1"/>
      <p:bldP spid="11" grpId="1" animBg="1"/>
      <p:bldP spid="16" grpId="0" build="p">
        <p:tmplLst>
          <p:tmpl lvl="1">
            <p:tnLst>
              <p:par>
                <p:cTn presetID="26" presetClass="emph" presetSubtype="0" fill="hold" nodeType="withEffect">
                  <p:stCondLst>
                    <p:cond delay="1500"/>
                  </p:stCondLst>
                  <p:iterate type="lt">
                    <p:tmPct val="10000"/>
                  </p:iterate>
                  <p:childTnLst>
                    <p:animEffect transition="out" filter="fade">
                      <p:cBhvr>
                        <p:cTn dur="500" tmFilter="0, 0; .2, .5; .8, .5; 1, 0"/>
                        <p:tgtEl>
                          <p:spTgt spid="16"/>
                        </p:tgtEl>
                      </p:cBhvr>
                    </p:animEffect>
                    <p:animScale>
                      <p:cBhvr>
                        <p:cTn dur="250" autoRev="1" fill="hold"/>
                        <p:tgtEl>
                          <p:spTgt spid="16"/>
                        </p:tgtEl>
                      </p:cBhvr>
                      <p:by x="105000" y="105000"/>
                    </p:animScale>
                  </p:childTnLst>
                </p:cTn>
              </p:par>
            </p:tnLst>
          </p:tmpl>
        </p:tmplLst>
      </p:bldP>
      <p:bldP spid="16" grpId="1" build="p">
        <p:tmplLst>
          <p:tmpl lvl="1">
            <p:tnLst>
              <p:par>
                <p:cTn presetID="26" presetClass="emph" presetSubtype="0" fill="hold" nodeType="withEffect">
                  <p:stCondLst>
                    <p:cond delay="2000"/>
                  </p:stCondLst>
                  <p:iterate type="lt">
                    <p:tmPct val="10000"/>
                  </p:iterate>
                  <p:childTnLst>
                    <p:animEffect transition="out" filter="fade">
                      <p:cBhvr>
                        <p:cTn dur="500" tmFilter="0, 0; .2, .5; .8, .5; 1, 0"/>
                        <p:tgtEl>
                          <p:spTgt spid="16"/>
                        </p:tgtEl>
                      </p:cBhvr>
                    </p:animEffect>
                    <p:animScale>
                      <p:cBhvr>
                        <p:cTn dur="250" autoRev="1" fill="hold"/>
                        <p:tgtEl>
                          <p:spTgt spid="16"/>
                        </p:tgtEl>
                      </p:cBhvr>
                      <p:by x="105000" y="105000"/>
                    </p:animScale>
                  </p:childTnLst>
                </p:cTn>
              </p:par>
            </p:tnLst>
          </p:tmpl>
        </p:tmplLst>
      </p:bldP>
      <p:bldP spid="16" grpId="2" build="p">
        <p:tmplLst>
          <p:tmpl lvl="1">
            <p:tnLst>
              <p:par>
                <p:cTn presetID="10" presetClass="entr" presetSubtype="0" fill="hold" nodeType="withEffect">
                  <p:stCondLst>
                    <p:cond delay="1000"/>
                  </p:stCondLst>
                  <p:iterate type="lt">
                    <p:tmPct val="0"/>
                  </p:iterate>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6" grpId="3" build="p">
        <p:tmplLst>
          <p:tmpl lvl="1">
            <p:tnLst>
              <p:par>
                <p:cTn presetID="26" presetClass="emph" presetSubtype="0" fill="hold" nodeType="withEffect">
                  <p:stCondLst>
                    <p:cond delay="2500"/>
                  </p:stCondLst>
                  <p:iterate type="lt">
                    <p:tmPct val="10000"/>
                  </p:iterate>
                  <p:childTnLst>
                    <p:animEffect transition="out" filter="fade">
                      <p:cBhvr>
                        <p:cTn dur="500" tmFilter="0, 0; .2, .5; .8, .5; 1, 0"/>
                        <p:tgtEl>
                          <p:spTgt spid="16"/>
                        </p:tgtEl>
                      </p:cBhvr>
                    </p:animEffect>
                    <p:animScale>
                      <p:cBhvr>
                        <p:cTn dur="250" autoRev="1" fill="hold"/>
                        <p:tgtEl>
                          <p:spTgt spid="16"/>
                        </p:tgtEl>
                      </p:cBhvr>
                      <p:by x="105000" y="105000"/>
                    </p:animScale>
                  </p:childTnLst>
                </p:cTn>
              </p:par>
            </p:tnLst>
          </p:tmpl>
        </p:tmplLst>
      </p:bldP>
      <p:bldP spid="16" grpId="4" build="p">
        <p:tmplLst>
          <p:tmpl lvl="1">
            <p:tnLst>
              <p:par>
                <p:cTn presetID="10" presetClass="exit" presetSubtype="0" fill="hold" nodeType="withEffect">
                  <p:stCondLst>
                    <p:cond delay="3750"/>
                  </p:stCondLst>
                  <p:iterate type="lt">
                    <p:tmPct val="0"/>
                  </p:iterate>
                  <p:childTnLst>
                    <p:animEffect transition="out" filter="fade">
                      <p:cBhvr>
                        <p:cTn dur="500"/>
                        <p:tgtEl>
                          <p:spTgt spid="16"/>
                        </p:tgtEl>
                      </p:cBhvr>
                    </p:animEffect>
                    <p:set>
                      <p:cBhvr>
                        <p:cTn dur="1" fill="hold">
                          <p:stCondLst>
                            <p:cond delay="499"/>
                          </p:stCondLst>
                        </p:cTn>
                        <p:tgtEl>
                          <p:spTgt spid="16"/>
                        </p:tgtEl>
                        <p:attrNameLst>
                          <p:attrName>style.visibility</p:attrName>
                        </p:attrNameLst>
                      </p:cBhvr>
                      <p:to>
                        <p:strVal val="hidden"/>
                      </p:to>
                    </p:set>
                  </p:childTnLst>
                </p:cTn>
              </p:par>
            </p:tnLst>
          </p:tmpl>
        </p:tmplLst>
      </p:bldP>
      <p:bldP spid="17" grpId="0" build="p">
        <p:tmplLst>
          <p:tmpl lvl="1">
            <p:tnLst>
              <p:par>
                <p:cTn presetID="10" presetClass="entr" presetSubtype="0" fill="hold" nodeType="withEffect">
                  <p:stCondLst>
                    <p:cond delay="1500"/>
                  </p:stCondLst>
                  <p:iterate type="lt">
                    <p:tmPct val="0"/>
                  </p:iterate>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7" grpId="1" build="p">
        <p:tmplLst>
          <p:tmpl lvl="1">
            <p:tnLst>
              <p:par>
                <p:cTn presetID="26" presetClass="emph" presetSubtype="0" fill="hold" nodeType="withEffect">
                  <p:stCondLst>
                    <p:cond delay="2000"/>
                  </p:stCondLst>
                  <p:iterate type="lt">
                    <p:tmPct val="10000"/>
                  </p:iterate>
                  <p:childTnLst>
                    <p:animEffect transition="out" filter="fade">
                      <p:cBhvr>
                        <p:cTn dur="500" tmFilter="0, 0; .2, .5; .8, .5; 1, 0"/>
                        <p:tgtEl>
                          <p:spTgt spid="17"/>
                        </p:tgtEl>
                      </p:cBhvr>
                    </p:animEffect>
                    <p:animScale>
                      <p:cBhvr>
                        <p:cTn dur="250" autoRev="1" fill="hold"/>
                        <p:tgtEl>
                          <p:spTgt spid="17"/>
                        </p:tgtEl>
                      </p:cBhvr>
                      <p:by x="105000" y="105000"/>
                    </p:animScale>
                  </p:childTnLst>
                </p:cTn>
              </p:par>
            </p:tnLst>
          </p:tmpl>
        </p:tmplLst>
      </p:bldP>
      <p:bldP spid="17" grpId="2" build="p">
        <p:tmplLst>
          <p:tmpl lvl="1">
            <p:tnLst>
              <p:par>
                <p:cTn presetID="26" presetClass="emph" presetSubtype="0" fill="hold" nodeType="withEffect">
                  <p:stCondLst>
                    <p:cond delay="2500"/>
                  </p:stCondLst>
                  <p:iterate type="lt">
                    <p:tmPct val="10000"/>
                  </p:iterate>
                  <p:childTnLst>
                    <p:animEffect transition="out" filter="fade">
                      <p:cBhvr>
                        <p:cTn dur="500" tmFilter="0, 0; .2, .5; .8, .5; 1, 0"/>
                        <p:tgtEl>
                          <p:spTgt spid="17"/>
                        </p:tgtEl>
                      </p:cBhvr>
                    </p:animEffect>
                    <p:animScale>
                      <p:cBhvr>
                        <p:cTn dur="250" autoRev="1" fill="hold"/>
                        <p:tgtEl>
                          <p:spTgt spid="17"/>
                        </p:tgtEl>
                      </p:cBhvr>
                      <p:by x="105000" y="105000"/>
                    </p:animScale>
                  </p:childTnLst>
                </p:cTn>
              </p:par>
            </p:tnLst>
          </p:tmpl>
        </p:tmplLst>
      </p:bldP>
      <p:bldP spid="17" grpId="3" build="p">
        <p:tmplLst>
          <p:tmpl lvl="1">
            <p:tnLst>
              <p:par>
                <p:cTn presetID="26" presetClass="emph" presetSubtype="0" fill="hold" nodeType="withEffect">
                  <p:stCondLst>
                    <p:cond delay="3000"/>
                  </p:stCondLst>
                  <p:iterate type="lt">
                    <p:tmPct val="10000"/>
                  </p:iterate>
                  <p:childTnLst>
                    <p:animEffect transition="out" filter="fade">
                      <p:cBhvr>
                        <p:cTn dur="500" tmFilter="0, 0; .2, .5; .8, .5; 1, 0"/>
                        <p:tgtEl>
                          <p:spTgt spid="17"/>
                        </p:tgtEl>
                      </p:cBhvr>
                    </p:animEffect>
                    <p:animScale>
                      <p:cBhvr>
                        <p:cTn dur="250" autoRev="1" fill="hold"/>
                        <p:tgtEl>
                          <p:spTgt spid="17"/>
                        </p:tgtEl>
                      </p:cBhvr>
                      <p:by x="105000" y="105000"/>
                    </p:animScale>
                  </p:childTnLst>
                </p:cTn>
              </p:par>
            </p:tnLst>
          </p:tmpl>
        </p:tmplLst>
      </p:bldP>
      <p:bldP spid="17" grpId="4" build="p">
        <p:tmplLst>
          <p:tmpl lvl="1">
            <p:tnLst>
              <p:par>
                <p:cTn presetID="10" presetClass="exit" presetSubtype="0" fill="hold" nodeType="withEffect">
                  <p:stCondLst>
                    <p:cond delay="4250"/>
                  </p:stCondLst>
                  <p:iterate type="lt">
                    <p:tmPct val="0"/>
                  </p:iterate>
                  <p:childTnLst>
                    <p:animEffect transition="out" filter="fade">
                      <p:cBhvr>
                        <p:cTn dur="500"/>
                        <p:tgtEl>
                          <p:spTgt spid="17"/>
                        </p:tgtEl>
                      </p:cBhvr>
                    </p:animEffect>
                    <p:set>
                      <p:cBhvr>
                        <p:cTn dur="1" fill="hold">
                          <p:stCondLst>
                            <p:cond delay="499"/>
                          </p:stCondLst>
                        </p:cTn>
                        <p:tgtEl>
                          <p:spTgt spid="17"/>
                        </p:tgtEl>
                        <p:attrNameLst>
                          <p:attrName>style.visibility</p:attrName>
                        </p:attrNameLst>
                      </p:cBhvr>
                      <p:to>
                        <p:strVal val="hidden"/>
                      </p:to>
                    </p:set>
                  </p:childTnLst>
                </p:cTn>
              </p:par>
            </p:tnLst>
          </p:tmpl>
        </p:tmplLst>
      </p:bldP>
      <p:bldP spid="18" grpId="2"/>
      <p:bldP spid="18" grpId="3"/>
    </p:bld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1851308"/>
      </p:ext>
    </p:extLst>
  </p:cSld>
  <p:clrMap bg1="lt1" tx1="dk1" bg2="lt2" tx2="dk2" accent1="accent1" accent2="accent2" accent3="accent3" accent4="accent4" accent5="accent5" accent6="accent6" hlink="hlink" folHlink="folHlink"/>
  <p:sldLayoutIdLst>
    <p:sldLayoutId id="2147483656" r:id="rId1"/>
    <p:sldLayoutId id="214748365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cucumber/gherkin/blob/master/lib/gherkin/i18n.js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es.wikipedia.org/wiki/Kent_Beck"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www.paradigmadigital.com/dev/tdd-como-metodologia-de-diseno-de-software/" TargetMode="External"/><Relationship Id="rId3" Type="http://schemas.openxmlformats.org/officeDocument/2006/relationships/hyperlink" Target="https://www.infoq.com/minibooks/domain-driven-design-quickly" TargetMode="External"/><Relationship Id="rId7" Type="http://schemas.openxmlformats.org/officeDocument/2006/relationships/hyperlink" Target="http://agiledata.org/essays/tdd.html" TargetMode="External"/><Relationship Id="rId2" Type="http://schemas.openxmlformats.org/officeDocument/2006/relationships/hyperlink" Target="https://jaxenter.com/what-is-domain-driven-design-116663.html" TargetMode="External"/><Relationship Id="rId1" Type="http://schemas.openxmlformats.org/officeDocument/2006/relationships/slideLayout" Target="../slideLayouts/slideLayout2.xml"/><Relationship Id="rId6" Type="http://schemas.openxmlformats.org/officeDocument/2006/relationships/hyperlink" Target="http://citeseerx.ist.psu.edu/viewdoc/download?doi=10.1.1.106.9720&amp;rep=rep1&amp;type=pdf" TargetMode="External"/><Relationship Id="rId5" Type="http://schemas.openxmlformats.org/officeDocument/2006/relationships/hyperlink" Target="https://www.slideshare.net/SumanGuha/an-introduction-to-bdd" TargetMode="External"/><Relationship Id="rId4" Type="http://schemas.openxmlformats.org/officeDocument/2006/relationships/hyperlink" Target="http://www.javiergarzas.com/2014/12/bdd-behavior-driven-development-1.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A7089A9-38B1-4074-8EBB-BC9C204F7F55}"/>
              </a:ext>
            </a:extLst>
          </p:cNvPr>
          <p:cNvSpPr>
            <a:spLocks noGrp="1"/>
          </p:cNvSpPr>
          <p:nvPr>
            <p:ph type="title"/>
          </p:nvPr>
        </p:nvSpPr>
        <p:spPr>
          <a:xfrm>
            <a:off x="4261104" y="2050901"/>
            <a:ext cx="3657600" cy="1706074"/>
          </a:xfrm>
        </p:spPr>
        <p:txBody>
          <a:bodyPr rtlCol="0"/>
          <a:lstStyle/>
          <a:p>
            <a:pPr rtl="0">
              <a:lnSpc>
                <a:spcPct val="80000"/>
              </a:lnSpc>
            </a:pPr>
            <a:r>
              <a:rPr lang="es-ES" sz="5000" dirty="0" smtClean="0"/>
              <a:t>TECNICAS DE DISEÑO</a:t>
            </a:r>
            <a:endParaRPr lang="es-ES" sz="5000" dirty="0"/>
          </a:p>
        </p:txBody>
      </p:sp>
      <p:sp>
        <p:nvSpPr>
          <p:cNvPr id="3" name="Título 4">
            <a:extLst>
              <a:ext uri="{FF2B5EF4-FFF2-40B4-BE49-F238E27FC236}">
                <a16:creationId xmlns:a16="http://schemas.microsoft.com/office/drawing/2014/main" id="{9A7089A9-38B1-4074-8EBB-BC9C204F7F55}"/>
              </a:ext>
            </a:extLst>
          </p:cNvPr>
          <p:cNvSpPr txBox="1">
            <a:spLocks/>
          </p:cNvSpPr>
          <p:nvPr/>
        </p:nvSpPr>
        <p:spPr>
          <a:xfrm>
            <a:off x="8071104" y="5299198"/>
            <a:ext cx="3657600" cy="1706074"/>
          </a:xfrm>
          <a:prstGeom prst="rect">
            <a:avLst/>
          </a:prstGeom>
        </p:spPr>
        <p:txBody>
          <a:bodyPr rtlCol="0" anchor="ctr"/>
          <a:lstStyle>
            <a:lvl1pPr algn="ctr" defTabSz="914400" rtl="0" eaLnBrk="1" latinLnBrk="0" hangingPunct="1">
              <a:lnSpc>
                <a:spcPct val="90000"/>
              </a:lnSpc>
              <a:spcBef>
                <a:spcPct val="0"/>
              </a:spcBef>
              <a:buNone/>
              <a:defRPr sz="5400" kern="1200">
                <a:solidFill>
                  <a:schemeClr val="bg2"/>
                </a:solidFill>
                <a:latin typeface="+mj-lt"/>
                <a:ea typeface="+mj-ea"/>
                <a:cs typeface="+mj-cs"/>
              </a:defRPr>
            </a:lvl1pPr>
          </a:lstStyle>
          <a:p>
            <a:pPr>
              <a:lnSpc>
                <a:spcPct val="80000"/>
              </a:lnSpc>
            </a:pPr>
            <a:r>
              <a:rPr lang="es-ES" sz="5000" dirty="0" smtClean="0">
                <a:solidFill>
                  <a:schemeClr val="bg1"/>
                </a:solidFill>
              </a:rPr>
              <a:t>Nelia Escalante Maron  </a:t>
            </a:r>
            <a:endParaRPr lang="es-ES" sz="5000" dirty="0">
              <a:solidFill>
                <a:schemeClr val="bg1"/>
              </a:solidFill>
            </a:endParaRPr>
          </a:p>
        </p:txBody>
      </p:sp>
      <p:sp>
        <p:nvSpPr>
          <p:cNvPr id="4" name="Título 4">
            <a:extLst>
              <a:ext uri="{FF2B5EF4-FFF2-40B4-BE49-F238E27FC236}">
                <a16:creationId xmlns:a16="http://schemas.microsoft.com/office/drawing/2014/main" id="{9A7089A9-38B1-4074-8EBB-BC9C204F7F55}"/>
              </a:ext>
            </a:extLst>
          </p:cNvPr>
          <p:cNvSpPr txBox="1">
            <a:spLocks/>
          </p:cNvSpPr>
          <p:nvPr/>
        </p:nvSpPr>
        <p:spPr>
          <a:xfrm>
            <a:off x="-981635" y="5155507"/>
            <a:ext cx="3344270" cy="1706074"/>
          </a:xfrm>
          <a:prstGeom prst="rect">
            <a:avLst/>
          </a:prstGeom>
        </p:spPr>
        <p:txBody>
          <a:bodyPr rtlCol="0" anchor="ctr"/>
          <a:lstStyle>
            <a:lvl1pPr algn="ctr" defTabSz="914400" rtl="0" eaLnBrk="1" latinLnBrk="0" hangingPunct="1">
              <a:lnSpc>
                <a:spcPct val="90000"/>
              </a:lnSpc>
              <a:spcBef>
                <a:spcPct val="0"/>
              </a:spcBef>
              <a:buNone/>
              <a:defRPr sz="5400" kern="1200">
                <a:solidFill>
                  <a:schemeClr val="bg2"/>
                </a:solidFill>
                <a:latin typeface="+mj-lt"/>
                <a:ea typeface="+mj-ea"/>
                <a:cs typeface="+mj-cs"/>
              </a:defRPr>
            </a:lvl1pPr>
          </a:lstStyle>
          <a:p>
            <a:pPr>
              <a:lnSpc>
                <a:spcPct val="80000"/>
              </a:lnSpc>
            </a:pPr>
            <a:r>
              <a:rPr lang="es-ES" sz="5000" dirty="0" smtClean="0">
                <a:solidFill>
                  <a:schemeClr val="tx1"/>
                </a:solidFill>
              </a:rPr>
              <a:t>Base de Datos II</a:t>
            </a:r>
            <a:endParaRPr lang="es-ES" sz="5000" dirty="0">
              <a:solidFill>
                <a:schemeClr val="tx1"/>
              </a:solidFill>
            </a:endParaRPr>
          </a:p>
        </p:txBody>
      </p:sp>
      <p:sp>
        <p:nvSpPr>
          <p:cNvPr id="6" name="Título 4">
            <a:extLst>
              <a:ext uri="{FF2B5EF4-FFF2-40B4-BE49-F238E27FC236}">
                <a16:creationId xmlns:a16="http://schemas.microsoft.com/office/drawing/2014/main" id="{9A7089A9-38B1-4074-8EBB-BC9C204F7F55}"/>
              </a:ext>
            </a:extLst>
          </p:cNvPr>
          <p:cNvSpPr txBox="1">
            <a:spLocks/>
          </p:cNvSpPr>
          <p:nvPr/>
        </p:nvSpPr>
        <p:spPr>
          <a:xfrm>
            <a:off x="4417769" y="5307907"/>
            <a:ext cx="3344270" cy="1706074"/>
          </a:xfrm>
          <a:prstGeom prst="rect">
            <a:avLst/>
          </a:prstGeom>
        </p:spPr>
        <p:txBody>
          <a:bodyPr rtlCol="0" anchor="ctr"/>
          <a:lstStyle>
            <a:lvl1pPr algn="ctr" defTabSz="914400" rtl="0" eaLnBrk="1" latinLnBrk="0" hangingPunct="1">
              <a:lnSpc>
                <a:spcPct val="90000"/>
              </a:lnSpc>
              <a:spcBef>
                <a:spcPct val="0"/>
              </a:spcBef>
              <a:buNone/>
              <a:defRPr sz="5400" kern="1200">
                <a:solidFill>
                  <a:schemeClr val="bg2"/>
                </a:solidFill>
                <a:latin typeface="+mj-lt"/>
                <a:ea typeface="+mj-ea"/>
                <a:cs typeface="+mj-cs"/>
              </a:defRPr>
            </a:lvl1pPr>
          </a:lstStyle>
          <a:p>
            <a:pPr>
              <a:lnSpc>
                <a:spcPct val="80000"/>
              </a:lnSpc>
            </a:pPr>
            <a:r>
              <a:rPr lang="es-ES" sz="4800" dirty="0">
                <a:solidFill>
                  <a:schemeClr val="tx1"/>
                </a:solidFill>
              </a:rPr>
              <a:t>Ing. Patrick Cuadros Quiroga </a:t>
            </a:r>
            <a:endParaRPr lang="es-ES" sz="5000" dirty="0">
              <a:solidFill>
                <a:schemeClr val="tx1"/>
              </a:solidFill>
            </a:endParaRPr>
          </a:p>
        </p:txBody>
      </p:sp>
    </p:spTree>
    <p:extLst>
      <p:ext uri="{BB962C8B-B14F-4D97-AF65-F5344CB8AC3E}">
        <p14:creationId xmlns:p14="http://schemas.microsoft.com/office/powerpoint/2010/main" val="2857171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Marcador de texto 1"/>
          <p:cNvSpPr>
            <a:spLocks noGrp="1"/>
          </p:cNvSpPr>
          <p:nvPr>
            <p:ph type="body" sz="quarter" idx="11"/>
          </p:nvPr>
        </p:nvSpPr>
        <p:spPr>
          <a:xfrm>
            <a:off x="688865" y="2595279"/>
            <a:ext cx="10803987" cy="746125"/>
          </a:xfrm>
        </p:spPr>
        <p:txBody>
          <a:bodyPr/>
          <a:lstStyle/>
          <a:p>
            <a:pPr algn="just"/>
            <a:r>
              <a:rPr lang="es-ES" sz="2200" dirty="0"/>
              <a:t>Cualquier objeto del dominio que mantiene un estado y comportamiento más allá de la ejecución de la aplicación y que necesita ser distinguido de otro que tenga las mismas propiedades y comportamientos, es una Entidad. A cada instancia, por tanto, se le debe asignar un identificador único.</a:t>
            </a:r>
          </a:p>
          <a:p>
            <a:pPr algn="just"/>
            <a:r>
              <a:rPr lang="es-ES" sz="2200" b="1" dirty="0"/>
              <a:t>Por tanto, simplificando, podríamos decir que podemos definir como identidad a todos los objetos de la aplicación que tengan un identificador único.</a:t>
            </a:r>
          </a:p>
          <a:p>
            <a:pPr algn="just"/>
            <a:r>
              <a:rPr lang="es-ES" sz="2200" dirty="0"/>
              <a:t>Qué se considere entidad dependerá principalmente de la función, objetivo y contexto de la aplicación. Lo que para una aplicación puede ser una entidad, para otra podría no serlo. Habitualmente las entidades serán objetos con identidad propia en el mundo real.</a:t>
            </a:r>
          </a:p>
        </p:txBody>
      </p:sp>
      <p:sp>
        <p:nvSpPr>
          <p:cNvPr id="3" name="Marcador de texto 2"/>
          <p:cNvSpPr>
            <a:spLocks noGrp="1"/>
          </p:cNvSpPr>
          <p:nvPr>
            <p:ph type="body" sz="quarter" idx="12"/>
          </p:nvPr>
        </p:nvSpPr>
        <p:spPr>
          <a:xfrm>
            <a:off x="1518856" y="5777105"/>
            <a:ext cx="10565289" cy="746125"/>
          </a:xfrm>
        </p:spPr>
        <p:txBody>
          <a:bodyPr/>
          <a:lstStyle/>
          <a:p>
            <a:pPr algn="just"/>
            <a:r>
              <a:rPr lang="es-ES" sz="2200" dirty="0"/>
              <a:t>Por ejemplo, en el mundo real, dos personas con el mismo nombre, edad y características, son dos personas distintas y por ello se inventó el Documento de Identidad, o DNI, Pasaporte, etc...</a:t>
            </a:r>
          </a:p>
        </p:txBody>
      </p:sp>
      <p:sp>
        <p:nvSpPr>
          <p:cNvPr id="4" name="Título 3"/>
          <p:cNvSpPr>
            <a:spLocks noGrp="1"/>
          </p:cNvSpPr>
          <p:nvPr>
            <p:ph type="title"/>
          </p:nvPr>
        </p:nvSpPr>
        <p:spPr>
          <a:xfrm>
            <a:off x="392489" y="565521"/>
            <a:ext cx="2716471" cy="749808"/>
          </a:xfrm>
        </p:spPr>
        <p:txBody>
          <a:bodyPr/>
          <a:lstStyle/>
          <a:p>
            <a:r>
              <a:rPr lang="es-ES" sz="2200" b="1" dirty="0"/>
              <a:t>Entidades (</a:t>
            </a:r>
            <a:r>
              <a:rPr lang="es-ES" sz="2200" b="1" dirty="0" err="1"/>
              <a:t>Entities</a:t>
            </a:r>
            <a:r>
              <a:rPr lang="es-ES" sz="2200" b="1" dirty="0"/>
              <a:t>).</a:t>
            </a:r>
            <a:br>
              <a:rPr lang="es-ES" sz="2200" b="1" dirty="0"/>
            </a:br>
            <a:endParaRPr lang="es-ES" sz="2200" dirty="0"/>
          </a:p>
        </p:txBody>
      </p:sp>
    </p:spTree>
    <p:extLst>
      <p:ext uri="{BB962C8B-B14F-4D97-AF65-F5344CB8AC3E}">
        <p14:creationId xmlns:p14="http://schemas.microsoft.com/office/powerpoint/2010/main" val="213127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Marcador de texto 1"/>
          <p:cNvSpPr>
            <a:spLocks noGrp="1"/>
          </p:cNvSpPr>
          <p:nvPr>
            <p:ph type="body" sz="quarter" idx="11"/>
          </p:nvPr>
        </p:nvSpPr>
        <p:spPr>
          <a:xfrm>
            <a:off x="337173" y="1058278"/>
            <a:ext cx="10803987" cy="3074001"/>
          </a:xfrm>
        </p:spPr>
        <p:txBody>
          <a:bodyPr/>
          <a:lstStyle/>
          <a:p>
            <a:pPr algn="just"/>
            <a:r>
              <a:rPr lang="es-ES" sz="2200" dirty="0"/>
              <a:t>Consisten únicamente en un conjunto de propiedades y comportamientos pero no mantienen identidad alguna. Sí es posible que mantengan un estado, pero este se pierde al terminar la aplicación</a:t>
            </a:r>
            <a:r>
              <a:rPr lang="es-ES" sz="2200" dirty="0" smtClean="0"/>
              <a:t>.</a:t>
            </a:r>
          </a:p>
          <a:p>
            <a:pPr algn="just"/>
            <a:endParaRPr lang="es-ES" sz="2200" dirty="0"/>
          </a:p>
        </p:txBody>
      </p:sp>
      <p:sp>
        <p:nvSpPr>
          <p:cNvPr id="3" name="Marcador de texto 2"/>
          <p:cNvSpPr>
            <a:spLocks noGrp="1"/>
          </p:cNvSpPr>
          <p:nvPr>
            <p:ph type="body" sz="quarter" idx="12"/>
          </p:nvPr>
        </p:nvSpPr>
        <p:spPr>
          <a:xfrm>
            <a:off x="956149" y="4426606"/>
            <a:ext cx="10565289" cy="746125"/>
          </a:xfrm>
        </p:spPr>
        <p:txBody>
          <a:bodyPr/>
          <a:lstStyle/>
          <a:p>
            <a:pPr algn="just"/>
            <a:r>
              <a:rPr lang="es-ES" sz="2200" dirty="0"/>
              <a:t>Por ejemplo, Dirección de un usuario podría ser un objeto de valor que contenga: Calle, Ciudad, Estado, País. A su vez, la calle podría ser un objeto de valor que contenga: Nombre de la calle, número del portal, piso, escalera, letra, etc..</a:t>
            </a:r>
          </a:p>
          <a:p>
            <a:pPr algn="just"/>
            <a:r>
              <a:rPr lang="es-ES" sz="2200" dirty="0"/>
              <a:t>Un número de teléfono podría componerse de prefijo internacional y número. (Y compañía telefónica)</a:t>
            </a:r>
          </a:p>
        </p:txBody>
      </p:sp>
      <p:sp>
        <p:nvSpPr>
          <p:cNvPr id="4" name="Título 3"/>
          <p:cNvSpPr>
            <a:spLocks noGrp="1"/>
          </p:cNvSpPr>
          <p:nvPr>
            <p:ph type="title"/>
          </p:nvPr>
        </p:nvSpPr>
        <p:spPr>
          <a:xfrm>
            <a:off x="533167" y="556811"/>
            <a:ext cx="4151376" cy="749808"/>
          </a:xfrm>
        </p:spPr>
        <p:txBody>
          <a:bodyPr/>
          <a:lstStyle/>
          <a:p>
            <a:r>
              <a:rPr lang="pt-BR" sz="2200" b="1" dirty="0"/>
              <a:t>Objetos de valor (</a:t>
            </a:r>
            <a:r>
              <a:rPr lang="pt-BR" sz="2200" b="1" dirty="0" err="1"/>
              <a:t>Value</a:t>
            </a:r>
            <a:r>
              <a:rPr lang="pt-BR" sz="2200" b="1" dirty="0"/>
              <a:t> </a:t>
            </a:r>
            <a:r>
              <a:rPr lang="pt-BR" sz="2200" b="1" dirty="0" err="1"/>
              <a:t>Objects</a:t>
            </a:r>
            <a:r>
              <a:rPr lang="pt-BR" sz="2200" b="1" dirty="0"/>
              <a:t>).</a:t>
            </a:r>
            <a:br>
              <a:rPr lang="pt-BR" sz="2200" b="1" dirty="0"/>
            </a:br>
            <a:r>
              <a:rPr lang="es-ES" sz="2200" b="1" dirty="0"/>
              <a:t/>
            </a:r>
            <a:br>
              <a:rPr lang="es-ES" sz="2200" b="1" dirty="0"/>
            </a:br>
            <a:endParaRPr lang="es-ES" sz="2200" dirty="0"/>
          </a:p>
        </p:txBody>
      </p:sp>
    </p:spTree>
    <p:extLst>
      <p:ext uri="{BB962C8B-B14F-4D97-AF65-F5344CB8AC3E}">
        <p14:creationId xmlns:p14="http://schemas.microsoft.com/office/powerpoint/2010/main" val="1726704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Marcador de texto 1"/>
          <p:cNvSpPr>
            <a:spLocks noGrp="1"/>
          </p:cNvSpPr>
          <p:nvPr>
            <p:ph type="body" sz="quarter" idx="11"/>
          </p:nvPr>
        </p:nvSpPr>
        <p:spPr>
          <a:xfrm>
            <a:off x="337173" y="1058278"/>
            <a:ext cx="10803987" cy="2022547"/>
          </a:xfrm>
        </p:spPr>
        <p:txBody>
          <a:bodyPr/>
          <a:lstStyle/>
          <a:p>
            <a:pPr algn="just"/>
            <a:r>
              <a:rPr lang="es-ES" sz="2200" dirty="0"/>
              <a:t>H</a:t>
            </a:r>
            <a:r>
              <a:rPr lang="es-ES" sz="2200" dirty="0" smtClean="0"/>
              <a:t>ay </a:t>
            </a:r>
            <a:r>
              <a:rPr lang="es-ES" sz="2200" dirty="0"/>
              <a:t>verbos o comportamientos que no es fácil concretar a cual de los objetos corresponden. Esos comportamientos suelen ser en realidad Servicios.</a:t>
            </a:r>
          </a:p>
        </p:txBody>
      </p:sp>
      <p:sp>
        <p:nvSpPr>
          <p:cNvPr id="3" name="Marcador de texto 2"/>
          <p:cNvSpPr>
            <a:spLocks noGrp="1"/>
          </p:cNvSpPr>
          <p:nvPr>
            <p:ph type="body" sz="quarter" idx="12"/>
          </p:nvPr>
        </p:nvSpPr>
        <p:spPr>
          <a:xfrm>
            <a:off x="337173" y="3828460"/>
            <a:ext cx="11718839" cy="746125"/>
          </a:xfrm>
        </p:spPr>
        <p:txBody>
          <a:bodyPr/>
          <a:lstStyle/>
          <a:p>
            <a:pPr algn="just"/>
            <a:r>
              <a:rPr lang="es-ES" sz="2200" dirty="0"/>
              <a:t>ejemplo del mundo real, la reparación del automóvil, ¿A quién corresponde?, ¿Al usuario/conductor o al vehículo? Cuando envío un paquete postal, ¿Quién hace el envío? ¿El remitente o el destinatario? </a:t>
            </a:r>
            <a:endParaRPr lang="es-ES" sz="2200" dirty="0" smtClean="0"/>
          </a:p>
          <a:p>
            <a:pPr algn="just"/>
            <a:r>
              <a:rPr lang="es-ES" sz="2200" dirty="0" smtClean="0"/>
              <a:t>En </a:t>
            </a:r>
            <a:r>
              <a:rPr lang="es-ES" sz="2200" dirty="0"/>
              <a:t>realidad, son 'servicios' que contratamos. Por que no los 'implementamos' nosotros, simplemente los usamos. Y no forman parte de nuestra vida ni entorno personal. De hecho, es posible que en cada ocasión que tengamos que reparar el coche, utilicemos un taller distinto. O que elijamos el modo y la empresa para enviar el paquete postal en función de las necesidades concretas de cada envío</a:t>
            </a:r>
            <a:r>
              <a:rPr lang="es-ES" sz="2200" dirty="0" smtClean="0"/>
              <a:t>.</a:t>
            </a:r>
            <a:endParaRPr lang="es-ES" sz="2200" dirty="0"/>
          </a:p>
        </p:txBody>
      </p:sp>
      <p:sp>
        <p:nvSpPr>
          <p:cNvPr id="4" name="Título 3"/>
          <p:cNvSpPr>
            <a:spLocks noGrp="1"/>
          </p:cNvSpPr>
          <p:nvPr>
            <p:ph type="title"/>
          </p:nvPr>
        </p:nvSpPr>
        <p:spPr>
          <a:xfrm>
            <a:off x="533167" y="1058278"/>
            <a:ext cx="3096298" cy="689317"/>
          </a:xfrm>
        </p:spPr>
        <p:txBody>
          <a:bodyPr/>
          <a:lstStyle/>
          <a:p>
            <a:r>
              <a:rPr lang="es-ES" sz="2200" b="1" dirty="0"/>
              <a:t>Servicios (</a:t>
            </a:r>
            <a:r>
              <a:rPr lang="es-ES" sz="2200" b="1" dirty="0" err="1"/>
              <a:t>Services</a:t>
            </a:r>
            <a:r>
              <a:rPr lang="es-ES" sz="2200" b="1" dirty="0"/>
              <a:t>).</a:t>
            </a:r>
            <a:br>
              <a:rPr lang="es-ES" sz="2200" b="1" dirty="0"/>
            </a:br>
            <a:r>
              <a:rPr lang="pt-BR" sz="2200" b="1" dirty="0"/>
              <a:t/>
            </a:r>
            <a:br>
              <a:rPr lang="pt-BR" sz="2200" b="1" dirty="0"/>
            </a:br>
            <a:r>
              <a:rPr lang="es-ES" sz="2200" b="1" dirty="0"/>
              <a:t/>
            </a:r>
            <a:br>
              <a:rPr lang="es-ES" sz="2200" b="1" dirty="0"/>
            </a:br>
            <a:endParaRPr lang="es-ES" sz="2200" dirty="0"/>
          </a:p>
        </p:txBody>
      </p:sp>
    </p:spTree>
    <p:extLst>
      <p:ext uri="{BB962C8B-B14F-4D97-AF65-F5344CB8AC3E}">
        <p14:creationId xmlns:p14="http://schemas.microsoft.com/office/powerpoint/2010/main" val="3982980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Marcador de texto 1"/>
          <p:cNvSpPr>
            <a:spLocks noGrp="1"/>
          </p:cNvSpPr>
          <p:nvPr>
            <p:ph type="body" sz="quarter" idx="11"/>
          </p:nvPr>
        </p:nvSpPr>
        <p:spPr>
          <a:xfrm>
            <a:off x="337173" y="1058278"/>
            <a:ext cx="10803987" cy="2022547"/>
          </a:xfrm>
        </p:spPr>
        <p:txBody>
          <a:bodyPr/>
          <a:lstStyle/>
          <a:p>
            <a:pPr algn="just"/>
            <a:r>
              <a:rPr lang="es-ES" sz="2200" dirty="0"/>
              <a:t>H</a:t>
            </a:r>
            <a:r>
              <a:rPr lang="es-ES" sz="2200" dirty="0" smtClean="0"/>
              <a:t>ay </a:t>
            </a:r>
            <a:r>
              <a:rPr lang="es-ES" sz="2200" dirty="0"/>
              <a:t>verbos o comportamientos que no es fácil concretar a cual de los objetos corresponden. Esos comportamientos suelen ser en realidad Servicios.</a:t>
            </a:r>
          </a:p>
        </p:txBody>
      </p:sp>
      <p:sp>
        <p:nvSpPr>
          <p:cNvPr id="3" name="Marcador de texto 2"/>
          <p:cNvSpPr>
            <a:spLocks noGrp="1"/>
          </p:cNvSpPr>
          <p:nvPr>
            <p:ph type="body" sz="quarter" idx="12"/>
          </p:nvPr>
        </p:nvSpPr>
        <p:spPr>
          <a:xfrm>
            <a:off x="337173" y="3572647"/>
            <a:ext cx="11718839" cy="746125"/>
          </a:xfrm>
        </p:spPr>
        <p:txBody>
          <a:bodyPr/>
          <a:lstStyle/>
          <a:p>
            <a:pPr algn="just"/>
            <a:r>
              <a:rPr lang="es-ES" sz="2200" dirty="0" smtClean="0"/>
              <a:t>Sin </a:t>
            </a:r>
            <a:r>
              <a:rPr lang="es-ES" sz="2200" dirty="0"/>
              <a:t>embargo, si soy el dueño de un taller de vehículos o una empresa de mensajería, esos servicios son el núcleo de mi aplicación y de mi modelo de negocio.</a:t>
            </a:r>
          </a:p>
          <a:p>
            <a:pPr algn="just"/>
            <a:r>
              <a:rPr lang="es-ES" sz="2200" dirty="0"/>
              <a:t>En el mundo de la programación sucede exactamente lo mismo. Cuando encuentres comportamientos que no 'pertenecen' a ninguna entidad porque simplemente son 'utilizados' por estas, conviértelos en servicios</a:t>
            </a:r>
            <a:r>
              <a:rPr lang="es-ES" sz="2200" dirty="0" smtClean="0"/>
              <a:t>.</a:t>
            </a:r>
          </a:p>
          <a:p>
            <a:pPr algn="just"/>
            <a:r>
              <a:rPr lang="es-ES" sz="2200" dirty="0"/>
              <a:t>Habitualmente los servicios actuarán como interface o medio de relacionarse de varios objetos. Podemos tener servicios en cualquiera de las capas de la aplicación.</a:t>
            </a:r>
          </a:p>
        </p:txBody>
      </p:sp>
      <p:sp>
        <p:nvSpPr>
          <p:cNvPr id="4" name="Título 3"/>
          <p:cNvSpPr>
            <a:spLocks noGrp="1"/>
          </p:cNvSpPr>
          <p:nvPr>
            <p:ph type="title"/>
          </p:nvPr>
        </p:nvSpPr>
        <p:spPr>
          <a:xfrm>
            <a:off x="533167" y="566456"/>
            <a:ext cx="3096298" cy="689317"/>
          </a:xfrm>
        </p:spPr>
        <p:txBody>
          <a:bodyPr/>
          <a:lstStyle/>
          <a:p>
            <a:r>
              <a:rPr lang="es-ES" sz="2200" b="1" dirty="0"/>
              <a:t>Servicios (</a:t>
            </a:r>
            <a:r>
              <a:rPr lang="es-ES" sz="2200" b="1" dirty="0" err="1"/>
              <a:t>Services</a:t>
            </a:r>
            <a:r>
              <a:rPr lang="es-ES" sz="2200" b="1" dirty="0"/>
              <a:t>).</a:t>
            </a:r>
            <a:br>
              <a:rPr lang="es-ES" sz="2200" b="1" dirty="0"/>
            </a:br>
            <a:r>
              <a:rPr lang="pt-BR" sz="2200" b="1" dirty="0"/>
              <a:t/>
            </a:r>
            <a:br>
              <a:rPr lang="pt-BR" sz="2200" b="1" dirty="0"/>
            </a:br>
            <a:r>
              <a:rPr lang="es-ES" sz="2200" b="1" dirty="0"/>
              <a:t/>
            </a:r>
            <a:br>
              <a:rPr lang="es-ES" sz="2200" b="1" dirty="0"/>
            </a:br>
            <a:endParaRPr lang="es-ES" sz="2200" dirty="0"/>
          </a:p>
        </p:txBody>
      </p:sp>
    </p:spTree>
    <p:extLst>
      <p:ext uri="{BB962C8B-B14F-4D97-AF65-F5344CB8AC3E}">
        <p14:creationId xmlns:p14="http://schemas.microsoft.com/office/powerpoint/2010/main" val="4265870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Marcador de texto 1"/>
          <p:cNvSpPr>
            <a:spLocks noGrp="1"/>
          </p:cNvSpPr>
          <p:nvPr>
            <p:ph type="body" sz="quarter" idx="11"/>
          </p:nvPr>
        </p:nvSpPr>
        <p:spPr>
          <a:xfrm>
            <a:off x="814520" y="1329187"/>
            <a:ext cx="10847597" cy="746125"/>
          </a:xfrm>
        </p:spPr>
        <p:txBody>
          <a:bodyPr/>
          <a:lstStyle/>
          <a:p>
            <a:pPr algn="just"/>
            <a:r>
              <a:rPr lang="es-ES" sz="2200"/>
              <a:t>Los módulos permiten seguir con facilidad el concepto de 'acoplamientos débiles y alta cohesión'. Cuando una aplicación comienza a ser compleja, es preferible dividirla en módulos.</a:t>
            </a:r>
          </a:p>
        </p:txBody>
      </p:sp>
      <p:sp>
        <p:nvSpPr>
          <p:cNvPr id="3" name="Marcador de texto 2"/>
          <p:cNvSpPr>
            <a:spLocks noGrp="1"/>
          </p:cNvSpPr>
          <p:nvPr>
            <p:ph type="body" sz="quarter" idx="12"/>
          </p:nvPr>
        </p:nvSpPr>
        <p:spPr>
          <a:xfrm>
            <a:off x="603504" y="3695085"/>
            <a:ext cx="11058613" cy="746125"/>
          </a:xfrm>
        </p:spPr>
        <p:txBody>
          <a:bodyPr/>
          <a:lstStyle/>
          <a:p>
            <a:pPr algn="just"/>
            <a:r>
              <a:rPr lang="es-ES" sz="2200" dirty="0"/>
              <a:t>En la vida real puedes ver esa división en las carpetas de tu disco duro. Empiezas con una carpeta llamada fotos y al cabo de un tiempo, organizas tus fotos por años, por eventos, o por ambos al mismo tiempo. También puedes ver módulos en los departamentos de una empresa en comparación con un </a:t>
            </a:r>
            <a:r>
              <a:rPr lang="es-ES" sz="2200" dirty="0" err="1"/>
              <a:t>freelance</a:t>
            </a:r>
            <a:r>
              <a:rPr lang="es-ES" sz="2200" dirty="0"/>
              <a:t> o una </a:t>
            </a:r>
            <a:r>
              <a:rPr lang="es-ES" sz="2200" dirty="0" err="1"/>
              <a:t>startup</a:t>
            </a:r>
            <a:r>
              <a:rPr lang="es-ES" sz="2200" dirty="0"/>
              <a:t> de cuatro o cinco empleados. O en la división de los espacios en una casa de 20 o 30 metros cuadrados y de un chalet de 400 metros cuadrados y cuatro plantas. (Como el mío (en sueños, claro), </a:t>
            </a:r>
            <a:r>
              <a:rPr lang="es-ES" sz="2200" dirty="0" err="1"/>
              <a:t>jajaja</a:t>
            </a:r>
            <a:r>
              <a:rPr lang="es-ES" sz="2200" dirty="0" smtClean="0"/>
              <a:t>!)</a:t>
            </a:r>
          </a:p>
          <a:p>
            <a:pPr algn="just"/>
            <a:endParaRPr lang="es-ES" sz="2200" dirty="0"/>
          </a:p>
          <a:p>
            <a:pPr algn="just"/>
            <a:r>
              <a:rPr lang="es-ES" sz="2200" dirty="0"/>
              <a:t>En el mundo de la programación, las bases de datos son módulos que contienen a su vez tablas relacionadas entre sí de algún modo concreto. </a:t>
            </a:r>
          </a:p>
        </p:txBody>
      </p:sp>
      <p:sp>
        <p:nvSpPr>
          <p:cNvPr id="4" name="Título 3"/>
          <p:cNvSpPr>
            <a:spLocks noGrp="1"/>
          </p:cNvSpPr>
          <p:nvPr>
            <p:ph type="title"/>
          </p:nvPr>
        </p:nvSpPr>
        <p:spPr>
          <a:xfrm>
            <a:off x="603504" y="576072"/>
            <a:ext cx="2913419" cy="749808"/>
          </a:xfrm>
        </p:spPr>
        <p:txBody>
          <a:bodyPr/>
          <a:lstStyle/>
          <a:p>
            <a:r>
              <a:rPr lang="es-ES" sz="2200" b="1" dirty="0"/>
              <a:t>Módulos (Modules).</a:t>
            </a:r>
            <a:br>
              <a:rPr lang="es-ES" sz="2200" b="1" dirty="0"/>
            </a:br>
            <a:endParaRPr lang="es-ES" sz="2200" dirty="0"/>
          </a:p>
        </p:txBody>
      </p:sp>
    </p:spTree>
    <p:extLst>
      <p:ext uri="{BB962C8B-B14F-4D97-AF65-F5344CB8AC3E}">
        <p14:creationId xmlns:p14="http://schemas.microsoft.com/office/powerpoint/2010/main" val="2680616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Marcador de texto 1"/>
          <p:cNvSpPr>
            <a:spLocks noGrp="1"/>
          </p:cNvSpPr>
          <p:nvPr>
            <p:ph type="body" sz="quarter" idx="11"/>
          </p:nvPr>
        </p:nvSpPr>
        <p:spPr>
          <a:xfrm>
            <a:off x="687911" y="2707821"/>
            <a:ext cx="10847597" cy="746125"/>
          </a:xfrm>
        </p:spPr>
        <p:txBody>
          <a:bodyPr/>
          <a:lstStyle/>
          <a:p>
            <a:pPr algn="just"/>
            <a:r>
              <a:rPr lang="es-ES" sz="2200" dirty="0"/>
              <a:t>En una aplicación desarrollada siguiendo los conceptos de la OOP, la aplicación necesita mantener un puntero a cada objeto o entidad creadas. El Repositorio es el responsable de proporcionar a la aplicación esos punteros. De ese modo, es el Repositorio quien conoce qué mecanismo se está utilizando para implementar la persistencia. </a:t>
            </a:r>
            <a:endParaRPr lang="es-ES" sz="2200" dirty="0" smtClean="0"/>
          </a:p>
          <a:p>
            <a:pPr algn="just"/>
            <a:r>
              <a:rPr lang="es-ES" sz="2200" dirty="0" smtClean="0"/>
              <a:t>A </a:t>
            </a:r>
            <a:r>
              <a:rPr lang="es-ES" sz="2200" dirty="0"/>
              <a:t>nivel global, el Repositorio actúa como la capa de persistencia de la aplicación. </a:t>
            </a:r>
          </a:p>
        </p:txBody>
      </p:sp>
      <p:sp>
        <p:nvSpPr>
          <p:cNvPr id="4" name="Título 3"/>
          <p:cNvSpPr>
            <a:spLocks noGrp="1"/>
          </p:cNvSpPr>
          <p:nvPr>
            <p:ph type="title"/>
          </p:nvPr>
        </p:nvSpPr>
        <p:spPr>
          <a:xfrm>
            <a:off x="476895" y="576072"/>
            <a:ext cx="3504262" cy="749808"/>
          </a:xfrm>
        </p:spPr>
        <p:txBody>
          <a:bodyPr/>
          <a:lstStyle/>
          <a:p>
            <a:r>
              <a:rPr lang="es-ES" sz="2200" b="1" dirty="0"/>
              <a:t>Repositorios (</a:t>
            </a:r>
            <a:r>
              <a:rPr lang="es-ES" sz="2200" b="1" dirty="0" err="1"/>
              <a:t>Repository</a:t>
            </a:r>
            <a:r>
              <a:rPr lang="es-ES" sz="2200" b="1" dirty="0"/>
              <a:t>).</a:t>
            </a:r>
          </a:p>
        </p:txBody>
      </p:sp>
    </p:spTree>
    <p:extLst>
      <p:ext uri="{BB962C8B-B14F-4D97-AF65-F5344CB8AC3E}">
        <p14:creationId xmlns:p14="http://schemas.microsoft.com/office/powerpoint/2010/main" val="2817986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1"/>
          </p:nvPr>
        </p:nvSpPr>
        <p:spPr>
          <a:xfrm>
            <a:off x="3478288" y="4562011"/>
            <a:ext cx="5486400" cy="2113109"/>
          </a:xfrm>
        </p:spPr>
        <p:txBody>
          <a:bodyPr/>
          <a:lstStyle/>
          <a:p>
            <a:r>
              <a:rPr lang="es-ES" dirty="0"/>
              <a:t>Desarrollo impulsado por el comportamiento</a:t>
            </a:r>
          </a:p>
          <a:p>
            <a:endParaRPr lang="es-ES" dirty="0"/>
          </a:p>
        </p:txBody>
      </p:sp>
      <p:sp>
        <p:nvSpPr>
          <p:cNvPr id="4" name="Título 3"/>
          <p:cNvSpPr>
            <a:spLocks noGrp="1"/>
          </p:cNvSpPr>
          <p:nvPr>
            <p:ph type="title"/>
          </p:nvPr>
        </p:nvSpPr>
        <p:spPr/>
        <p:txBody>
          <a:bodyPr/>
          <a:lstStyle/>
          <a:p>
            <a:r>
              <a:rPr lang="es-ES" dirty="0" smtClean="0"/>
              <a:t>BEHAVIOR DRIVEN DESIGN DIAGRAM</a:t>
            </a:r>
            <a:endParaRPr lang="es-ES" dirty="0"/>
          </a:p>
        </p:txBody>
      </p:sp>
    </p:spTree>
    <p:extLst>
      <p:ext uri="{BB962C8B-B14F-4D97-AF65-F5344CB8AC3E}">
        <p14:creationId xmlns:p14="http://schemas.microsoft.com/office/powerpoint/2010/main" val="34419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Marcador de texto 2"/>
          <p:cNvSpPr>
            <a:spLocks noGrp="1"/>
          </p:cNvSpPr>
          <p:nvPr>
            <p:ph type="body" sz="quarter" idx="11"/>
          </p:nvPr>
        </p:nvSpPr>
        <p:spPr>
          <a:xfrm>
            <a:off x="2451547" y="3714467"/>
            <a:ext cx="5486400" cy="746125"/>
          </a:xfrm>
        </p:spPr>
        <p:txBody>
          <a:bodyPr/>
          <a:lstStyle/>
          <a:p>
            <a:endParaRPr lang="es-ES" dirty="0"/>
          </a:p>
        </p:txBody>
      </p:sp>
      <p:sp>
        <p:nvSpPr>
          <p:cNvPr id="5" name="Título 4"/>
          <p:cNvSpPr>
            <a:spLocks noGrp="1"/>
          </p:cNvSpPr>
          <p:nvPr>
            <p:ph type="title"/>
          </p:nvPr>
        </p:nvSpPr>
        <p:spPr>
          <a:xfrm>
            <a:off x="850041" y="1324574"/>
            <a:ext cx="7984018" cy="749808"/>
          </a:xfrm>
        </p:spPr>
        <p:txBody>
          <a:bodyPr/>
          <a:lstStyle/>
          <a:p>
            <a:pPr algn="just" fontAlgn="base"/>
            <a:r>
              <a:rPr lang="es-ES" sz="2200" dirty="0" err="1"/>
              <a:t>Behavior-Driven</a:t>
            </a:r>
            <a:r>
              <a:rPr lang="es-ES" sz="2200" dirty="0"/>
              <a:t> </a:t>
            </a:r>
            <a:r>
              <a:rPr lang="es-ES" sz="2200" dirty="0" err="1"/>
              <a:t>Development</a:t>
            </a:r>
            <a:r>
              <a:rPr lang="es-ES" sz="2200" dirty="0"/>
              <a:t> ​​o BDD es un proceso de desarrollo software, si bien se relaciona principalmente con el </a:t>
            </a:r>
            <a:r>
              <a:rPr lang="es-ES" sz="2200" dirty="0" err="1"/>
              <a:t>Testing</a:t>
            </a:r>
            <a:r>
              <a:rPr lang="es-ES" sz="2200" dirty="0"/>
              <a:t>, que es de donde surge.</a:t>
            </a:r>
            <a:br>
              <a:rPr lang="es-ES" sz="2200" dirty="0"/>
            </a:br>
            <a:r>
              <a:rPr lang="es-ES" sz="2200" dirty="0"/>
              <a:t>BDD busca un lenguaje común para unir la parte técnica y la de negocio, y que sea desde ese lenguaje común desde donde arranque el </a:t>
            </a:r>
            <a:r>
              <a:rPr lang="es-ES" sz="2200" dirty="0" err="1"/>
              <a:t>Testing</a:t>
            </a:r>
            <a:r>
              <a:rPr lang="es-ES" sz="2200" dirty="0"/>
              <a:t> y, desde ahí, el desarrollo.</a:t>
            </a:r>
            <a:br>
              <a:rPr lang="es-ES" sz="2200" dirty="0"/>
            </a:br>
            <a:endParaRPr lang="es-ES" sz="2200" dirty="0"/>
          </a:p>
        </p:txBody>
      </p:sp>
    </p:spTree>
    <p:extLst>
      <p:ext uri="{BB962C8B-B14F-4D97-AF65-F5344CB8AC3E}">
        <p14:creationId xmlns:p14="http://schemas.microsoft.com/office/powerpoint/2010/main" val="884619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Marcador de texto 2"/>
          <p:cNvSpPr>
            <a:spLocks noGrp="1"/>
          </p:cNvSpPr>
          <p:nvPr>
            <p:ph type="body" sz="quarter" idx="11"/>
          </p:nvPr>
        </p:nvSpPr>
        <p:spPr>
          <a:xfrm>
            <a:off x="705395" y="3609964"/>
            <a:ext cx="11090366" cy="746125"/>
          </a:xfrm>
        </p:spPr>
        <p:txBody>
          <a:bodyPr/>
          <a:lstStyle/>
          <a:p>
            <a:pPr algn="just" fontAlgn="base"/>
            <a:r>
              <a:rPr lang="es-ES" sz="2200" dirty="0"/>
              <a:t>En BDD, lo que haremos será, con el objetivo de automatizar el </a:t>
            </a:r>
            <a:r>
              <a:rPr lang="es-ES" sz="2200" dirty="0" err="1"/>
              <a:t>testing</a:t>
            </a:r>
            <a:r>
              <a:rPr lang="es-ES" sz="2200" dirty="0"/>
              <a:t>, aparte de tener historias en </a:t>
            </a:r>
            <a:r>
              <a:rPr lang="es-ES" sz="2200" dirty="0" err="1"/>
              <a:t>pósit</a:t>
            </a:r>
            <a:r>
              <a:rPr lang="es-ES" sz="2200" dirty="0"/>
              <a:t>, como ha sido de toda la vida, cada historia de usuario se escribirá usando un lenguaje “de programación”, llamado </a:t>
            </a:r>
            <a:r>
              <a:rPr lang="es-ES" sz="2200" dirty="0" err="1"/>
              <a:t>Gherkin</a:t>
            </a:r>
            <a:r>
              <a:rPr lang="es-ES" sz="2200" dirty="0"/>
              <a:t> (la traducción es pepinillo), y se guardarán en un fichero, de extensión .</a:t>
            </a:r>
            <a:r>
              <a:rPr lang="es-ES" sz="2200" dirty="0" err="1"/>
              <a:t>feature</a:t>
            </a:r>
            <a:r>
              <a:rPr lang="es-ES" sz="2200" dirty="0"/>
              <a:t> (normalmente dentro de un directorio llamado “</a:t>
            </a:r>
            <a:r>
              <a:rPr lang="es-ES" sz="2200" dirty="0" err="1"/>
              <a:t>features</a:t>
            </a:r>
            <a:r>
              <a:rPr lang="es-ES" sz="2200" dirty="0"/>
              <a:t>”, para más datos).</a:t>
            </a:r>
          </a:p>
          <a:p>
            <a:pPr algn="just" fontAlgn="base"/>
            <a:r>
              <a:rPr lang="es-ES" sz="2200" dirty="0" err="1"/>
              <a:t>Gherkin</a:t>
            </a:r>
            <a:r>
              <a:rPr lang="es-ES" sz="2200" dirty="0"/>
              <a:t> es un lenguaje entendible por el negocio, lo que se llama un DSL (</a:t>
            </a:r>
            <a:r>
              <a:rPr lang="es-ES" sz="2200" dirty="0" err="1"/>
              <a:t>Domain-Specific</a:t>
            </a:r>
            <a:r>
              <a:rPr lang="es-ES" sz="2200" dirty="0"/>
              <a:t> </a:t>
            </a:r>
            <a:r>
              <a:rPr lang="es-ES" sz="2200" dirty="0" err="1"/>
              <a:t>Language</a:t>
            </a:r>
            <a:r>
              <a:rPr lang="es-ES" sz="2200" dirty="0"/>
              <a:t>), más o menos cercano al lenguaje natural. Está pensado para que lo entienda “negocio”, los usuarios, etc. Su idea es contar como se “comporta” el software sin entrar en detalles de implementación.</a:t>
            </a:r>
          </a:p>
          <a:p>
            <a:pPr algn="just" fontAlgn="base"/>
            <a:r>
              <a:rPr lang="es-ES" sz="2200" dirty="0"/>
              <a:t>Es un lenguaje muy simple. Sólo tienen 5 sentencias:</a:t>
            </a:r>
          </a:p>
          <a:p>
            <a:pPr algn="just" fontAlgn="base"/>
            <a:r>
              <a:rPr lang="es-ES" sz="2200" dirty="0" err="1"/>
              <a:t>Feature</a:t>
            </a:r>
            <a:r>
              <a:rPr lang="es-ES" sz="2200" dirty="0"/>
              <a:t>:</a:t>
            </a:r>
          </a:p>
          <a:p>
            <a:pPr algn="just" fontAlgn="base"/>
            <a:r>
              <a:rPr lang="es-ES" sz="2200" dirty="0" err="1"/>
              <a:t>Scenario</a:t>
            </a:r>
            <a:r>
              <a:rPr lang="es-ES" sz="2200" dirty="0"/>
              <a:t>:</a:t>
            </a:r>
          </a:p>
          <a:p>
            <a:pPr algn="just" fontAlgn="base"/>
            <a:r>
              <a:rPr lang="es-ES" sz="2200" dirty="0" err="1"/>
              <a:t>Given</a:t>
            </a:r>
            <a:endParaRPr lang="es-ES" sz="2200" dirty="0"/>
          </a:p>
          <a:p>
            <a:pPr algn="just" fontAlgn="base"/>
            <a:r>
              <a:rPr lang="es-ES" sz="2200" dirty="0" err="1"/>
              <a:t>When</a:t>
            </a:r>
            <a:endParaRPr lang="es-ES" sz="2200" dirty="0"/>
          </a:p>
          <a:p>
            <a:pPr algn="just" fontAlgn="base"/>
            <a:r>
              <a:rPr lang="es-ES" sz="2200" dirty="0" err="1"/>
              <a:t>Then</a:t>
            </a:r>
            <a:endParaRPr lang="es-ES" sz="2200" dirty="0"/>
          </a:p>
          <a:p>
            <a:pPr algn="just"/>
            <a:endParaRPr lang="es-ES" sz="2200" dirty="0"/>
          </a:p>
        </p:txBody>
      </p:sp>
      <p:sp>
        <p:nvSpPr>
          <p:cNvPr id="5" name="Título 4"/>
          <p:cNvSpPr>
            <a:spLocks noGrp="1"/>
          </p:cNvSpPr>
          <p:nvPr>
            <p:ph type="title"/>
          </p:nvPr>
        </p:nvSpPr>
        <p:spPr>
          <a:xfrm>
            <a:off x="392840" y="205087"/>
            <a:ext cx="4623297" cy="749808"/>
          </a:xfrm>
        </p:spPr>
        <p:txBody>
          <a:bodyPr/>
          <a:lstStyle/>
          <a:p>
            <a:pPr fontAlgn="base"/>
            <a:r>
              <a:rPr lang="es-ES" b="1" dirty="0" err="1"/>
              <a:t>Gherkin</a:t>
            </a:r>
            <a:endParaRPr lang="es-ES" dirty="0"/>
          </a:p>
        </p:txBody>
      </p:sp>
    </p:spTree>
    <p:extLst>
      <p:ext uri="{BB962C8B-B14F-4D97-AF65-F5344CB8AC3E}">
        <p14:creationId xmlns:p14="http://schemas.microsoft.com/office/powerpoint/2010/main" val="8803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Marcador de texto 2"/>
          <p:cNvSpPr>
            <a:spLocks noGrp="1"/>
          </p:cNvSpPr>
          <p:nvPr>
            <p:ph type="body" sz="quarter" idx="11"/>
          </p:nvPr>
        </p:nvSpPr>
        <p:spPr>
          <a:xfrm>
            <a:off x="535578" y="1389278"/>
            <a:ext cx="11090366" cy="746125"/>
          </a:xfrm>
        </p:spPr>
        <p:txBody>
          <a:bodyPr/>
          <a:lstStyle/>
          <a:p>
            <a:pPr algn="just" fontAlgn="base"/>
            <a:r>
              <a:rPr lang="es-ES" sz="2200" dirty="0"/>
              <a:t> Vamos con un ejemplo, la historia de usuario “Tener un Camión”:</a:t>
            </a:r>
          </a:p>
          <a:p>
            <a:pPr algn="just" fontAlgn="base"/>
            <a:r>
              <a:rPr lang="es-ES" sz="2200" dirty="0" err="1"/>
              <a:t>Feature</a:t>
            </a:r>
            <a:r>
              <a:rPr lang="es-ES" sz="2200" dirty="0"/>
              <a:t>: Tener un </a:t>
            </a:r>
            <a:r>
              <a:rPr lang="es-ES" sz="2200" dirty="0" err="1"/>
              <a:t>Camion</a:t>
            </a:r>
            <a:endParaRPr lang="es-ES" sz="2200" dirty="0"/>
          </a:p>
          <a:p>
            <a:pPr algn="just" fontAlgn="base"/>
            <a:r>
              <a:rPr lang="es-ES" sz="2200" dirty="0"/>
              <a:t>As a </a:t>
            </a:r>
            <a:r>
              <a:rPr lang="es-ES" sz="2200" dirty="0" err="1"/>
              <a:t>Rockero</a:t>
            </a:r>
            <a:endParaRPr lang="es-ES" sz="2200" dirty="0"/>
          </a:p>
          <a:p>
            <a:pPr algn="just" fontAlgn="base"/>
            <a:r>
              <a:rPr lang="es-ES" sz="2200" dirty="0"/>
              <a:t>I </a:t>
            </a:r>
            <a:r>
              <a:rPr lang="es-ES" sz="2200" dirty="0" err="1"/>
              <a:t>want</a:t>
            </a:r>
            <a:r>
              <a:rPr lang="es-ES" sz="2200" dirty="0"/>
              <a:t> to a </a:t>
            </a:r>
            <a:r>
              <a:rPr lang="es-ES" sz="2200" dirty="0" err="1"/>
              <a:t>Camion</a:t>
            </a:r>
            <a:endParaRPr lang="es-ES" sz="2200" dirty="0"/>
          </a:p>
          <a:p>
            <a:pPr algn="just" fontAlgn="base"/>
            <a:r>
              <a:rPr lang="es-ES" sz="2200" dirty="0" err="1"/>
              <a:t>Because</a:t>
            </a:r>
            <a:r>
              <a:rPr lang="es-ES" sz="2200" dirty="0"/>
              <a:t> I </a:t>
            </a:r>
            <a:r>
              <a:rPr lang="es-ES" sz="2200" dirty="0" err="1"/>
              <a:t>want</a:t>
            </a:r>
            <a:r>
              <a:rPr lang="es-ES" sz="2200" dirty="0"/>
              <a:t> to be </a:t>
            </a:r>
            <a:r>
              <a:rPr lang="es-ES" sz="2200" dirty="0" err="1"/>
              <a:t>happy</a:t>
            </a:r>
            <a:endParaRPr lang="es-ES" sz="2200" dirty="0"/>
          </a:p>
        </p:txBody>
      </p:sp>
      <p:sp>
        <p:nvSpPr>
          <p:cNvPr id="4" name="Rectángulo 3"/>
          <p:cNvSpPr/>
          <p:nvPr/>
        </p:nvSpPr>
        <p:spPr>
          <a:xfrm>
            <a:off x="535578" y="3160599"/>
            <a:ext cx="6096000" cy="1477328"/>
          </a:xfrm>
          <a:prstGeom prst="rect">
            <a:avLst/>
          </a:prstGeom>
        </p:spPr>
        <p:txBody>
          <a:bodyPr>
            <a:spAutoFit/>
          </a:bodyPr>
          <a:lstStyle/>
          <a:p>
            <a:r>
              <a:rPr lang="es-ES" dirty="0">
                <a:solidFill>
                  <a:srgbClr val="413F36"/>
                </a:solidFill>
                <a:latin typeface="Arial" panose="020B0604020202020204" pitchFamily="34" charset="0"/>
              </a:rPr>
              <a:t>Así que </a:t>
            </a:r>
            <a:r>
              <a:rPr lang="es-ES" dirty="0" err="1">
                <a:solidFill>
                  <a:srgbClr val="413F36"/>
                </a:solidFill>
                <a:latin typeface="Arial" panose="020B0604020202020204" pitchFamily="34" charset="0"/>
              </a:rPr>
              <a:t>Gherkin</a:t>
            </a:r>
            <a:r>
              <a:rPr lang="es-ES" dirty="0">
                <a:solidFill>
                  <a:srgbClr val="413F36"/>
                </a:solidFill>
                <a:latin typeface="Arial" panose="020B0604020202020204" pitchFamily="34" charset="0"/>
              </a:rPr>
              <a:t> nos sirve para documentar y para automatizar lo que luego se convertirá en test, haciéndolo con un lenguaje que puede entender negocio, o cualquier </a:t>
            </a:r>
            <a:r>
              <a:rPr lang="es-ES" dirty="0" err="1">
                <a:solidFill>
                  <a:srgbClr val="413F36"/>
                </a:solidFill>
                <a:latin typeface="Arial" panose="020B0604020202020204" pitchFamily="34" charset="0"/>
              </a:rPr>
              <a:t>product</a:t>
            </a:r>
            <a:r>
              <a:rPr lang="es-ES" dirty="0">
                <a:solidFill>
                  <a:srgbClr val="413F36"/>
                </a:solidFill>
                <a:latin typeface="Arial" panose="020B0604020202020204" pitchFamily="34" charset="0"/>
              </a:rPr>
              <a:t> </a:t>
            </a:r>
            <a:r>
              <a:rPr lang="es-ES" dirty="0" err="1">
                <a:solidFill>
                  <a:srgbClr val="413F36"/>
                </a:solidFill>
                <a:latin typeface="Arial" panose="020B0604020202020204" pitchFamily="34" charset="0"/>
              </a:rPr>
              <a:t>owner</a:t>
            </a:r>
            <a:r>
              <a:rPr lang="es-ES" dirty="0">
                <a:solidFill>
                  <a:srgbClr val="413F36"/>
                </a:solidFill>
                <a:latin typeface="Arial" panose="020B0604020202020204" pitchFamily="34" charset="0"/>
              </a:rPr>
              <a:t>, y que además puedes usar en otros idiomas más allá del inglés, hasta la fecha </a:t>
            </a:r>
            <a:r>
              <a:rPr lang="es-ES" u="sng" dirty="0">
                <a:solidFill>
                  <a:srgbClr val="413F36"/>
                </a:solidFill>
                <a:latin typeface="Arial" panose="020B0604020202020204" pitchFamily="34" charset="0"/>
                <a:hlinkClick r:id="rId2"/>
              </a:rPr>
              <a:t>en 40 idiomas</a:t>
            </a:r>
            <a:r>
              <a:rPr lang="es-ES" dirty="0">
                <a:solidFill>
                  <a:srgbClr val="413F36"/>
                </a:solidFill>
                <a:latin typeface="Arial" panose="020B0604020202020204" pitchFamily="34" charset="0"/>
              </a:rPr>
              <a:t>.</a:t>
            </a:r>
            <a:endParaRPr lang="es-ES" dirty="0"/>
          </a:p>
        </p:txBody>
      </p:sp>
      <p:sp>
        <p:nvSpPr>
          <p:cNvPr id="6" name="Rectángulo 5"/>
          <p:cNvSpPr/>
          <p:nvPr/>
        </p:nvSpPr>
        <p:spPr>
          <a:xfrm>
            <a:off x="5738949" y="4924459"/>
            <a:ext cx="6096000" cy="1477328"/>
          </a:xfrm>
          <a:prstGeom prst="rect">
            <a:avLst/>
          </a:prstGeom>
        </p:spPr>
        <p:txBody>
          <a:bodyPr>
            <a:spAutoFit/>
          </a:bodyPr>
          <a:lstStyle/>
          <a:p>
            <a:r>
              <a:rPr lang="es-ES" dirty="0">
                <a:solidFill>
                  <a:srgbClr val="413F36"/>
                </a:solidFill>
                <a:latin typeface="Arial" panose="020B0604020202020204" pitchFamily="34" charset="0"/>
              </a:rPr>
              <a:t>Esos escenarios serán el paso intermedio entre la historia de usuario y la implementación de una prueba automatizada. Pero como este post ya se me a alargado demasiado… los escenarios y herramientas como </a:t>
            </a:r>
            <a:r>
              <a:rPr lang="es-ES" dirty="0" err="1">
                <a:solidFill>
                  <a:srgbClr val="413F36"/>
                </a:solidFill>
                <a:latin typeface="Arial" panose="020B0604020202020204" pitchFamily="34" charset="0"/>
              </a:rPr>
              <a:t>cucumber</a:t>
            </a:r>
            <a:r>
              <a:rPr lang="es-ES" dirty="0">
                <a:solidFill>
                  <a:srgbClr val="413F36"/>
                </a:solidFill>
                <a:latin typeface="Arial" panose="020B0604020202020204" pitchFamily="34" charset="0"/>
              </a:rPr>
              <a:t>… lo dejo para la segunda parte.</a:t>
            </a:r>
            <a:endParaRPr lang="es-ES" dirty="0"/>
          </a:p>
        </p:txBody>
      </p:sp>
    </p:spTree>
    <p:extLst>
      <p:ext uri="{BB962C8B-B14F-4D97-AF65-F5344CB8AC3E}">
        <p14:creationId xmlns:p14="http://schemas.microsoft.com/office/powerpoint/2010/main" val="1521132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a:extLst>
              <a:ext uri="{FF2B5EF4-FFF2-40B4-BE49-F238E27FC236}">
                <a16:creationId xmlns:a16="http://schemas.microsoft.com/office/drawing/2014/main" id="{B47460D9-574A-4524-9885-7FAC72C46DF6}"/>
              </a:ext>
            </a:extLst>
          </p:cNvPr>
          <p:cNvSpPr>
            <a:spLocks noGrp="1"/>
          </p:cNvSpPr>
          <p:nvPr>
            <p:ph type="body" sz="quarter" idx="11"/>
          </p:nvPr>
        </p:nvSpPr>
        <p:spPr>
          <a:xfrm>
            <a:off x="3347659" y="2968342"/>
            <a:ext cx="6606238" cy="746125"/>
          </a:xfrm>
        </p:spPr>
        <p:txBody>
          <a:bodyPr rtlCol="0"/>
          <a:lstStyle/>
          <a:p>
            <a:r>
              <a:rPr lang="es-ES" dirty="0" err="1"/>
              <a:t>Domain</a:t>
            </a:r>
            <a:r>
              <a:rPr lang="es-ES" dirty="0"/>
              <a:t> </a:t>
            </a:r>
            <a:r>
              <a:rPr lang="es-ES" dirty="0" err="1"/>
              <a:t>Driven</a:t>
            </a:r>
            <a:r>
              <a:rPr lang="es-ES" dirty="0"/>
              <a:t> </a:t>
            </a:r>
            <a:r>
              <a:rPr lang="es-ES" dirty="0" err="1"/>
              <a:t>Design</a:t>
            </a:r>
            <a:endParaRPr lang="es-ES" dirty="0"/>
          </a:p>
        </p:txBody>
      </p:sp>
      <p:sp>
        <p:nvSpPr>
          <p:cNvPr id="7" name="Marcador de texto 6">
            <a:extLst>
              <a:ext uri="{FF2B5EF4-FFF2-40B4-BE49-F238E27FC236}">
                <a16:creationId xmlns:a16="http://schemas.microsoft.com/office/drawing/2014/main" id="{338068EC-8701-49CF-A4AC-5D0C33F6B1D8}"/>
              </a:ext>
            </a:extLst>
          </p:cNvPr>
          <p:cNvSpPr>
            <a:spLocks noGrp="1"/>
          </p:cNvSpPr>
          <p:nvPr>
            <p:ph type="body" sz="quarter" idx="12"/>
          </p:nvPr>
        </p:nvSpPr>
        <p:spPr>
          <a:xfrm>
            <a:off x="2730138" y="5442333"/>
            <a:ext cx="6600310" cy="746125"/>
          </a:xfrm>
        </p:spPr>
        <p:txBody>
          <a:bodyPr rtlCol="0"/>
          <a:lstStyle/>
          <a:p>
            <a:pPr rtl="0"/>
            <a:r>
              <a:rPr lang="es-ES" dirty="0" smtClean="0"/>
              <a:t>Diseño impulsado por el dominio</a:t>
            </a:r>
            <a:endParaRPr lang="es-ES" dirty="0"/>
          </a:p>
        </p:txBody>
      </p:sp>
      <p:sp>
        <p:nvSpPr>
          <p:cNvPr id="5" name="Título 4">
            <a:extLst>
              <a:ext uri="{FF2B5EF4-FFF2-40B4-BE49-F238E27FC236}">
                <a16:creationId xmlns:a16="http://schemas.microsoft.com/office/drawing/2014/main" id="{66058731-1267-4D78-BE19-23FEE65ADE71}"/>
              </a:ext>
            </a:extLst>
          </p:cNvPr>
          <p:cNvSpPr>
            <a:spLocks noGrp="1"/>
          </p:cNvSpPr>
          <p:nvPr>
            <p:ph type="title"/>
          </p:nvPr>
        </p:nvSpPr>
        <p:spPr/>
        <p:txBody>
          <a:bodyPr rtlCol="0"/>
          <a:lstStyle/>
          <a:p>
            <a:pPr rtl="0"/>
            <a:r>
              <a:rPr lang="es-ES" dirty="0" smtClean="0"/>
              <a:t>DDD</a:t>
            </a:r>
            <a:endParaRPr lang="es-ES" dirty="0"/>
          </a:p>
        </p:txBody>
      </p:sp>
    </p:spTree>
    <p:extLst>
      <p:ext uri="{BB962C8B-B14F-4D97-AF65-F5344CB8AC3E}">
        <p14:creationId xmlns:p14="http://schemas.microsoft.com/office/powerpoint/2010/main" val="877942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Marcador de texto 2"/>
          <p:cNvSpPr>
            <a:spLocks noGrp="1"/>
          </p:cNvSpPr>
          <p:nvPr>
            <p:ph type="body" sz="quarter" idx="11"/>
          </p:nvPr>
        </p:nvSpPr>
        <p:spPr/>
        <p:txBody>
          <a:bodyPr/>
          <a:lstStyle/>
          <a:p>
            <a:endParaRPr lang="es-ES"/>
          </a:p>
        </p:txBody>
      </p:sp>
      <p:sp>
        <p:nvSpPr>
          <p:cNvPr id="5" name="Título 4"/>
          <p:cNvSpPr>
            <a:spLocks noGrp="1"/>
          </p:cNvSpPr>
          <p:nvPr>
            <p:ph type="title"/>
          </p:nvPr>
        </p:nvSpPr>
        <p:spPr/>
        <p:txBody>
          <a:bodyPr/>
          <a:lstStyle/>
          <a:p>
            <a:endParaRPr lang="es-ES"/>
          </a:p>
        </p:txBody>
      </p:sp>
      <p:pic>
        <p:nvPicPr>
          <p:cNvPr id="2" name="Imagen 1"/>
          <p:cNvPicPr>
            <a:picLocks noChangeAspect="1"/>
          </p:cNvPicPr>
          <p:nvPr/>
        </p:nvPicPr>
        <p:blipFill>
          <a:blip r:embed="rId2"/>
          <a:stretch>
            <a:fillRect/>
          </a:stretch>
        </p:blipFill>
        <p:spPr>
          <a:xfrm>
            <a:off x="1273219" y="352142"/>
            <a:ext cx="9281570" cy="5525117"/>
          </a:xfrm>
          <a:prstGeom prst="rect">
            <a:avLst/>
          </a:prstGeom>
        </p:spPr>
      </p:pic>
    </p:spTree>
    <p:extLst>
      <p:ext uri="{BB962C8B-B14F-4D97-AF65-F5344CB8AC3E}">
        <p14:creationId xmlns:p14="http://schemas.microsoft.com/office/powerpoint/2010/main" val="2080595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1"/>
          </p:nvPr>
        </p:nvSpPr>
        <p:spPr/>
        <p:txBody>
          <a:bodyPr/>
          <a:lstStyle/>
          <a:p>
            <a:endParaRPr lang="es-ES"/>
          </a:p>
        </p:txBody>
      </p:sp>
      <p:sp>
        <p:nvSpPr>
          <p:cNvPr id="4" name="Título 3"/>
          <p:cNvSpPr>
            <a:spLocks noGrp="1"/>
          </p:cNvSpPr>
          <p:nvPr>
            <p:ph type="title"/>
          </p:nvPr>
        </p:nvSpPr>
        <p:spPr/>
        <p:txBody>
          <a:bodyPr/>
          <a:lstStyle/>
          <a:p>
            <a:r>
              <a:rPr lang="es-ES" dirty="0" err="1"/>
              <a:t>Model</a:t>
            </a:r>
            <a:r>
              <a:rPr lang="es-ES" dirty="0"/>
              <a:t> </a:t>
            </a:r>
            <a:r>
              <a:rPr lang="es-ES" dirty="0" err="1"/>
              <a:t>Driven</a:t>
            </a:r>
            <a:r>
              <a:rPr lang="es-ES" dirty="0"/>
              <a:t> </a:t>
            </a:r>
            <a:r>
              <a:rPr lang="es-ES" dirty="0" err="1"/>
              <a:t>Design</a:t>
            </a:r>
            <a:endParaRPr lang="es-ES" dirty="0"/>
          </a:p>
        </p:txBody>
      </p:sp>
    </p:spTree>
    <p:extLst>
      <p:ext uri="{BB962C8B-B14F-4D97-AF65-F5344CB8AC3E}">
        <p14:creationId xmlns:p14="http://schemas.microsoft.com/office/powerpoint/2010/main" val="2109939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ítulo 4"/>
          <p:cNvSpPr>
            <a:spLocks noGrp="1"/>
          </p:cNvSpPr>
          <p:nvPr>
            <p:ph type="title"/>
          </p:nvPr>
        </p:nvSpPr>
        <p:spPr>
          <a:xfrm>
            <a:off x="616565" y="4244658"/>
            <a:ext cx="11100817" cy="2330798"/>
          </a:xfrm>
        </p:spPr>
        <p:txBody>
          <a:bodyPr/>
          <a:lstStyle/>
          <a:p>
            <a:pPr algn="just" fontAlgn="base"/>
            <a:r>
              <a:rPr lang="es-ES" sz="2200" dirty="0"/>
              <a:t>El diseño controlado por dominio (DDD) es un enfoque para el desarrollo de software basado en dos principios fundamentales:</a:t>
            </a:r>
            <a:br>
              <a:rPr lang="es-ES" sz="2200" dirty="0"/>
            </a:br>
            <a:r>
              <a:rPr lang="es-ES" sz="2200" dirty="0" smtClean="0"/>
              <a:t>- El </a:t>
            </a:r>
            <a:r>
              <a:rPr lang="es-ES" sz="2200" dirty="0"/>
              <a:t>enfoque principal de un proyecto de software debe ser el dominio en sí y no los detalles técnicos.</a:t>
            </a:r>
            <a:br>
              <a:rPr lang="es-ES" sz="2200" dirty="0"/>
            </a:br>
            <a:r>
              <a:rPr lang="es-ES" sz="2200" dirty="0" smtClean="0"/>
              <a:t>- Los </a:t>
            </a:r>
            <a:r>
              <a:rPr lang="es-ES" sz="2200" dirty="0"/>
              <a:t>diseños de dominio complejos deben estar basados ​​en un modelo.</a:t>
            </a:r>
          </a:p>
        </p:txBody>
      </p:sp>
      <p:pic>
        <p:nvPicPr>
          <p:cNvPr id="3076" name="Picture 4" descr="libro de diseÃ±o basado en domin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118" y="157071"/>
            <a:ext cx="9384357" cy="3924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931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ítulo 4"/>
          <p:cNvSpPr>
            <a:spLocks noGrp="1"/>
          </p:cNvSpPr>
          <p:nvPr>
            <p:ph type="title"/>
          </p:nvPr>
        </p:nvSpPr>
        <p:spPr>
          <a:xfrm>
            <a:off x="378823" y="1853545"/>
            <a:ext cx="4663440" cy="749808"/>
          </a:xfrm>
        </p:spPr>
        <p:txBody>
          <a:bodyPr/>
          <a:lstStyle/>
          <a:p>
            <a:pPr algn="just"/>
            <a:r>
              <a:rPr lang="es-ES" sz="2200" dirty="0"/>
              <a:t>Como tal, DDD enfatiza la importancia de una representación apropiada y efectiva del dominio del problema del sistema a ser. Para este propósito, DDD proporciona un extenso conjunto de prácticas y técnicas de diseño destinadas a ayudar a los desarrolladores de software y expertos en dominios a compartir y representar con modelos su conocimiento del dominio.</a:t>
            </a:r>
            <a:endParaRPr lang="es-ES" sz="2200" dirty="0"/>
          </a:p>
        </p:txBody>
      </p:sp>
      <p:sp>
        <p:nvSpPr>
          <p:cNvPr id="6" name="Rectángulo 5"/>
          <p:cNvSpPr/>
          <p:nvPr/>
        </p:nvSpPr>
        <p:spPr>
          <a:xfrm>
            <a:off x="5608320" y="2717000"/>
            <a:ext cx="6096000" cy="3748719"/>
          </a:xfrm>
          <a:prstGeom prst="rect">
            <a:avLst/>
          </a:prstGeom>
        </p:spPr>
        <p:txBody>
          <a:bodyPr rtlCol="0" anchor="ctr"/>
          <a:lstStyle/>
          <a:p>
            <a:pPr algn="just">
              <a:lnSpc>
                <a:spcPct val="90000"/>
              </a:lnSpc>
              <a:spcBef>
                <a:spcPct val="0"/>
              </a:spcBef>
            </a:pPr>
            <a:r>
              <a:rPr lang="es-ES" sz="2200" dirty="0">
                <a:solidFill>
                  <a:schemeClr val="accent2"/>
                </a:solidFill>
                <a:latin typeface="+mj-lt"/>
                <a:ea typeface="+mj-ea"/>
                <a:cs typeface="+mj-cs"/>
              </a:rPr>
              <a:t>Claramente, DDD comparte muchos aspectos con MDE. Ambos argumentan la necesidad de utilizar modelos para representar el conocimiento del dominio y la importancia de centrarse primero en los aspectos independientes de la plataforma (utilizando la terminología MDA) durante el proceso de desarrollo. En este sentido,  MDE puede considerarse como un marco que proporciona las técnicas para poner en práctica la DDD  (para modelar el dominio, crear DSL que faciliten la comunicación entre los expertos en dominios y los desarrolladores, si es necesario, etc.).</a:t>
            </a:r>
          </a:p>
        </p:txBody>
      </p:sp>
    </p:spTree>
    <p:extLst>
      <p:ext uri="{BB962C8B-B14F-4D97-AF65-F5344CB8AC3E}">
        <p14:creationId xmlns:p14="http://schemas.microsoft.com/office/powerpoint/2010/main" val="3565074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ítulo 4"/>
          <p:cNvSpPr>
            <a:spLocks noGrp="1"/>
          </p:cNvSpPr>
          <p:nvPr>
            <p:ph type="title"/>
          </p:nvPr>
        </p:nvSpPr>
        <p:spPr>
          <a:xfrm>
            <a:off x="1071153" y="2228449"/>
            <a:ext cx="10162903" cy="749808"/>
          </a:xfrm>
        </p:spPr>
        <p:txBody>
          <a:bodyPr/>
          <a:lstStyle/>
          <a:p>
            <a:pPr algn="just"/>
            <a:r>
              <a:rPr lang="es-ES" sz="2200" dirty="0"/>
              <a:t>Al mismo tiempo, MDE complementa DDD al ayudar a los desarrolladores a beneficiarse aún más de los modelos de dominio. Gracias a las técnicas de transformación de modelo y generación de código de MDE, el modelo de dominio se puede usar no solo para representar el dominio (estructura, reglas, dinámica, etc.) sino también para generar el sistema de software real que se usará para administrarlo.</a:t>
            </a:r>
            <a:endParaRPr lang="es-ES" sz="2200" dirty="0"/>
          </a:p>
        </p:txBody>
      </p:sp>
    </p:spTree>
    <p:extLst>
      <p:ext uri="{BB962C8B-B14F-4D97-AF65-F5344CB8AC3E}">
        <p14:creationId xmlns:p14="http://schemas.microsoft.com/office/powerpoint/2010/main" val="1685059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ítulo 4"/>
          <p:cNvSpPr>
            <a:spLocks noGrp="1"/>
          </p:cNvSpPr>
          <p:nvPr>
            <p:ph type="title"/>
          </p:nvPr>
        </p:nvSpPr>
        <p:spPr>
          <a:xfrm>
            <a:off x="483326" y="2603353"/>
            <a:ext cx="4663440" cy="749808"/>
          </a:xfrm>
        </p:spPr>
        <p:txBody>
          <a:bodyPr/>
          <a:lstStyle/>
          <a:p>
            <a:pPr algn="just"/>
            <a:r>
              <a:rPr lang="es-ES" sz="2200"/>
              <a:t>Esta simple figura pretende resaltar el enfoque diferente de cada técnica y cómo pueden combinarse entre sí.</a:t>
            </a:r>
            <a:endParaRPr lang="es-ES" sz="2200" dirty="0"/>
          </a:p>
        </p:txBody>
      </p:sp>
      <p:pic>
        <p:nvPicPr>
          <p:cNvPr id="4" name="Picture 2" descr="DiseÃ±o impulsado por dominios mÃ¡s ingenierÃ­a dirigida por model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5484" y="508680"/>
            <a:ext cx="6029325" cy="5630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763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2"/>
          </p:nvPr>
        </p:nvSpPr>
        <p:spPr/>
        <p:txBody>
          <a:bodyPr/>
          <a:lstStyle/>
          <a:p>
            <a:r>
              <a:rPr lang="es-ES" dirty="0" smtClean="0"/>
              <a:t>Desarrollo Guiado por Pruebas</a:t>
            </a:r>
            <a:endParaRPr lang="es-ES" dirty="0"/>
          </a:p>
        </p:txBody>
      </p:sp>
      <p:sp>
        <p:nvSpPr>
          <p:cNvPr id="4" name="Título 3"/>
          <p:cNvSpPr>
            <a:spLocks noGrp="1"/>
          </p:cNvSpPr>
          <p:nvPr>
            <p:ph type="title"/>
          </p:nvPr>
        </p:nvSpPr>
        <p:spPr/>
        <p:txBody>
          <a:bodyPr/>
          <a:lstStyle/>
          <a:p>
            <a:r>
              <a:rPr lang="es-ES" dirty="0"/>
              <a:t>Test </a:t>
            </a:r>
            <a:r>
              <a:rPr lang="es-ES" dirty="0" err="1"/>
              <a:t>Driven</a:t>
            </a:r>
            <a:r>
              <a:rPr lang="es-ES" dirty="0"/>
              <a:t> </a:t>
            </a:r>
            <a:r>
              <a:rPr lang="es-ES" dirty="0" err="1"/>
              <a:t>Development</a:t>
            </a:r>
            <a:endParaRPr lang="es-ES" dirty="0"/>
          </a:p>
        </p:txBody>
      </p:sp>
    </p:spTree>
    <p:extLst>
      <p:ext uri="{BB962C8B-B14F-4D97-AF65-F5344CB8AC3E}">
        <p14:creationId xmlns:p14="http://schemas.microsoft.com/office/powerpoint/2010/main" val="1558614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ítulo 4"/>
          <p:cNvSpPr>
            <a:spLocks noGrp="1"/>
          </p:cNvSpPr>
          <p:nvPr>
            <p:ph type="title"/>
          </p:nvPr>
        </p:nvSpPr>
        <p:spPr>
          <a:xfrm>
            <a:off x="616566" y="3119410"/>
            <a:ext cx="5039651" cy="749808"/>
          </a:xfrm>
        </p:spPr>
        <p:txBody>
          <a:bodyPr/>
          <a:lstStyle/>
          <a:p>
            <a:pPr algn="just"/>
            <a:r>
              <a:rPr lang="es-ES" sz="2200" dirty="0" smtClean="0"/>
              <a:t>Es una </a:t>
            </a:r>
            <a:r>
              <a:rPr lang="es-ES" sz="2200" dirty="0"/>
              <a:t>práctica de programación que consiste en escribir primero las pruebas (generalmente unitarias), después escribir el código fuente que pase la prueba satisfactoriamente y, por último, </a:t>
            </a:r>
            <a:r>
              <a:rPr lang="es-ES" sz="2200" dirty="0" err="1"/>
              <a:t>refactorizar</a:t>
            </a:r>
            <a:r>
              <a:rPr lang="es-ES" sz="2200" dirty="0"/>
              <a:t> el código escrito. Con esta práctica se consigue entre otras cosas: un código más robusto, más seguro, más </a:t>
            </a:r>
            <a:r>
              <a:rPr lang="es-ES" sz="2200" dirty="0" err="1"/>
              <a:t>mantenible</a:t>
            </a:r>
            <a:r>
              <a:rPr lang="es-ES" sz="2200" dirty="0"/>
              <a:t> y una mayor rapidez en el desarrollo. En este post voy a centrarme solamente en como TDD afecta al diseño de software, si queréis más información, hay una introducción bastante buena en la </a:t>
            </a:r>
            <a:endParaRPr lang="es-ES" sz="2200" dirty="0"/>
          </a:p>
        </p:txBody>
      </p:sp>
      <p:pic>
        <p:nvPicPr>
          <p:cNvPr id="2050" name="Picture 2" descr="https://www.paradigmadigital.com/wp-content/uploads/2011/01/code-820275_960_7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286" y="318659"/>
            <a:ext cx="5982788" cy="6003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001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ítulo 4"/>
          <p:cNvSpPr>
            <a:spLocks noGrp="1"/>
          </p:cNvSpPr>
          <p:nvPr>
            <p:ph type="title"/>
          </p:nvPr>
        </p:nvSpPr>
        <p:spPr>
          <a:xfrm>
            <a:off x="616566" y="3119410"/>
            <a:ext cx="5039651" cy="749808"/>
          </a:xfrm>
        </p:spPr>
        <p:txBody>
          <a:bodyPr/>
          <a:lstStyle/>
          <a:p>
            <a:pPr algn="just" fontAlgn="base"/>
            <a:r>
              <a:rPr lang="es-ES" sz="2200" dirty="0"/>
              <a:t>Sin embargo, últimamente he estado profundizando un poco en TDD y me he dado cuenta que esto no es cierto, TDD no es para hacer pruebas, es una práctica que envuelve el desarrollo en su conjunto, especialmente el diseño de software. De hecho, algunos dicen que su última letra, debería significar diseño y no desarrollo. Es decir, diseño orientado por las pruebas.</a:t>
            </a:r>
            <a:br>
              <a:rPr lang="es-ES" sz="2200" dirty="0"/>
            </a:br>
            <a:r>
              <a:rPr lang="es-ES" sz="2200" dirty="0"/>
              <a:t>TDD fue creado por </a:t>
            </a:r>
            <a:r>
              <a:rPr lang="es-ES" sz="2200" dirty="0">
                <a:hlinkClick r:id="rId2"/>
              </a:rPr>
              <a:t>Kent Beck</a:t>
            </a:r>
            <a:r>
              <a:rPr lang="es-ES" sz="2200" dirty="0"/>
              <a:t> (quien también inventó Extreme </a:t>
            </a:r>
            <a:r>
              <a:rPr lang="es-ES" sz="2200" dirty="0" err="1"/>
              <a:t>Programming</a:t>
            </a:r>
            <a:r>
              <a:rPr lang="es-ES" sz="2200" dirty="0"/>
              <a:t> y </a:t>
            </a:r>
            <a:r>
              <a:rPr lang="es-ES" sz="2200" dirty="0" err="1"/>
              <a:t>JUnit</a:t>
            </a:r>
            <a:r>
              <a:rPr lang="es-ES" sz="2200" dirty="0"/>
              <a:t>), y en esencia, es un proceso a seguir, lo cual ya lo hace diferente a un simple enfoque de pruebas primero:</a:t>
            </a:r>
          </a:p>
        </p:txBody>
      </p:sp>
      <p:pic>
        <p:nvPicPr>
          <p:cNvPr id="7170" name="Picture 2" descr="Test driven develop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231" y="580844"/>
            <a:ext cx="5997031" cy="5806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51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ítulo 4"/>
          <p:cNvSpPr>
            <a:spLocks noGrp="1"/>
          </p:cNvSpPr>
          <p:nvPr>
            <p:ph type="title"/>
          </p:nvPr>
        </p:nvSpPr>
        <p:spPr>
          <a:xfrm>
            <a:off x="786383" y="1904565"/>
            <a:ext cx="10290920" cy="1452590"/>
          </a:xfrm>
        </p:spPr>
        <p:txBody>
          <a:bodyPr/>
          <a:lstStyle/>
          <a:p>
            <a:pPr algn="just" fontAlgn="base"/>
            <a:r>
              <a:rPr lang="es-ES" sz="2200" dirty="0"/>
              <a:t>Este ciclo también se lo conoce como rojo (hacer que la prueba falle), verde (hacer que la prueba pase) y </a:t>
            </a:r>
            <a:r>
              <a:rPr lang="es-ES" sz="2200" dirty="0" err="1"/>
              <a:t>refactor</a:t>
            </a:r>
            <a:r>
              <a:rPr lang="es-ES" sz="2200" dirty="0"/>
              <a:t>. Aunque al principio pueda parecer muy parecido a un enfoque de probar primero, al combinarlo con prácticas de desarrollo ágil, TDD toma un enfoque mucho más amplio, y cambia su atención de las pruebas al diseño.</a:t>
            </a:r>
            <a:br>
              <a:rPr lang="es-ES" sz="2200" dirty="0"/>
            </a:br>
            <a:r>
              <a:rPr lang="es-ES" sz="2200" dirty="0"/>
              <a:t>TDD está mucho más relacionado con el diseño emergente que con las pruebas, de hecho, que TDD genere una gran cantidad de pruebas es un efecto secundario positivo, pero no es su propósito final.</a:t>
            </a:r>
            <a:br>
              <a:rPr lang="es-ES" sz="2200" dirty="0"/>
            </a:br>
            <a:r>
              <a:rPr lang="es-ES" sz="2200" dirty="0"/>
              <a:t/>
            </a:r>
            <a:br>
              <a:rPr lang="es-ES" sz="2200" dirty="0"/>
            </a:br>
            <a:endParaRPr lang="es-ES" sz="2200" dirty="0"/>
          </a:p>
        </p:txBody>
      </p:sp>
    </p:spTree>
    <p:extLst>
      <p:ext uri="{BB962C8B-B14F-4D97-AF65-F5344CB8AC3E}">
        <p14:creationId xmlns:p14="http://schemas.microsoft.com/office/powerpoint/2010/main" val="134311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Marcador de texto 1"/>
          <p:cNvSpPr>
            <a:spLocks noGrp="1"/>
          </p:cNvSpPr>
          <p:nvPr>
            <p:ph type="body" sz="quarter" idx="11"/>
          </p:nvPr>
        </p:nvSpPr>
        <p:spPr>
          <a:xfrm>
            <a:off x="5960231" y="299909"/>
            <a:ext cx="5486400" cy="6113954"/>
          </a:xfrm>
        </p:spPr>
        <p:txBody>
          <a:bodyPr/>
          <a:lstStyle/>
          <a:p>
            <a:pPr algn="just"/>
            <a:r>
              <a:rPr lang="es-ES" sz="2000" dirty="0" smtClean="0"/>
              <a:t>“… cuando </a:t>
            </a:r>
            <a:r>
              <a:rPr lang="es-ES" sz="2000" dirty="0"/>
              <a:t>estamos en el desarrollo </a:t>
            </a:r>
            <a:r>
              <a:rPr lang="es-ES" sz="2000" dirty="0" smtClean="0"/>
              <a:t>de software </a:t>
            </a:r>
            <a:r>
              <a:rPr lang="es-ES" sz="2000" dirty="0"/>
              <a:t>nuestro enfoque no debe ser </a:t>
            </a:r>
            <a:r>
              <a:rPr lang="es-ES" sz="2000" dirty="0" smtClean="0"/>
              <a:t>principalmente </a:t>
            </a:r>
            <a:r>
              <a:rPr lang="es-ES" sz="2000" dirty="0"/>
              <a:t>en la </a:t>
            </a:r>
            <a:r>
              <a:rPr lang="es-ES" sz="2000" dirty="0" smtClean="0"/>
              <a:t>tecnología que debería,  debería ser </a:t>
            </a:r>
            <a:r>
              <a:rPr lang="es-ES" sz="2000" dirty="0"/>
              <a:t>principalmente en el negocio o lo que </a:t>
            </a:r>
            <a:r>
              <a:rPr lang="es-ES" sz="2000" dirty="0" smtClean="0"/>
              <a:t>sea actividad </a:t>
            </a:r>
            <a:r>
              <a:rPr lang="es-ES" sz="2000" dirty="0"/>
              <a:t>es que estamos tratando de ayudar con el software del dominio y </a:t>
            </a:r>
            <a:r>
              <a:rPr lang="es-ES" sz="2000" dirty="0" smtClean="0"/>
              <a:t>así </a:t>
            </a:r>
            <a:r>
              <a:rPr lang="es-ES" sz="2000" dirty="0"/>
              <a:t>que eso es lo que quise decir por </a:t>
            </a:r>
            <a:r>
              <a:rPr lang="es-ES" sz="2000" dirty="0" smtClean="0"/>
              <a:t>dominio impulsado diseñar </a:t>
            </a:r>
            <a:r>
              <a:rPr lang="es-ES" sz="2000" dirty="0"/>
              <a:t>y luego </a:t>
            </a:r>
            <a:r>
              <a:rPr lang="es-ES" sz="2000" dirty="0" smtClean="0"/>
              <a:t>específicamente </a:t>
            </a:r>
            <a:r>
              <a:rPr lang="es-ES" sz="2000" dirty="0"/>
              <a:t>nos acercamos que al trata de </a:t>
            </a:r>
            <a:r>
              <a:rPr lang="es-ES" sz="2000" dirty="0" smtClean="0"/>
              <a:t>desarrollar </a:t>
            </a:r>
            <a:r>
              <a:rPr lang="es-ES" sz="2000" dirty="0"/>
              <a:t>modelos de ese dominio y hacer que nuestro software se ajuste a </a:t>
            </a:r>
            <a:r>
              <a:rPr lang="es-ES" sz="2000" dirty="0" smtClean="0"/>
              <a:t>eso”.</a:t>
            </a:r>
            <a:endParaRPr lang="es-ES" sz="2000" dirty="0"/>
          </a:p>
        </p:txBody>
      </p:sp>
      <p:pic>
        <p:nvPicPr>
          <p:cNvPr id="1026" name="Picture 2" descr="Resultado de imagen para domain-driven design: tackling complexity in the heart of software pd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209" y="299909"/>
            <a:ext cx="4707980" cy="6231519"/>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6107673" y="5666155"/>
            <a:ext cx="6096000" cy="646331"/>
          </a:xfrm>
          <a:prstGeom prst="rect">
            <a:avLst/>
          </a:prstGeom>
        </p:spPr>
        <p:txBody>
          <a:bodyPr>
            <a:spAutoFit/>
          </a:bodyPr>
          <a:lstStyle/>
          <a:p>
            <a:r>
              <a:rPr lang="es-ES" dirty="0">
                <a:solidFill>
                  <a:srgbClr val="333333"/>
                </a:solidFill>
                <a:latin typeface="Source Sans Pro"/>
              </a:rPr>
              <a:t>Nuestro enfoque no debe estar en la tecnología. Tiene que estar en el </a:t>
            </a:r>
            <a:r>
              <a:rPr lang="es-ES" dirty="0" smtClean="0">
                <a:solidFill>
                  <a:srgbClr val="333333"/>
                </a:solidFill>
                <a:latin typeface="Source Sans Pro"/>
              </a:rPr>
              <a:t>dominio - Evans</a:t>
            </a:r>
            <a:r>
              <a:rPr lang="es-ES" dirty="0">
                <a:solidFill>
                  <a:srgbClr val="333333"/>
                </a:solidFill>
                <a:latin typeface="Source Sans Pro"/>
              </a:rPr>
              <a:t> </a:t>
            </a:r>
            <a:endParaRPr lang="es-ES" dirty="0"/>
          </a:p>
        </p:txBody>
      </p:sp>
    </p:spTree>
    <p:extLst>
      <p:ext uri="{BB962C8B-B14F-4D97-AF65-F5344CB8AC3E}">
        <p14:creationId xmlns:p14="http://schemas.microsoft.com/office/powerpoint/2010/main" val="2356654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Marcador de texto 1"/>
          <p:cNvSpPr>
            <a:spLocks noGrp="1"/>
          </p:cNvSpPr>
          <p:nvPr>
            <p:ph type="body" sz="quarter" idx="11"/>
          </p:nvPr>
        </p:nvSpPr>
        <p:spPr>
          <a:xfrm>
            <a:off x="613954" y="3927691"/>
            <a:ext cx="11025052" cy="746125"/>
          </a:xfrm>
        </p:spPr>
        <p:txBody>
          <a:bodyPr/>
          <a:lstStyle/>
          <a:p>
            <a:pPr algn="just"/>
            <a:r>
              <a:rPr lang="es-ES" sz="2200" dirty="0">
                <a:hlinkClick r:id="rId2"/>
              </a:rPr>
              <a:t>https://</a:t>
            </a:r>
            <a:r>
              <a:rPr lang="es-ES" sz="2200" dirty="0" smtClean="0">
                <a:hlinkClick r:id="rId2"/>
              </a:rPr>
              <a:t>jaxenter.com/what-is-domain-driven-design-116663.html</a:t>
            </a:r>
            <a:endParaRPr lang="es-ES" sz="2200" dirty="0" smtClean="0"/>
          </a:p>
          <a:p>
            <a:pPr algn="just"/>
            <a:r>
              <a:rPr lang="es-ES" sz="2200" dirty="0">
                <a:hlinkClick r:id="rId3"/>
              </a:rPr>
              <a:t>https://</a:t>
            </a:r>
            <a:r>
              <a:rPr lang="es-ES" sz="2200" dirty="0" smtClean="0">
                <a:hlinkClick r:id="rId3"/>
              </a:rPr>
              <a:t>www.infoq.com/minibooks/domain-driven-design-quickly</a:t>
            </a:r>
            <a:endParaRPr lang="es-ES" sz="2200" dirty="0" smtClean="0"/>
          </a:p>
          <a:p>
            <a:pPr algn="just"/>
            <a:r>
              <a:rPr lang="es-ES" sz="2200" dirty="0">
                <a:hlinkClick r:id="rId4"/>
              </a:rPr>
              <a:t>http://</a:t>
            </a:r>
            <a:r>
              <a:rPr lang="es-ES" sz="2200" dirty="0" smtClean="0">
                <a:hlinkClick r:id="rId4"/>
              </a:rPr>
              <a:t>www.javiergarzas.com/2014/12/bdd-behavior-driven-development-1.html</a:t>
            </a:r>
            <a:endParaRPr lang="es-ES" sz="2200" dirty="0" smtClean="0"/>
          </a:p>
          <a:p>
            <a:pPr algn="just"/>
            <a:r>
              <a:rPr lang="es-ES" sz="2200" dirty="0">
                <a:hlinkClick r:id="rId5"/>
              </a:rPr>
              <a:t>https://</a:t>
            </a:r>
            <a:r>
              <a:rPr lang="es-ES" sz="2200" dirty="0" smtClean="0">
                <a:hlinkClick r:id="rId5"/>
              </a:rPr>
              <a:t>www.slideshare.net/SumanGuha/an-introduction-to-bdd</a:t>
            </a:r>
            <a:endParaRPr lang="es-ES" sz="2200" dirty="0" smtClean="0"/>
          </a:p>
          <a:p>
            <a:pPr algn="just"/>
            <a:r>
              <a:rPr lang="es-ES" sz="2200" dirty="0">
                <a:hlinkClick r:id="rId6"/>
              </a:rPr>
              <a:t>http://</a:t>
            </a:r>
            <a:r>
              <a:rPr lang="es-ES" sz="2200" dirty="0" smtClean="0">
                <a:hlinkClick r:id="rId6"/>
              </a:rPr>
              <a:t>citeseerx.ist.psu.edu/viewdoc/download?doi=10.1.1.106.9720&amp;rep=rep1&amp;type=pdf</a:t>
            </a:r>
            <a:endParaRPr lang="es-ES" sz="2200" dirty="0" smtClean="0"/>
          </a:p>
          <a:p>
            <a:pPr algn="just"/>
            <a:r>
              <a:rPr lang="es-ES" sz="2200" dirty="0">
                <a:hlinkClick r:id="rId7"/>
              </a:rPr>
              <a:t>http://</a:t>
            </a:r>
            <a:r>
              <a:rPr lang="es-ES" sz="2200" dirty="0" smtClean="0">
                <a:hlinkClick r:id="rId7"/>
              </a:rPr>
              <a:t>agiledata.org/essays/tdd.html</a:t>
            </a:r>
            <a:endParaRPr lang="es-ES" sz="2200" dirty="0" smtClean="0"/>
          </a:p>
          <a:p>
            <a:pPr algn="just"/>
            <a:r>
              <a:rPr lang="es-ES" sz="2200" dirty="0">
                <a:hlinkClick r:id="rId8"/>
              </a:rPr>
              <a:t>https://www.paradigmadigital.com/dev/tdd-como-metodologia-de-diseno-de-software</a:t>
            </a:r>
            <a:r>
              <a:rPr lang="es-ES" sz="2200" dirty="0" smtClean="0">
                <a:hlinkClick r:id="rId8"/>
              </a:rPr>
              <a:t>/</a:t>
            </a:r>
            <a:endParaRPr lang="es-ES" sz="2200" dirty="0" smtClean="0"/>
          </a:p>
          <a:p>
            <a:pPr algn="just"/>
            <a:r>
              <a:rPr lang="es-ES" sz="2200" dirty="0"/>
              <a:t>https://modeling-languages.com/comparing-domain-driven-design-model-driven-engineering/</a:t>
            </a:r>
            <a:endParaRPr lang="es-ES" sz="2200" dirty="0" smtClean="0"/>
          </a:p>
          <a:p>
            <a:pPr algn="just"/>
            <a:endParaRPr lang="es-ES" sz="2200" dirty="0" smtClean="0"/>
          </a:p>
          <a:p>
            <a:pPr algn="just"/>
            <a:endParaRPr lang="es-ES" sz="2200" dirty="0"/>
          </a:p>
        </p:txBody>
      </p:sp>
      <p:sp>
        <p:nvSpPr>
          <p:cNvPr id="4" name="Título 3"/>
          <p:cNvSpPr>
            <a:spLocks noGrp="1"/>
          </p:cNvSpPr>
          <p:nvPr>
            <p:ph type="title"/>
          </p:nvPr>
        </p:nvSpPr>
        <p:spPr>
          <a:xfrm>
            <a:off x="3176887" y="535577"/>
            <a:ext cx="5486400" cy="749808"/>
          </a:xfrm>
        </p:spPr>
        <p:txBody>
          <a:bodyPr/>
          <a:lstStyle/>
          <a:p>
            <a:r>
              <a:rPr lang="es-ES" dirty="0" smtClean="0"/>
              <a:t>Web grafía </a:t>
            </a:r>
            <a:endParaRPr lang="es-ES" dirty="0"/>
          </a:p>
        </p:txBody>
      </p:sp>
    </p:spTree>
    <p:extLst>
      <p:ext uri="{BB962C8B-B14F-4D97-AF65-F5344CB8AC3E}">
        <p14:creationId xmlns:p14="http://schemas.microsoft.com/office/powerpoint/2010/main" val="372780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Marcador de texto 1"/>
          <p:cNvSpPr>
            <a:spLocks noGrp="1"/>
          </p:cNvSpPr>
          <p:nvPr>
            <p:ph type="body" sz="quarter" idx="11"/>
          </p:nvPr>
        </p:nvSpPr>
        <p:spPr>
          <a:xfrm>
            <a:off x="1724297" y="1131045"/>
            <a:ext cx="9627326" cy="746125"/>
          </a:xfrm>
        </p:spPr>
        <p:txBody>
          <a:bodyPr/>
          <a:lstStyle/>
          <a:p>
            <a:r>
              <a:rPr lang="es-ES" sz="2200" dirty="0"/>
              <a:t> Área temática o campo a la que un usuario aplica un software.</a:t>
            </a:r>
          </a:p>
        </p:txBody>
      </p:sp>
      <p:sp>
        <p:nvSpPr>
          <p:cNvPr id="3" name="Marcador de texto 2"/>
          <p:cNvSpPr>
            <a:spLocks noGrp="1"/>
          </p:cNvSpPr>
          <p:nvPr>
            <p:ph type="body" sz="quarter" idx="12"/>
          </p:nvPr>
        </p:nvSpPr>
        <p:spPr>
          <a:xfrm>
            <a:off x="287384" y="2253915"/>
            <a:ext cx="5199016" cy="746125"/>
          </a:xfrm>
        </p:spPr>
        <p:txBody>
          <a:bodyPr/>
          <a:lstStyle/>
          <a:p>
            <a:r>
              <a:rPr lang="es-ES" sz="2200" b="1" dirty="0"/>
              <a:t>¿Qué es el modelo de dominio?</a:t>
            </a:r>
            <a:r>
              <a:rPr lang="es-ES" sz="2200" dirty="0"/>
              <a:t> </a:t>
            </a:r>
          </a:p>
        </p:txBody>
      </p:sp>
      <p:sp>
        <p:nvSpPr>
          <p:cNvPr id="4" name="Título 3"/>
          <p:cNvSpPr>
            <a:spLocks noGrp="1"/>
          </p:cNvSpPr>
          <p:nvPr>
            <p:ph type="title"/>
          </p:nvPr>
        </p:nvSpPr>
        <p:spPr>
          <a:xfrm>
            <a:off x="287385" y="381237"/>
            <a:ext cx="3304902" cy="749808"/>
          </a:xfrm>
        </p:spPr>
        <p:txBody>
          <a:bodyPr/>
          <a:lstStyle/>
          <a:p>
            <a:r>
              <a:rPr lang="es-ES" sz="2200" b="1" dirty="0"/>
              <a:t>¿Qué es el dominio?</a:t>
            </a:r>
            <a:r>
              <a:rPr lang="es-ES" sz="2200" dirty="0"/>
              <a:t> </a:t>
            </a:r>
          </a:p>
        </p:txBody>
      </p:sp>
      <p:sp>
        <p:nvSpPr>
          <p:cNvPr id="5" name="Marcador de texto 1"/>
          <p:cNvSpPr txBox="1">
            <a:spLocks/>
          </p:cNvSpPr>
          <p:nvPr/>
        </p:nvSpPr>
        <p:spPr>
          <a:xfrm>
            <a:off x="2247205" y="3376785"/>
            <a:ext cx="8581509" cy="1652225"/>
          </a:xfrm>
          <a:prstGeom prst="rect">
            <a:avLst/>
          </a:prstGeom>
        </p:spPr>
        <p:txBody>
          <a:bodyPr rtlCol="0" anchor="ctr"/>
          <a:lstStyle>
            <a:lvl1pPr marL="0" indent="0" algn="ctr" defTabSz="914400" rtl="0" eaLnBrk="1" latinLnBrk="0" hangingPunct="1">
              <a:lnSpc>
                <a:spcPct val="90000"/>
              </a:lnSpc>
              <a:spcBef>
                <a:spcPts val="1000"/>
              </a:spcBef>
              <a:buFont typeface="Arial" panose="020B0604020202020204" pitchFamily="34" charset="0"/>
              <a:buNone/>
              <a:defRPr sz="4800" kern="120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200" dirty="0" smtClean="0"/>
              <a:t> </a:t>
            </a:r>
            <a:r>
              <a:rPr lang="es-ES" sz="2200" dirty="0"/>
              <a:t>Representa la terminología y los conceptos clave del dominio del problema. Identifica las relaciones entre las entidades incluidas dentro del ámbito del dominio del problema, identifica sus atributos y proporciona una visión estructural del dominio.</a:t>
            </a:r>
          </a:p>
        </p:txBody>
      </p:sp>
    </p:spTree>
    <p:extLst>
      <p:ext uri="{BB962C8B-B14F-4D97-AF65-F5344CB8AC3E}">
        <p14:creationId xmlns:p14="http://schemas.microsoft.com/office/powerpoint/2010/main" val="4095346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4" name="Picture 6"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7614" y="2224261"/>
            <a:ext cx="3778993" cy="2520588"/>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texto 1"/>
          <p:cNvSpPr>
            <a:spLocks noGrp="1"/>
          </p:cNvSpPr>
          <p:nvPr>
            <p:ph type="body" sz="quarter" idx="11"/>
          </p:nvPr>
        </p:nvSpPr>
        <p:spPr>
          <a:xfrm>
            <a:off x="1724297" y="1131045"/>
            <a:ext cx="9627326" cy="746125"/>
          </a:xfrm>
        </p:spPr>
        <p:txBody>
          <a:bodyPr/>
          <a:lstStyle/>
          <a:p>
            <a:r>
              <a:rPr lang="es-ES" sz="2200" dirty="0"/>
              <a:t> Uno de los mayores problemas que surgen durante el desarrollo de proyectos software es </a:t>
            </a:r>
            <a:r>
              <a:rPr lang="es-ES" sz="2200" b="1" dirty="0"/>
              <a:t>la comunicación entre los desarrolladores y los expertos del dominio</a:t>
            </a:r>
            <a:r>
              <a:rPr lang="es-ES" sz="2200" dirty="0"/>
              <a:t>.</a:t>
            </a:r>
          </a:p>
        </p:txBody>
      </p:sp>
      <p:sp>
        <p:nvSpPr>
          <p:cNvPr id="4" name="Título 3"/>
          <p:cNvSpPr>
            <a:spLocks noGrp="1"/>
          </p:cNvSpPr>
          <p:nvPr>
            <p:ph type="title"/>
          </p:nvPr>
        </p:nvSpPr>
        <p:spPr>
          <a:xfrm>
            <a:off x="287385" y="381237"/>
            <a:ext cx="6802732" cy="749808"/>
          </a:xfrm>
        </p:spPr>
        <p:txBody>
          <a:bodyPr/>
          <a:lstStyle/>
          <a:p>
            <a:r>
              <a:rPr lang="es-ES" sz="2200" dirty="0"/>
              <a:t>Lenguaje </a:t>
            </a:r>
            <a:r>
              <a:rPr lang="es-ES" sz="2200" dirty="0" smtClean="0"/>
              <a:t>común - </a:t>
            </a:r>
            <a:r>
              <a:rPr lang="es-ES" sz="2200" b="1" dirty="0"/>
              <a:t>Lenguaje Ubicuo: </a:t>
            </a:r>
            <a:r>
              <a:rPr lang="es-ES" sz="2200" b="1" dirty="0" err="1"/>
              <a:t>Ubiquitous</a:t>
            </a:r>
            <a:r>
              <a:rPr lang="es-ES" sz="2200" b="1" dirty="0"/>
              <a:t> </a:t>
            </a:r>
            <a:r>
              <a:rPr lang="es-ES" sz="2200" b="1" dirty="0" err="1"/>
              <a:t>Language</a:t>
            </a:r>
            <a:r>
              <a:rPr lang="es-ES" sz="2200" b="1" dirty="0"/>
              <a:t/>
            </a:r>
            <a:br>
              <a:rPr lang="es-ES" sz="2200" b="1" dirty="0"/>
            </a:br>
            <a:r>
              <a:rPr lang="es-ES" sz="2200" dirty="0"/>
              <a:t/>
            </a:r>
            <a:br>
              <a:rPr lang="es-ES" sz="2200" dirty="0"/>
            </a:br>
            <a:r>
              <a:rPr lang="es-ES" sz="2200" dirty="0"/>
              <a:t> </a:t>
            </a:r>
          </a:p>
        </p:txBody>
      </p:sp>
      <p:sp>
        <p:nvSpPr>
          <p:cNvPr id="7" name="CuadroTexto 6"/>
          <p:cNvSpPr txBox="1"/>
          <p:nvPr/>
        </p:nvSpPr>
        <p:spPr>
          <a:xfrm rot="19439614">
            <a:off x="2967942" y="2653837"/>
            <a:ext cx="2134110" cy="369332"/>
          </a:xfrm>
          <a:prstGeom prst="rect">
            <a:avLst/>
          </a:prstGeom>
          <a:noFill/>
        </p:spPr>
        <p:txBody>
          <a:bodyPr wrap="none" rtlCol="0">
            <a:spAutoFit/>
          </a:bodyPr>
          <a:lstStyle/>
          <a:p>
            <a:r>
              <a:rPr lang="es-ES" dirty="0" smtClean="0"/>
              <a:t>DESARROLLADOR</a:t>
            </a:r>
            <a:endParaRPr lang="es-ES" dirty="0"/>
          </a:p>
        </p:txBody>
      </p:sp>
      <p:sp>
        <p:nvSpPr>
          <p:cNvPr id="10" name="CuadroTexto 9"/>
          <p:cNvSpPr txBox="1"/>
          <p:nvPr/>
        </p:nvSpPr>
        <p:spPr>
          <a:xfrm rot="2880539">
            <a:off x="6190259" y="3089691"/>
            <a:ext cx="2930354" cy="369332"/>
          </a:xfrm>
          <a:prstGeom prst="rect">
            <a:avLst/>
          </a:prstGeom>
          <a:noFill/>
        </p:spPr>
        <p:txBody>
          <a:bodyPr wrap="none" rtlCol="0">
            <a:spAutoFit/>
          </a:bodyPr>
          <a:lstStyle/>
          <a:p>
            <a:r>
              <a:rPr lang="es-ES" dirty="0" smtClean="0"/>
              <a:t>EXPERTOS DEL DOMINIO</a:t>
            </a:r>
            <a:endParaRPr lang="es-ES" dirty="0"/>
          </a:p>
        </p:txBody>
      </p:sp>
      <p:sp>
        <p:nvSpPr>
          <p:cNvPr id="8" name="Rectángulo 7"/>
          <p:cNvSpPr/>
          <p:nvPr/>
        </p:nvSpPr>
        <p:spPr>
          <a:xfrm>
            <a:off x="879565" y="4636999"/>
            <a:ext cx="10472058" cy="2074501"/>
          </a:xfrm>
          <a:prstGeom prst="rect">
            <a:avLst/>
          </a:prstGeom>
        </p:spPr>
        <p:txBody>
          <a:bodyPr rtlCol="0" anchor="ctr"/>
          <a:lstStyle/>
          <a:p>
            <a:pPr algn="just">
              <a:lnSpc>
                <a:spcPct val="90000"/>
              </a:lnSpc>
              <a:spcBef>
                <a:spcPts val="1000"/>
              </a:spcBef>
              <a:buFont typeface="Arial" panose="020B0604020202020204" pitchFamily="34" charset="0"/>
              <a:buNone/>
            </a:pPr>
            <a:r>
              <a:rPr lang="es-ES" sz="2200" dirty="0">
                <a:solidFill>
                  <a:schemeClr val="accent2"/>
                </a:solidFill>
              </a:rPr>
              <a:t>Cada vez que se realiza una traducción se malinterpretan y confunden conceptos, provocando que diferentes miembros del equipo entiendan conceptos de manera diferente, y lo que es aún peor, sin ser conscientes de ello. Estas malas interpretaciones hacen que el software contenga incoherencias, y contradicciones dentro del código que provocarán errores en el sistema.</a:t>
            </a:r>
          </a:p>
        </p:txBody>
      </p:sp>
    </p:spTree>
    <p:extLst>
      <p:ext uri="{BB962C8B-B14F-4D97-AF65-F5344CB8AC3E}">
        <p14:creationId xmlns:p14="http://schemas.microsoft.com/office/powerpoint/2010/main" val="3045784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Marcador de texto 2"/>
          <p:cNvSpPr>
            <a:spLocks noGrp="1"/>
          </p:cNvSpPr>
          <p:nvPr>
            <p:ph type="body" sz="quarter" idx="12"/>
          </p:nvPr>
        </p:nvSpPr>
        <p:spPr>
          <a:xfrm>
            <a:off x="660729" y="1246770"/>
            <a:ext cx="10438680" cy="746125"/>
          </a:xfrm>
        </p:spPr>
        <p:txBody>
          <a:bodyPr/>
          <a:lstStyle/>
          <a:p>
            <a:pPr algn="just"/>
            <a:r>
              <a:rPr lang="es-ES" sz="2200" dirty="0"/>
              <a:t>El proceso para llegar a un lenguaje común es iterativo, de tal manera que deberemos ejercitar el lenguaje y pulirlo mediante su utilización tanto en diagramas, como en escrito, y especialmente en la comunicación verbal. Esto hará que el lenguaje vaya evolucionando y cambiando. Dichos cambios deben verse reflejados en el código, por lo que deberemos ir </a:t>
            </a:r>
            <a:r>
              <a:rPr lang="es-ES" sz="2200" dirty="0" smtClean="0"/>
              <a:t>re factorizando </a:t>
            </a:r>
            <a:r>
              <a:rPr lang="es-ES" sz="2200" dirty="0"/>
              <a:t>dicho código para que refleje los cambios que se producen en el lenguaje.</a:t>
            </a:r>
          </a:p>
        </p:txBody>
      </p:sp>
      <p:pic>
        <p:nvPicPr>
          <p:cNvPr id="3074" name="Picture 2" descr="https://jaxenter.com/wp-content/uploads/2015/04/Screen-Shot-2015-04-27-at-11.11.36-e14301260828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270" y="3251679"/>
            <a:ext cx="3770594" cy="2513729"/>
          </a:xfrm>
          <a:prstGeom prst="rect">
            <a:avLst/>
          </a:prstGeom>
          <a:noFill/>
          <a:extLst>
            <a:ext uri="{909E8E84-426E-40DD-AFC4-6F175D3DCCD1}">
              <a14:hiddenFill xmlns:a14="http://schemas.microsoft.com/office/drawing/2010/main">
                <a:solidFill>
                  <a:srgbClr val="FFFFFF"/>
                </a:solidFill>
              </a14:hiddenFill>
            </a:ext>
          </a:extLst>
        </p:spPr>
      </p:pic>
      <p:sp>
        <p:nvSpPr>
          <p:cNvPr id="5" name="Flecha curvada hacia arriba 4"/>
          <p:cNvSpPr/>
          <p:nvPr/>
        </p:nvSpPr>
        <p:spPr>
          <a:xfrm rot="18450089">
            <a:off x="3694820" y="3832499"/>
            <a:ext cx="3934782" cy="1280160"/>
          </a:xfrm>
          <a:prstGeom prst="curved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440259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Marcador de texto 3"/>
          <p:cNvSpPr>
            <a:spLocks noGrp="1"/>
          </p:cNvSpPr>
          <p:nvPr>
            <p:ph type="body" sz="quarter" idx="12"/>
          </p:nvPr>
        </p:nvSpPr>
        <p:spPr>
          <a:xfrm>
            <a:off x="253218" y="239150"/>
            <a:ext cx="10522634" cy="746125"/>
          </a:xfrm>
        </p:spPr>
        <p:txBody>
          <a:bodyPr/>
          <a:lstStyle/>
          <a:p>
            <a:pPr algn="l"/>
            <a:r>
              <a:rPr lang="es-ES" sz="2200" dirty="0"/>
              <a:t>Capas de la arquitectura</a:t>
            </a:r>
          </a:p>
        </p:txBody>
      </p:sp>
      <p:sp>
        <p:nvSpPr>
          <p:cNvPr id="3" name="Rectángulo 2"/>
          <p:cNvSpPr/>
          <p:nvPr/>
        </p:nvSpPr>
        <p:spPr>
          <a:xfrm>
            <a:off x="478303" y="985276"/>
            <a:ext cx="11366694" cy="5359254"/>
          </a:xfrm>
          <a:prstGeom prst="rect">
            <a:avLst/>
          </a:prstGeom>
        </p:spPr>
        <p:txBody>
          <a:bodyPr rtlCol="0" anchor="ctr"/>
          <a:lstStyle/>
          <a:p>
            <a:pPr>
              <a:lnSpc>
                <a:spcPct val="90000"/>
              </a:lnSpc>
              <a:spcBef>
                <a:spcPts val="1000"/>
              </a:spcBef>
              <a:buFont typeface="Arial" panose="020B0604020202020204" pitchFamily="34" charset="0"/>
              <a:buNone/>
            </a:pPr>
            <a:r>
              <a:rPr lang="es-ES" sz="2200" dirty="0">
                <a:solidFill>
                  <a:schemeClr val="accent2"/>
                </a:solidFill>
              </a:rPr>
              <a:t>Se proponen cuatro capas conceptuales</a:t>
            </a:r>
            <a:r>
              <a:rPr lang="es-ES" sz="2200" dirty="0" smtClean="0">
                <a:solidFill>
                  <a:schemeClr val="accent2"/>
                </a:solidFill>
              </a:rPr>
              <a:t>:</a:t>
            </a:r>
          </a:p>
          <a:p>
            <a:pPr>
              <a:lnSpc>
                <a:spcPct val="90000"/>
              </a:lnSpc>
              <a:spcBef>
                <a:spcPts val="1000"/>
              </a:spcBef>
              <a:buFont typeface="Arial" panose="020B0604020202020204" pitchFamily="34" charset="0"/>
              <a:buNone/>
            </a:pPr>
            <a:endParaRPr lang="es-ES" sz="2200" dirty="0">
              <a:solidFill>
                <a:schemeClr val="accent2"/>
              </a:solidFill>
            </a:endParaRPr>
          </a:p>
          <a:p>
            <a:pPr marL="342900" indent="-342900">
              <a:lnSpc>
                <a:spcPct val="90000"/>
              </a:lnSpc>
              <a:spcBef>
                <a:spcPts val="1000"/>
              </a:spcBef>
              <a:buFont typeface="Wingdings" panose="05000000000000000000" pitchFamily="2" charset="2"/>
              <a:buChar char="ü"/>
            </a:pPr>
            <a:r>
              <a:rPr lang="es-ES" sz="2200" dirty="0">
                <a:solidFill>
                  <a:schemeClr val="accent2"/>
                </a:solidFill>
              </a:rPr>
              <a:t>Interface de usuario (</a:t>
            </a:r>
            <a:r>
              <a:rPr lang="es-ES" sz="2200" dirty="0" err="1">
                <a:solidFill>
                  <a:schemeClr val="accent2"/>
                </a:solidFill>
              </a:rPr>
              <a:t>User</a:t>
            </a:r>
            <a:r>
              <a:rPr lang="es-ES" sz="2200" dirty="0">
                <a:solidFill>
                  <a:schemeClr val="accent2"/>
                </a:solidFill>
              </a:rPr>
              <a:t> Interface)</a:t>
            </a:r>
          </a:p>
          <a:p>
            <a:pPr>
              <a:lnSpc>
                <a:spcPct val="90000"/>
              </a:lnSpc>
              <a:spcBef>
                <a:spcPts val="1000"/>
              </a:spcBef>
              <a:buFont typeface="Arial" panose="020B0604020202020204" pitchFamily="34" charset="0"/>
              <a:buNone/>
            </a:pPr>
            <a:r>
              <a:rPr lang="es-ES" sz="2200" dirty="0">
                <a:solidFill>
                  <a:schemeClr val="accent2"/>
                </a:solidFill>
              </a:rPr>
              <a:t>Responsable de presentar la información al usuario, interpretar sus acciones y enviarlas a la aplicación</a:t>
            </a:r>
            <a:r>
              <a:rPr lang="es-ES" sz="2200" dirty="0" smtClean="0">
                <a:solidFill>
                  <a:schemeClr val="accent2"/>
                </a:solidFill>
              </a:rPr>
              <a:t>.</a:t>
            </a:r>
          </a:p>
          <a:p>
            <a:pPr>
              <a:lnSpc>
                <a:spcPct val="90000"/>
              </a:lnSpc>
              <a:spcBef>
                <a:spcPts val="1000"/>
              </a:spcBef>
              <a:buFont typeface="Arial" panose="020B0604020202020204" pitchFamily="34" charset="0"/>
              <a:buNone/>
            </a:pPr>
            <a:endParaRPr lang="es-ES" sz="2200" dirty="0">
              <a:solidFill>
                <a:schemeClr val="accent2"/>
              </a:solidFill>
            </a:endParaRPr>
          </a:p>
          <a:p>
            <a:pPr marL="342900" indent="-342900">
              <a:lnSpc>
                <a:spcPct val="90000"/>
              </a:lnSpc>
              <a:spcBef>
                <a:spcPts val="1000"/>
              </a:spcBef>
              <a:buFont typeface="Wingdings" panose="05000000000000000000" pitchFamily="2" charset="2"/>
              <a:buChar char="ü"/>
            </a:pPr>
            <a:r>
              <a:rPr lang="es-ES" sz="2200" dirty="0">
                <a:solidFill>
                  <a:schemeClr val="accent2"/>
                </a:solidFill>
              </a:rPr>
              <a:t>Aplicación (</a:t>
            </a:r>
            <a:r>
              <a:rPr lang="es-ES" sz="2200" dirty="0" err="1">
                <a:solidFill>
                  <a:schemeClr val="accent2"/>
                </a:solidFill>
              </a:rPr>
              <a:t>Application</a:t>
            </a:r>
            <a:r>
              <a:rPr lang="es-ES" sz="2200" dirty="0">
                <a:solidFill>
                  <a:schemeClr val="accent2"/>
                </a:solidFill>
              </a:rPr>
              <a:t>)</a:t>
            </a:r>
          </a:p>
          <a:p>
            <a:pPr>
              <a:lnSpc>
                <a:spcPct val="90000"/>
              </a:lnSpc>
              <a:spcBef>
                <a:spcPts val="1000"/>
              </a:spcBef>
              <a:buFont typeface="Arial" panose="020B0604020202020204" pitchFamily="34" charset="0"/>
              <a:buNone/>
            </a:pPr>
            <a:r>
              <a:rPr lang="es-ES" sz="2200" dirty="0">
                <a:solidFill>
                  <a:schemeClr val="accent2"/>
                </a:solidFill>
              </a:rPr>
              <a:t>Responsable de coordinar todos los elementos de la aplicación. No contiene lógica de negocio ni mantiene el estado de los objetos de negocio. Es responsable de mantener el estado de la aplicación y del flujo de esta</a:t>
            </a:r>
            <a:r>
              <a:rPr lang="es-ES" sz="2200" dirty="0" smtClean="0">
                <a:solidFill>
                  <a:schemeClr val="accent2"/>
                </a:solidFill>
              </a:rPr>
              <a:t>.</a:t>
            </a:r>
            <a:endParaRPr lang="es-ES" sz="2200" dirty="0">
              <a:solidFill>
                <a:schemeClr val="accent2"/>
              </a:solidFill>
            </a:endParaRPr>
          </a:p>
        </p:txBody>
      </p:sp>
      <p:pic>
        <p:nvPicPr>
          <p:cNvPr id="4098" name="Picture 2" descr="Resultado de imagen para interfaz de usuar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8083" y="612212"/>
            <a:ext cx="3212854" cy="19267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sultado de imagen para aplicac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2480" y="5258942"/>
            <a:ext cx="2797115" cy="1458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425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Marcador de texto 3"/>
          <p:cNvSpPr>
            <a:spLocks noGrp="1"/>
          </p:cNvSpPr>
          <p:nvPr>
            <p:ph type="body" sz="quarter" idx="12"/>
          </p:nvPr>
        </p:nvSpPr>
        <p:spPr>
          <a:xfrm>
            <a:off x="253218" y="239150"/>
            <a:ext cx="10522634" cy="746125"/>
          </a:xfrm>
        </p:spPr>
        <p:txBody>
          <a:bodyPr/>
          <a:lstStyle/>
          <a:p>
            <a:pPr algn="l"/>
            <a:r>
              <a:rPr lang="es-ES" sz="2200" dirty="0"/>
              <a:t>Capas de la arquitectura</a:t>
            </a:r>
          </a:p>
        </p:txBody>
      </p:sp>
      <p:sp>
        <p:nvSpPr>
          <p:cNvPr id="3" name="Rectángulo 2"/>
          <p:cNvSpPr/>
          <p:nvPr/>
        </p:nvSpPr>
        <p:spPr>
          <a:xfrm>
            <a:off x="478303" y="985276"/>
            <a:ext cx="11366694" cy="5359254"/>
          </a:xfrm>
          <a:prstGeom prst="rect">
            <a:avLst/>
          </a:prstGeom>
        </p:spPr>
        <p:txBody>
          <a:bodyPr rtlCol="0" anchor="ctr"/>
          <a:lstStyle/>
          <a:p>
            <a:pPr>
              <a:lnSpc>
                <a:spcPct val="90000"/>
              </a:lnSpc>
              <a:spcBef>
                <a:spcPts val="1000"/>
              </a:spcBef>
              <a:buFont typeface="Arial" panose="020B0604020202020204" pitchFamily="34" charset="0"/>
              <a:buNone/>
            </a:pPr>
            <a:r>
              <a:rPr lang="es-ES" sz="2200" dirty="0">
                <a:solidFill>
                  <a:schemeClr val="accent2"/>
                </a:solidFill>
              </a:rPr>
              <a:t>Se proponen cuatro capas conceptuales</a:t>
            </a:r>
            <a:r>
              <a:rPr lang="es-ES" sz="2200" dirty="0" smtClean="0">
                <a:solidFill>
                  <a:schemeClr val="accent2"/>
                </a:solidFill>
              </a:rPr>
              <a:t>:</a:t>
            </a:r>
          </a:p>
          <a:p>
            <a:pPr>
              <a:lnSpc>
                <a:spcPct val="90000"/>
              </a:lnSpc>
              <a:spcBef>
                <a:spcPts val="1000"/>
              </a:spcBef>
              <a:buFont typeface="Arial" panose="020B0604020202020204" pitchFamily="34" charset="0"/>
              <a:buNone/>
            </a:pPr>
            <a:endParaRPr lang="es-ES" sz="2200" dirty="0">
              <a:solidFill>
                <a:schemeClr val="accent2"/>
              </a:solidFill>
            </a:endParaRPr>
          </a:p>
          <a:p>
            <a:pPr marL="342900" indent="-342900">
              <a:lnSpc>
                <a:spcPct val="90000"/>
              </a:lnSpc>
              <a:spcBef>
                <a:spcPts val="1000"/>
              </a:spcBef>
              <a:buFont typeface="Wingdings" panose="05000000000000000000" pitchFamily="2" charset="2"/>
              <a:buChar char="ü"/>
            </a:pPr>
            <a:r>
              <a:rPr lang="es-ES" sz="2200" dirty="0" smtClean="0">
                <a:solidFill>
                  <a:schemeClr val="accent2"/>
                </a:solidFill>
              </a:rPr>
              <a:t>Dominio </a:t>
            </a:r>
            <a:r>
              <a:rPr lang="es-ES" sz="2200" dirty="0">
                <a:solidFill>
                  <a:schemeClr val="accent2"/>
                </a:solidFill>
              </a:rPr>
              <a:t>(</a:t>
            </a:r>
            <a:r>
              <a:rPr lang="es-ES" sz="2200" dirty="0" err="1">
                <a:solidFill>
                  <a:schemeClr val="accent2"/>
                </a:solidFill>
              </a:rPr>
              <a:t>Domain</a:t>
            </a:r>
            <a:r>
              <a:rPr lang="es-ES" sz="2200" dirty="0">
                <a:solidFill>
                  <a:schemeClr val="accent2"/>
                </a:solidFill>
              </a:rPr>
              <a:t>)</a:t>
            </a:r>
          </a:p>
          <a:p>
            <a:pPr>
              <a:lnSpc>
                <a:spcPct val="90000"/>
              </a:lnSpc>
              <a:spcBef>
                <a:spcPts val="1000"/>
              </a:spcBef>
              <a:buFont typeface="Arial" panose="020B0604020202020204" pitchFamily="34" charset="0"/>
              <a:buNone/>
            </a:pPr>
            <a:r>
              <a:rPr lang="es-ES" sz="2200" dirty="0">
                <a:solidFill>
                  <a:schemeClr val="accent2"/>
                </a:solidFill>
              </a:rPr>
              <a:t>Contiene la información sobre el Dominio. Es el núcleo de la parte de la aplicación que contiene las reglas de negocio. Es responsable de mantener el estado de los objetos de negocio. (La persistencia de estos objetos se delega en la capa de infraestructura</a:t>
            </a:r>
            <a:r>
              <a:rPr lang="es-ES" sz="2200" dirty="0" smtClean="0">
                <a:solidFill>
                  <a:schemeClr val="accent2"/>
                </a:solidFill>
              </a:rPr>
              <a:t>.</a:t>
            </a:r>
          </a:p>
          <a:p>
            <a:pPr>
              <a:lnSpc>
                <a:spcPct val="90000"/>
              </a:lnSpc>
              <a:spcBef>
                <a:spcPts val="1000"/>
              </a:spcBef>
              <a:buFont typeface="Arial" panose="020B0604020202020204" pitchFamily="34" charset="0"/>
              <a:buNone/>
            </a:pPr>
            <a:endParaRPr lang="es-ES" sz="2200" dirty="0">
              <a:solidFill>
                <a:schemeClr val="accent2"/>
              </a:solidFill>
            </a:endParaRPr>
          </a:p>
          <a:p>
            <a:pPr marL="342900" indent="-342900">
              <a:lnSpc>
                <a:spcPct val="90000"/>
              </a:lnSpc>
              <a:spcBef>
                <a:spcPts val="1000"/>
              </a:spcBef>
              <a:buFont typeface="Wingdings" panose="05000000000000000000" pitchFamily="2" charset="2"/>
              <a:buChar char="ü"/>
            </a:pPr>
            <a:r>
              <a:rPr lang="es-ES" sz="2200" dirty="0">
                <a:solidFill>
                  <a:schemeClr val="accent2"/>
                </a:solidFill>
              </a:rPr>
              <a:t>Infraestructura (</a:t>
            </a:r>
            <a:r>
              <a:rPr lang="es-ES" sz="2200" dirty="0" err="1">
                <a:solidFill>
                  <a:schemeClr val="accent2"/>
                </a:solidFill>
              </a:rPr>
              <a:t>Infraestructure</a:t>
            </a:r>
            <a:r>
              <a:rPr lang="es-ES" sz="2200" dirty="0">
                <a:solidFill>
                  <a:schemeClr val="accent2"/>
                </a:solidFill>
              </a:rPr>
              <a:t>)</a:t>
            </a:r>
          </a:p>
          <a:p>
            <a:pPr>
              <a:lnSpc>
                <a:spcPct val="90000"/>
              </a:lnSpc>
              <a:spcBef>
                <a:spcPts val="1000"/>
              </a:spcBef>
              <a:buFont typeface="Arial" panose="020B0604020202020204" pitchFamily="34" charset="0"/>
              <a:buNone/>
            </a:pPr>
            <a:r>
              <a:rPr lang="es-ES" sz="2200" dirty="0">
                <a:solidFill>
                  <a:schemeClr val="accent2"/>
                </a:solidFill>
              </a:rPr>
              <a:t>Esta capa es la capa de soporte para el resto de capas. Provee la comunicación entre las otras capas, implementa la persistencia de los objetos de negocio y las librerías de soporte para las otras capas (Interface, Comunicación, Almacenamiento, etc..)</a:t>
            </a:r>
          </a:p>
        </p:txBody>
      </p:sp>
    </p:spTree>
    <p:extLst>
      <p:ext uri="{BB962C8B-B14F-4D97-AF65-F5344CB8AC3E}">
        <p14:creationId xmlns:p14="http://schemas.microsoft.com/office/powerpoint/2010/main" val="344262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Marcador de texto 3"/>
          <p:cNvSpPr>
            <a:spLocks noGrp="1"/>
          </p:cNvSpPr>
          <p:nvPr>
            <p:ph type="body" sz="quarter" idx="12"/>
          </p:nvPr>
        </p:nvSpPr>
        <p:spPr>
          <a:xfrm>
            <a:off x="253218" y="239150"/>
            <a:ext cx="10522634" cy="746125"/>
          </a:xfrm>
        </p:spPr>
        <p:txBody>
          <a:bodyPr/>
          <a:lstStyle/>
          <a:p>
            <a:pPr algn="l"/>
            <a:r>
              <a:rPr lang="es-ES" sz="2200" dirty="0"/>
              <a:t>Capas de la arquitectura</a:t>
            </a:r>
          </a:p>
        </p:txBody>
      </p:sp>
      <p:sp>
        <p:nvSpPr>
          <p:cNvPr id="3" name="Rectángulo 2"/>
          <p:cNvSpPr/>
          <p:nvPr/>
        </p:nvSpPr>
        <p:spPr>
          <a:xfrm>
            <a:off x="478303" y="985276"/>
            <a:ext cx="11366694" cy="5359254"/>
          </a:xfrm>
          <a:prstGeom prst="rect">
            <a:avLst/>
          </a:prstGeom>
        </p:spPr>
        <p:txBody>
          <a:bodyPr rtlCol="0" anchor="ctr"/>
          <a:lstStyle/>
          <a:p>
            <a:pPr>
              <a:lnSpc>
                <a:spcPct val="90000"/>
              </a:lnSpc>
              <a:spcBef>
                <a:spcPts val="1000"/>
              </a:spcBef>
              <a:buFont typeface="Arial" panose="020B0604020202020204" pitchFamily="34" charset="0"/>
              <a:buNone/>
            </a:pPr>
            <a:r>
              <a:rPr lang="es-ES" sz="2200" dirty="0" smtClean="0">
                <a:solidFill>
                  <a:schemeClr val="accent2"/>
                </a:solidFill>
              </a:rPr>
              <a:t>Ejemplo:</a:t>
            </a:r>
          </a:p>
          <a:p>
            <a:pPr>
              <a:lnSpc>
                <a:spcPct val="90000"/>
              </a:lnSpc>
              <a:spcBef>
                <a:spcPts val="1000"/>
              </a:spcBef>
              <a:buFont typeface="Arial" panose="020B0604020202020204" pitchFamily="34" charset="0"/>
              <a:buNone/>
            </a:pPr>
            <a:endParaRPr lang="es-ES" sz="2200" dirty="0">
              <a:solidFill>
                <a:schemeClr val="accent2"/>
              </a:solidFill>
            </a:endParaRPr>
          </a:p>
          <a:p>
            <a:pPr>
              <a:lnSpc>
                <a:spcPct val="90000"/>
              </a:lnSpc>
              <a:spcBef>
                <a:spcPts val="1000"/>
              </a:spcBef>
            </a:pPr>
            <a:r>
              <a:rPr lang="es-ES" sz="2200" dirty="0">
                <a:solidFill>
                  <a:schemeClr val="accent2"/>
                </a:solidFill>
              </a:rPr>
              <a:t>Dado que son capas conceptuales, su implementación puede ser muy variada y en una misma aplicación, tendremos partes o componentes que formen parte de cada una de estas capas. Por ejemplo, en una aplicación web desarrollada con </a:t>
            </a:r>
            <a:r>
              <a:rPr lang="es-ES" sz="2200" dirty="0" err="1">
                <a:solidFill>
                  <a:schemeClr val="accent2"/>
                </a:solidFill>
              </a:rPr>
              <a:t>Laravel</a:t>
            </a:r>
            <a:r>
              <a:rPr lang="es-ES" sz="2200" dirty="0">
                <a:solidFill>
                  <a:schemeClr val="accent2"/>
                </a:solidFill>
              </a:rPr>
              <a:t>, Las vistas formarían parte de la capa de Interface, pero </a:t>
            </a:r>
            <a:r>
              <a:rPr lang="es-ES" sz="2200" dirty="0" err="1">
                <a:solidFill>
                  <a:schemeClr val="accent2"/>
                </a:solidFill>
              </a:rPr>
              <a:t>Sass</a:t>
            </a:r>
            <a:r>
              <a:rPr lang="es-ES" sz="2200" dirty="0">
                <a:solidFill>
                  <a:schemeClr val="accent2"/>
                </a:solidFill>
              </a:rPr>
              <a:t> o </a:t>
            </a:r>
            <a:r>
              <a:rPr lang="es-ES" sz="2200" dirty="0" err="1">
                <a:solidFill>
                  <a:schemeClr val="accent2"/>
                </a:solidFill>
              </a:rPr>
              <a:t>Less</a:t>
            </a:r>
            <a:r>
              <a:rPr lang="es-ES" sz="2200" dirty="0">
                <a:solidFill>
                  <a:schemeClr val="accent2"/>
                </a:solidFill>
              </a:rPr>
              <a:t>, por ejemplo, serían parte de la infraestructura. Algunos componentes del Framework formarían parte de la infraestructura (</a:t>
            </a:r>
            <a:r>
              <a:rPr lang="es-ES" sz="2200" dirty="0" err="1">
                <a:solidFill>
                  <a:schemeClr val="accent2"/>
                </a:solidFill>
              </a:rPr>
              <a:t>Eloquent</a:t>
            </a:r>
            <a:r>
              <a:rPr lang="es-ES" sz="2200" dirty="0">
                <a:solidFill>
                  <a:schemeClr val="accent2"/>
                </a:solidFill>
              </a:rPr>
              <a:t>, Caches, etc...) y otros componentes formarían parte de la aplicación (Controladores, Comandos, Eventos, etc..). Los modelos, por ejemplo, formarían parte de la capa de Dominio.</a:t>
            </a:r>
          </a:p>
        </p:txBody>
      </p:sp>
    </p:spTree>
    <p:extLst>
      <p:ext uri="{BB962C8B-B14F-4D97-AF65-F5344CB8AC3E}">
        <p14:creationId xmlns:p14="http://schemas.microsoft.com/office/powerpoint/2010/main" val="2641209121"/>
      </p:ext>
    </p:extLst>
  </p:cSld>
  <p:clrMapOvr>
    <a:masterClrMapping/>
  </p:clrMapOvr>
</p:sld>
</file>

<file path=ppt/theme/theme1.xml><?xml version="1.0" encoding="utf-8"?>
<a:theme xmlns:a="http://schemas.openxmlformats.org/drawingml/2006/main" name="Tema de Office">
  <a:themeElements>
    <a:clrScheme name="Custom 7">
      <a:dk1>
        <a:srgbClr val="000000"/>
      </a:dk1>
      <a:lt1>
        <a:srgbClr val="FFFFFF"/>
      </a:lt1>
      <a:dk2>
        <a:srgbClr val="000000"/>
      </a:dk2>
      <a:lt2>
        <a:srgbClr val="FDF0E2"/>
      </a:lt2>
      <a:accent1>
        <a:srgbClr val="580201"/>
      </a:accent1>
      <a:accent2>
        <a:srgbClr val="AB0068"/>
      </a:accent2>
      <a:accent3>
        <a:srgbClr val="E00702"/>
      </a:accent3>
      <a:accent4>
        <a:srgbClr val="FF6C02"/>
      </a:accent4>
      <a:accent5>
        <a:srgbClr val="FEC106"/>
      </a:accent5>
      <a:accent6>
        <a:srgbClr val="FAE1C3"/>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03059" id="{C39A0376-D6DB-46B8-9F13-4135EA71DFA7}" vid="{D886B1EC-2264-4771-ABF2-1EE4258744C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Título animado geométrico</Template>
  <TotalTime>0</TotalTime>
  <Words>1785</Words>
  <Application>Microsoft Office PowerPoint</Application>
  <PresentationFormat>Panorámica</PresentationFormat>
  <Paragraphs>106</Paragraphs>
  <Slides>30</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30</vt:i4>
      </vt:variant>
    </vt:vector>
  </HeadingPairs>
  <TitlesOfParts>
    <vt:vector size="37" baseType="lpstr">
      <vt:lpstr>Arial</vt:lpstr>
      <vt:lpstr>Calibri</vt:lpstr>
      <vt:lpstr>Rockwell</vt:lpstr>
      <vt:lpstr>Source Sans Pro</vt:lpstr>
      <vt:lpstr>Tw Cen MT</vt:lpstr>
      <vt:lpstr>Wingdings</vt:lpstr>
      <vt:lpstr>Tema de Office</vt:lpstr>
      <vt:lpstr>TECNICAS DE DISEÑO</vt:lpstr>
      <vt:lpstr>DDD</vt:lpstr>
      <vt:lpstr>Presentación de PowerPoint</vt:lpstr>
      <vt:lpstr>¿Qué es el dominio? </vt:lpstr>
      <vt:lpstr>Lenguaje común - Lenguaje Ubicuo: Ubiquitous Language   </vt:lpstr>
      <vt:lpstr>Presentación de PowerPoint</vt:lpstr>
      <vt:lpstr>Presentación de PowerPoint</vt:lpstr>
      <vt:lpstr>Presentación de PowerPoint</vt:lpstr>
      <vt:lpstr>Presentación de PowerPoint</vt:lpstr>
      <vt:lpstr>Entidades (Entities). </vt:lpstr>
      <vt:lpstr>Objetos de valor (Value Objects).  </vt:lpstr>
      <vt:lpstr>Servicios (Services).   </vt:lpstr>
      <vt:lpstr>Servicios (Services).   </vt:lpstr>
      <vt:lpstr>Módulos (Modules). </vt:lpstr>
      <vt:lpstr>Repositorios (Repository).</vt:lpstr>
      <vt:lpstr>BEHAVIOR DRIVEN DESIGN DIAGRAM</vt:lpstr>
      <vt:lpstr>Behavior-Driven Development ​​o BDD es un proceso de desarrollo software, si bien se relaciona principalmente con el Testing, que es de donde surge. BDD busca un lenguaje común para unir la parte técnica y la de negocio, y que sea desde ese lenguaje común desde donde arranque el Testing y, desde ahí, el desarrollo. </vt:lpstr>
      <vt:lpstr>Gherkin</vt:lpstr>
      <vt:lpstr>Presentación de PowerPoint</vt:lpstr>
      <vt:lpstr>Presentación de PowerPoint</vt:lpstr>
      <vt:lpstr>Model Driven Design</vt:lpstr>
      <vt:lpstr>El diseño controlado por dominio (DDD) es un enfoque para el desarrollo de software basado en dos principios fundamentales: - El enfoque principal de un proyecto de software debe ser el dominio en sí y no los detalles técnicos. - Los diseños de dominio complejos deben estar basados ​​en un modelo.</vt:lpstr>
      <vt:lpstr>Como tal, DDD enfatiza la importancia de una representación apropiada y efectiva del dominio del problema del sistema a ser. Para este propósito, DDD proporciona un extenso conjunto de prácticas y técnicas de diseño destinadas a ayudar a los desarrolladores de software y expertos en dominios a compartir y representar con modelos su conocimiento del dominio.</vt:lpstr>
      <vt:lpstr>Al mismo tiempo, MDE complementa DDD al ayudar a los desarrolladores a beneficiarse aún más de los modelos de dominio. Gracias a las técnicas de transformación de modelo y generación de código de MDE, el modelo de dominio se puede usar no solo para representar el dominio (estructura, reglas, dinámica, etc.) sino también para generar el sistema de software real que se usará para administrarlo.</vt:lpstr>
      <vt:lpstr>Esta simple figura pretende resaltar el enfoque diferente de cada técnica y cómo pueden combinarse entre sí.</vt:lpstr>
      <vt:lpstr>Test Driven Development</vt:lpstr>
      <vt:lpstr>Es una práctica de programación que consiste en escribir primero las pruebas (generalmente unitarias), después escribir el código fuente que pase la prueba satisfactoriamente y, por último, refactorizar el código escrito. Con esta práctica se consigue entre otras cosas: un código más robusto, más seguro, más mantenible y una mayor rapidez en el desarrollo. En este post voy a centrarme solamente en como TDD afecta al diseño de software, si queréis más información, hay una introducción bastante buena en la </vt:lpstr>
      <vt:lpstr>Sin embargo, últimamente he estado profundizando un poco en TDD y me he dado cuenta que esto no es cierto, TDD no es para hacer pruebas, es una práctica que envuelve el desarrollo en su conjunto, especialmente el diseño de software. De hecho, algunos dicen que su última letra, debería significar diseño y no desarrollo. Es decir, diseño orientado por las pruebas. TDD fue creado por Kent Beck (quien también inventó Extreme Programming y JUnit), y en esencia, es un proceso a seguir, lo cual ya lo hace diferente a un simple enfoque de pruebas primero:</vt:lpstr>
      <vt:lpstr>Este ciclo también se lo conoce como rojo (hacer que la prueba falle), verde (hacer que la prueba pase) y refactor. Aunque al principio pueda parecer muy parecido a un enfoque de probar primero, al combinarlo con prácticas de desarrollo ágil, TDD toma un enfoque mucho más amplio, y cambia su atención de las pruebas al diseño. TDD está mucho más relacionado con el diseño emergente que con las pruebas, de hecho, que TDD genere una gran cantidad de pruebas es un efecto secundario positivo, pero no es su propósito final.  </vt:lpstr>
      <vt:lpstr>Web grafía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2018-09-29T11:47:35Z</dcterms:created>
  <dcterms:modified xsi:type="dcterms:W3CDTF">2018-10-03T00:28:55Z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2018-08-15T22:14:59.2979895Z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