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4580-8944-4637-9CDA-C865B908A5C0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FF7E-4AEF-49AA-9789-B35C242CB9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1538" y="357166"/>
            <a:ext cx="228601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29124" y="1285860"/>
            <a:ext cx="242889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Menu</a:t>
            </a:r>
            <a:endParaRPr lang="en-US" dirty="0"/>
          </a:p>
        </p:txBody>
      </p:sp>
      <p:cxnSp>
        <p:nvCxnSpPr>
          <p:cNvPr id="7" name="Shape 6"/>
          <p:cNvCxnSpPr>
            <a:stCxn id="4" idx="3"/>
            <a:endCxn id="5" idx="0"/>
          </p:cNvCxnSpPr>
          <p:nvPr/>
        </p:nvCxnSpPr>
        <p:spPr>
          <a:xfrm>
            <a:off x="3357554" y="750075"/>
            <a:ext cx="2286016" cy="53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7158" y="2643182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57884" y="2643182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File</a:t>
            </a:r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9" idx="0"/>
          </p:cNvCxnSpPr>
          <p:nvPr/>
        </p:nvCxnSpPr>
        <p:spPr>
          <a:xfrm rot="16200000" flipH="1">
            <a:off x="6000760" y="1857364"/>
            <a:ext cx="428628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>
          <a:xfrm rot="5400000">
            <a:off x="3250397" y="250009"/>
            <a:ext cx="428628" cy="43577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72330" y="3857628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Rename file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428992" y="4071942"/>
            <a:ext cx="292895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File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8992" y="4857760"/>
            <a:ext cx="292895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File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28992" y="5786454"/>
            <a:ext cx="292895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to Screen</a:t>
            </a:r>
            <a:endParaRPr lang="en-US" dirty="0"/>
          </a:p>
        </p:txBody>
      </p:sp>
      <p:cxnSp>
        <p:nvCxnSpPr>
          <p:cNvPr id="22" name="Elbow Connector 21"/>
          <p:cNvCxnSpPr>
            <a:stCxn id="9" idx="2"/>
            <a:endCxn id="18" idx="0"/>
          </p:cNvCxnSpPr>
          <p:nvPr/>
        </p:nvCxnSpPr>
        <p:spPr>
          <a:xfrm rot="5400000">
            <a:off x="5482835" y="2768199"/>
            <a:ext cx="714380" cy="18931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9" idx="0"/>
          </p:cNvCxnSpPr>
          <p:nvPr/>
        </p:nvCxnSpPr>
        <p:spPr>
          <a:xfrm rot="5400000">
            <a:off x="4750595" y="471488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0" idx="0"/>
          </p:cNvCxnSpPr>
          <p:nvPr/>
        </p:nvCxnSpPr>
        <p:spPr>
          <a:xfrm rot="5400000">
            <a:off x="4679157" y="557214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2"/>
            <a:endCxn id="14" idx="0"/>
          </p:cNvCxnSpPr>
          <p:nvPr/>
        </p:nvCxnSpPr>
        <p:spPr>
          <a:xfrm rot="16200000" flipH="1">
            <a:off x="7054470" y="3089669"/>
            <a:ext cx="500066" cy="1035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0" idx="1"/>
            <a:endCxn id="8" idx="3"/>
          </p:cNvCxnSpPr>
          <p:nvPr/>
        </p:nvCxnSpPr>
        <p:spPr>
          <a:xfrm rot="10800000">
            <a:off x="2214546" y="3000373"/>
            <a:ext cx="1214446" cy="30361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>
            <a:normAutofit/>
          </a:bodyPr>
          <a:lstStyle/>
          <a:p>
            <a:r>
              <a:rPr lang="en-US" sz="2400" dirty="0"/>
              <a:t># </a:t>
            </a:r>
            <a:r>
              <a:rPr lang="en-US" sz="2400" dirty="0" err="1"/>
              <a:t>Writting</a:t>
            </a:r>
            <a:r>
              <a:rPr lang="en-US" sz="2400" dirty="0"/>
              <a:t> Interactive Programs</a:t>
            </a:r>
          </a:p>
          <a:p>
            <a:r>
              <a:rPr lang="en-US" sz="2400" dirty="0"/>
              <a:t>Using the </a:t>
            </a:r>
            <a:r>
              <a:rPr lang="en-US" sz="2400" dirty="0" err="1"/>
              <a:t>inforamtion</a:t>
            </a:r>
            <a:r>
              <a:rPr lang="en-US" sz="2400" dirty="0"/>
              <a:t> and skills you have learned in class and from readings in chapters 1-9</a:t>
            </a:r>
            <a:br>
              <a:rPr lang="en-US" sz="2400" dirty="0"/>
            </a:br>
            <a:r>
              <a:rPr lang="en-US" sz="2400" dirty="0"/>
              <a:t>develop a program from the following information below: </a:t>
            </a:r>
          </a:p>
          <a:p>
            <a:r>
              <a:rPr lang="en-US" sz="2400" dirty="0"/>
              <a:t>Program </a:t>
            </a:r>
            <a:r>
              <a:rPr lang="en-US" sz="2400" dirty="0" err="1"/>
              <a:t>Overeview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Program will have a menu</a:t>
            </a:r>
            <a:br>
              <a:rPr lang="en-US" sz="2400" dirty="0"/>
            </a:br>
            <a:r>
              <a:rPr lang="en-US" sz="2400" dirty="0"/>
              <a:t>Program will run until user selects option to end program</a:t>
            </a:r>
            <a:br>
              <a:rPr lang="en-US" sz="2400" dirty="0"/>
            </a:br>
            <a:r>
              <a:rPr lang="en-US" sz="2400" dirty="0"/>
              <a:t>Program will create a file, option for user to rename file</a:t>
            </a:r>
            <a:br>
              <a:rPr lang="en-US" sz="2400" dirty="0"/>
            </a:br>
            <a:r>
              <a:rPr lang="en-US" sz="2400" dirty="0"/>
              <a:t>Program will open, read and print to screen </a:t>
            </a:r>
            <a:r>
              <a:rPr lang="en-US" sz="2400" dirty="0" err="1"/>
              <a:t>inforamtion</a:t>
            </a:r>
            <a:r>
              <a:rPr lang="en-US" sz="2400" dirty="0"/>
              <a:t> in a file selected by the user.</a:t>
            </a:r>
          </a:p>
          <a:p>
            <a:r>
              <a:rPr lang="en-US" sz="2400" dirty="0"/>
              <a:t>Remember to follow the </a:t>
            </a:r>
            <a:r>
              <a:rPr lang="en-US" sz="2400" dirty="0" err="1"/>
              <a:t>informaton</a:t>
            </a:r>
            <a:r>
              <a:rPr lang="en-US" sz="2400" dirty="0"/>
              <a:t> in the Rubric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</cp:revision>
  <dcterms:created xsi:type="dcterms:W3CDTF">2023-09-20T23:23:55Z</dcterms:created>
  <dcterms:modified xsi:type="dcterms:W3CDTF">2023-09-20T23:44:49Z</dcterms:modified>
</cp:coreProperties>
</file>