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cbe73dc6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cbe73dc6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cbe73dc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cbe73dc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cbe73dc6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cbe73dc6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cbe73dc6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cbe73dc6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be73d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be73d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cbe73dc6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cbe73dc6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cbe73dc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cbe73dc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cbe73dc6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cbe73dc6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cbe73dc6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cbe73dc6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cbe73dc6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cbe73dc6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cbe73dc6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cbe73dc6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 </a:t>
            </a:r>
            <a:r>
              <a:rPr lang="en"/>
              <a:t>labeled</a:t>
            </a:r>
            <a:r>
              <a:rPr lang="en"/>
              <a:t> </a:t>
            </a:r>
            <a:r>
              <a:rPr lang="en"/>
              <a:t>everything</a:t>
            </a:r>
            <a:r>
              <a:rPr lang="en"/>
              <a:t> not islmaphobic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cbe73dc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cbe73dc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Islamophobia</a:t>
            </a:r>
            <a:r>
              <a:rPr lang="en"/>
              <a:t> </a:t>
            </a:r>
            <a:r>
              <a:rPr lang="en"/>
              <a:t>Detector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Mohammed Alabdullatif, Nelofer Arjumand, and Emily Sallenback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 Flask website hosted locally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Linear SVC model trained over the final data set (</a:t>
            </a:r>
            <a:r>
              <a:rPr i="1" lang="en" sz="2200"/>
              <a:t>N=1000</a:t>
            </a:r>
            <a:r>
              <a:rPr lang="en" sz="2200"/>
              <a:t>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Prometheus and Grafana to display the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User can input new data to add to the visualization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Time to see!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Islamophobia is hard to detect – Linear SVC does well but still has room for improvement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Islamophobia is hard to detect – Linear SVC does well but still has room for improvement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to train is hard to find because the platforms already effectively remove hate speech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Weighting helps mitigate the imbalanced data set problem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Islamophobia is hard to detect – Linear SVC does well but still has room for improvement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to train is hard to find because the platforms already effectively remove hate speech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Weighting helps mitigate the imbalanced data set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Instances of sarcasm confuse the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Sarcastic use of “religion of peace” → model associates “peace” with Islamophobia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 Rise in Islamophobia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●"/>
            </a:pPr>
            <a:r>
              <a:rPr b="1" lang="en" sz="2200">
                <a:solidFill>
                  <a:srgbClr val="222F3A"/>
                </a:solidFill>
              </a:rPr>
              <a:t>The US: </a:t>
            </a:r>
            <a:r>
              <a:rPr lang="en" sz="2200">
                <a:solidFill>
                  <a:srgbClr val="222F3A"/>
                </a:solidFill>
              </a:rPr>
              <a:t>T</a:t>
            </a:r>
            <a:r>
              <a:rPr lang="en" sz="2200">
                <a:solidFill>
                  <a:srgbClr val="222F3A"/>
                </a:solidFill>
              </a:rPr>
              <a:t>rump’s presidency → rise in Islamophobia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His rhetoric: </a:t>
            </a:r>
            <a:r>
              <a:rPr lang="en" sz="2200">
                <a:solidFill>
                  <a:srgbClr val="222F3A"/>
                </a:solidFill>
              </a:rPr>
              <a:t>“</a:t>
            </a:r>
            <a:r>
              <a:rPr lang="en" sz="2200">
                <a:solidFill>
                  <a:srgbClr val="222F3A"/>
                </a:solidFill>
                <a:highlight>
                  <a:srgbClr val="FFFFFF"/>
                </a:highlight>
              </a:rPr>
              <a:t>I think Islam hates us.</a:t>
            </a:r>
            <a:r>
              <a:rPr lang="en" sz="2200">
                <a:solidFill>
                  <a:srgbClr val="222F3A"/>
                </a:solidFill>
              </a:rPr>
              <a:t>” (Trump, 2016)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His policies: the “Muslim ban”</a:t>
            </a:r>
            <a:endParaRPr sz="2200">
              <a:solidFill>
                <a:srgbClr val="222F3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 Rise in Islamophobia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●"/>
            </a:pPr>
            <a:r>
              <a:rPr b="1" lang="en" sz="2200">
                <a:solidFill>
                  <a:srgbClr val="222F3A"/>
                </a:solidFill>
              </a:rPr>
              <a:t>The US: </a:t>
            </a:r>
            <a:r>
              <a:rPr lang="en" sz="2200">
                <a:solidFill>
                  <a:srgbClr val="222F3A"/>
                </a:solidFill>
              </a:rPr>
              <a:t>Trump’s presidency → rise in Islamophobia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His rhetoric: “</a:t>
            </a:r>
            <a:r>
              <a:rPr lang="en" sz="2200">
                <a:solidFill>
                  <a:srgbClr val="222F3A"/>
                </a:solidFill>
                <a:highlight>
                  <a:srgbClr val="FFFFFF"/>
                </a:highlight>
              </a:rPr>
              <a:t>I think Islam hates us.</a:t>
            </a:r>
            <a:r>
              <a:rPr lang="en" sz="2200">
                <a:solidFill>
                  <a:srgbClr val="222F3A"/>
                </a:solidFill>
              </a:rPr>
              <a:t>” (Trump, 2016)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His policies: the “Muslim ban”</a:t>
            </a:r>
            <a:endParaRPr sz="2200">
              <a:solidFill>
                <a:srgbClr val="222F3A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●"/>
            </a:pPr>
            <a:r>
              <a:rPr b="1" lang="en" sz="2200">
                <a:solidFill>
                  <a:srgbClr val="222F3A"/>
                </a:solidFill>
              </a:rPr>
              <a:t>Europe: </a:t>
            </a:r>
            <a:r>
              <a:rPr lang="en" sz="2200">
                <a:solidFill>
                  <a:srgbClr val="222F3A"/>
                </a:solidFill>
              </a:rPr>
              <a:t>populism → rise in Islamophobia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France: proposed bans on minors wearing a hijab in public</a:t>
            </a:r>
            <a:endParaRPr sz="2200">
              <a:solidFill>
                <a:srgbClr val="222F3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 Rise in Islamophobia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●"/>
            </a:pPr>
            <a:r>
              <a:rPr b="1" lang="en" sz="2200">
                <a:solidFill>
                  <a:srgbClr val="222F3A"/>
                </a:solidFill>
              </a:rPr>
              <a:t>The US: </a:t>
            </a:r>
            <a:r>
              <a:rPr lang="en" sz="2200">
                <a:solidFill>
                  <a:srgbClr val="222F3A"/>
                </a:solidFill>
              </a:rPr>
              <a:t>Trump’s presidency → rise in Islamophobia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His rhetoric: “</a:t>
            </a:r>
            <a:r>
              <a:rPr lang="en" sz="2200">
                <a:solidFill>
                  <a:srgbClr val="222F3A"/>
                </a:solidFill>
                <a:highlight>
                  <a:srgbClr val="FFFFFF"/>
                </a:highlight>
              </a:rPr>
              <a:t>I think Islam hates us.</a:t>
            </a:r>
            <a:r>
              <a:rPr lang="en" sz="2200">
                <a:solidFill>
                  <a:srgbClr val="222F3A"/>
                </a:solidFill>
              </a:rPr>
              <a:t>” (Trump, 2016)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His policies: the “Muslim ban”</a:t>
            </a:r>
            <a:endParaRPr sz="2200">
              <a:solidFill>
                <a:srgbClr val="222F3A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●"/>
            </a:pPr>
            <a:r>
              <a:rPr b="1" lang="en" sz="2200">
                <a:solidFill>
                  <a:srgbClr val="222F3A"/>
                </a:solidFill>
              </a:rPr>
              <a:t>Europe: </a:t>
            </a:r>
            <a:r>
              <a:rPr lang="en" sz="2200">
                <a:solidFill>
                  <a:srgbClr val="222F3A"/>
                </a:solidFill>
              </a:rPr>
              <a:t>populism → rise in Islamophobia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France: proposed bans on minors wearing a hijab in public</a:t>
            </a:r>
            <a:endParaRPr sz="2200">
              <a:solidFill>
                <a:srgbClr val="222F3A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●"/>
            </a:pPr>
            <a:r>
              <a:rPr b="1" lang="en" sz="2200">
                <a:solidFill>
                  <a:srgbClr val="222F3A"/>
                </a:solidFill>
              </a:rPr>
              <a:t>Worldwide:</a:t>
            </a:r>
            <a:r>
              <a:rPr lang="en" sz="2200">
                <a:solidFill>
                  <a:srgbClr val="222F3A"/>
                </a:solidFill>
              </a:rPr>
              <a:t> Protests against the Iranian gov’t → Islamophobia</a:t>
            </a:r>
            <a:endParaRPr sz="2200">
              <a:solidFill>
                <a:srgbClr val="222F3A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222F3A"/>
              </a:buClr>
              <a:buSzPts val="2200"/>
              <a:buChar char="○"/>
            </a:pPr>
            <a:r>
              <a:rPr lang="en" sz="2200">
                <a:solidFill>
                  <a:srgbClr val="222F3A"/>
                </a:solidFill>
              </a:rPr>
              <a:t>People </a:t>
            </a:r>
            <a:r>
              <a:rPr lang="en" sz="2200" u="sng">
                <a:solidFill>
                  <a:srgbClr val="222F3A"/>
                </a:solidFill>
              </a:rPr>
              <a:t>wrongly</a:t>
            </a:r>
            <a:r>
              <a:rPr lang="en" sz="2200">
                <a:solidFill>
                  <a:srgbClr val="222F3A"/>
                </a:solidFill>
              </a:rPr>
              <a:t> equate the oppressive gov’t with Islam</a:t>
            </a:r>
            <a:endParaRPr sz="2200">
              <a:solidFill>
                <a:srgbClr val="222F3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from three sources: </a:t>
            </a:r>
            <a:r>
              <a:rPr b="1" lang="en"/>
              <a:t>Twitter, Reddit, and YouTube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Twitter &amp; Reddit data were collected programmatically; YouTube was collected manually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 set is </a:t>
            </a:r>
            <a:r>
              <a:rPr lang="en" sz="1800"/>
              <a:t>imbalanced: </a:t>
            </a:r>
            <a:r>
              <a:rPr b="1" i="1" lang="en" sz="1800"/>
              <a:t>o</a:t>
            </a:r>
            <a:r>
              <a:rPr b="1" i="1" lang="en" sz="1800"/>
              <a:t>nly 17%</a:t>
            </a:r>
            <a:r>
              <a:rPr lang="en" sz="1800"/>
              <a:t> </a:t>
            </a:r>
            <a:r>
              <a:rPr b="1" i="1" lang="en" sz="1800"/>
              <a:t>of the data is Islamophobic</a:t>
            </a:r>
            <a:endParaRPr b="1" i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Most Islamophobia was from Reddit</a:t>
            </a:r>
            <a:endParaRPr sz="18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01" y="3026751"/>
            <a:ext cx="8050951" cy="1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</a:t>
            </a:r>
            <a:endParaRPr b="1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017725"/>
            <a:ext cx="72294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</a:t>
            </a:r>
            <a:endParaRPr b="1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017725"/>
            <a:ext cx="7229475" cy="390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2750000" y="2295425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9"/>
          <p:cNvCxnSpPr/>
          <p:nvPr/>
        </p:nvCxnSpPr>
        <p:spPr>
          <a:xfrm>
            <a:off x="2750000" y="3021500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9"/>
          <p:cNvCxnSpPr/>
          <p:nvPr/>
        </p:nvCxnSpPr>
        <p:spPr>
          <a:xfrm>
            <a:off x="2750000" y="3599250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9"/>
          <p:cNvCxnSpPr/>
          <p:nvPr/>
        </p:nvCxnSpPr>
        <p:spPr>
          <a:xfrm>
            <a:off x="2750000" y="4335225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</a:t>
            </a:r>
            <a:endParaRPr b="1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017725"/>
            <a:ext cx="7229475" cy="390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0"/>
          <p:cNvCxnSpPr/>
          <p:nvPr/>
        </p:nvCxnSpPr>
        <p:spPr>
          <a:xfrm>
            <a:off x="2750000" y="2295425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2750000" y="3021500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/>
          <p:nvPr/>
        </p:nvCxnSpPr>
        <p:spPr>
          <a:xfrm>
            <a:off x="2750000" y="3599250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0"/>
          <p:cNvCxnSpPr/>
          <p:nvPr/>
        </p:nvCxnSpPr>
        <p:spPr>
          <a:xfrm>
            <a:off x="2750000" y="4335225"/>
            <a:ext cx="186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0"/>
          <p:cNvSpPr/>
          <p:nvPr/>
        </p:nvSpPr>
        <p:spPr>
          <a:xfrm>
            <a:off x="5292075" y="2503175"/>
            <a:ext cx="2403600" cy="31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1023050" y="2500225"/>
            <a:ext cx="1321500" cy="31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Python Flask website hosted locally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Linear SVC model trained over the whole data set </a:t>
            </a:r>
            <a:r>
              <a:rPr lang="en" sz="2200"/>
              <a:t>(</a:t>
            </a:r>
            <a:r>
              <a:rPr i="1" lang="en" sz="2200"/>
              <a:t>N=1000</a:t>
            </a:r>
            <a:r>
              <a:rPr lang="en" sz="2200"/>
              <a:t>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Prometheus and Grafana to display the data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User can input new data to add to the visualization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