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562100" cx="10689325"/>
  <p:notesSz cx="6858000" cy="9144000"/>
  <p:embeddedFontLst>
    <p:embeddedFont>
      <p:font typeface="Kodchasan"/>
      <p:regular r:id="rId21"/>
      <p:bold r:id="rId22"/>
      <p:italic r:id="rId23"/>
      <p:boldItalic r:id="rId24"/>
    </p:embeddedFont>
    <p:embeddedFont>
      <p:font typeface="Roboto"/>
      <p:regular r:id="rId25"/>
      <p:bold r:id="rId26"/>
      <p:italic r:id="rId27"/>
      <p:boldItalic r:id="rId28"/>
    </p:embeddedFont>
    <p:embeddedFont>
      <p:font typeface="Montserrat Alternates"/>
      <p:regular r:id="rId29"/>
      <p:bold r:id="rId30"/>
      <p:italic r:id="rId31"/>
      <p:boldItalic r:id="rId32"/>
    </p:embeddedFont>
    <p:embeddedFont>
      <p:font typeface="Kodchasan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608EB3-E256-40C5-9FD2-5B69F4D9FF58}">
  <a:tblStyle styleId="{25608EB3-E256-40C5-9FD2-5B69F4D9FF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Kodchasan-bold.fntdata"/><Relationship Id="rId21" Type="http://schemas.openxmlformats.org/officeDocument/2006/relationships/font" Target="fonts/Kodchasan-regular.fntdata"/><Relationship Id="rId24" Type="http://schemas.openxmlformats.org/officeDocument/2006/relationships/font" Target="fonts/Kodchasan-boldItalic.fntdata"/><Relationship Id="rId23" Type="http://schemas.openxmlformats.org/officeDocument/2006/relationships/font" Target="fonts/Kodchasa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Alternate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Alternates-italic.fntdata"/><Relationship Id="rId30" Type="http://schemas.openxmlformats.org/officeDocument/2006/relationships/font" Target="fonts/MontserratAlternates-bold.fntdata"/><Relationship Id="rId11" Type="http://schemas.openxmlformats.org/officeDocument/2006/relationships/slide" Target="slides/slide6.xml"/><Relationship Id="rId33" Type="http://schemas.openxmlformats.org/officeDocument/2006/relationships/font" Target="fonts/KodchasanMedium-regular.fntdata"/><Relationship Id="rId10" Type="http://schemas.openxmlformats.org/officeDocument/2006/relationships/slide" Target="slides/slide5.xml"/><Relationship Id="rId32" Type="http://schemas.openxmlformats.org/officeDocument/2006/relationships/font" Target="fonts/MontserratAlternates-boldItalic.fntdata"/><Relationship Id="rId13" Type="http://schemas.openxmlformats.org/officeDocument/2006/relationships/slide" Target="slides/slide8.xml"/><Relationship Id="rId35" Type="http://schemas.openxmlformats.org/officeDocument/2006/relationships/font" Target="fonts/KodchasanMedium-italic.fntdata"/><Relationship Id="rId12" Type="http://schemas.openxmlformats.org/officeDocument/2006/relationships/slide" Target="slides/slide7.xml"/><Relationship Id="rId34" Type="http://schemas.openxmlformats.org/officeDocument/2006/relationships/font" Target="fonts/Kodchasan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Kodchasan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4dfce81f19_0_45:notes"/>
          <p:cNvSpPr/>
          <p:nvPr>
            <p:ph idx="2" type="sldImg"/>
          </p:nvPr>
        </p:nvSpPr>
        <p:spPr>
          <a:xfrm>
            <a:off x="1005787"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8e1f700fd6_1_114: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8e1f700fd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8e1f700fd6_1_120: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8e1f700fd6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8e1f700fd6_1_126: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8e1f700fd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95fa27817d_0_10: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95fa2781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8e1f700fd6_1_132: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8e1f700fd6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8e1f700fd6_1_138:notes"/>
          <p:cNvSpPr/>
          <p:nvPr>
            <p:ph idx="2" type="sldImg"/>
          </p:nvPr>
        </p:nvSpPr>
        <p:spPr>
          <a:xfrm>
            <a:off x="1005787"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8e1f700fd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8e1f700fd6_1_63:notes"/>
          <p:cNvSpPr/>
          <p:nvPr>
            <p:ph idx="2" type="sldImg"/>
          </p:nvPr>
        </p:nvSpPr>
        <p:spPr>
          <a:xfrm>
            <a:off x="1005787"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8e1f700fd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8e1f700fd6_1_68: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8e1f700fd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8e1f700fd6_1_74: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8e1f700fd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8e1f700fd6_1_80: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8e1f700fd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8e1f700fd6_1_87: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8e1f700fd6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8e1f700fd6_1_92: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8e1f700fd6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8e1f700fd6_1_98: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8e1f700fd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8e1f700fd6_1_108:notes"/>
          <p:cNvSpPr/>
          <p:nvPr>
            <p:ph idx="2" type="sldImg"/>
          </p:nvPr>
        </p:nvSpPr>
        <p:spPr>
          <a:xfrm>
            <a:off x="1005795" y="685800"/>
            <a:ext cx="48471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8e1f700fd6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284021" y="70216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240508">
            <a:off x="9418740" y="5735691"/>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408803">
            <a:off x="-835848"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0626"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398904"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7808670">
            <a:off x="7979747" y="-137068"/>
            <a:ext cx="1460237" cy="1213644"/>
            <a:chOff x="9318809" y="1469477"/>
            <a:chExt cx="1460277" cy="1213678"/>
          </a:xfrm>
        </p:grpSpPr>
        <p:sp>
          <p:nvSpPr>
            <p:cNvPr id="15" name="Google Shape;15;p2"/>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279452">
            <a:off x="10150757" y="3637297"/>
            <a:ext cx="1387767" cy="2742980"/>
            <a:chOff x="7970574" y="1005552"/>
            <a:chExt cx="1387764" cy="2742974"/>
          </a:xfrm>
        </p:grpSpPr>
        <p:sp>
          <p:nvSpPr>
            <p:cNvPr id="20" name="Google Shape;20;p2"/>
            <p:cNvSpPr/>
            <p:nvPr/>
          </p:nvSpPr>
          <p:spPr>
            <a:xfrm>
              <a:off x="8670873" y="1705154"/>
              <a:ext cx="179744" cy="492972"/>
            </a:xfrm>
            <a:custGeom>
              <a:rect b="b" l="l" r="r" t="t"/>
              <a:pathLst>
                <a:path extrusionOk="0" h="13406" w="4888">
                  <a:moveTo>
                    <a:pt x="2315" y="266"/>
                  </a:moveTo>
                  <a:cubicBezTo>
                    <a:pt x="2361" y="266"/>
                    <a:pt x="2408" y="269"/>
                    <a:pt x="2455" y="276"/>
                  </a:cubicBezTo>
                  <a:cubicBezTo>
                    <a:pt x="3266" y="386"/>
                    <a:pt x="3704" y="1284"/>
                    <a:pt x="3924" y="1942"/>
                  </a:cubicBezTo>
                  <a:cubicBezTo>
                    <a:pt x="4515" y="3695"/>
                    <a:pt x="4603" y="5755"/>
                    <a:pt x="4187" y="7530"/>
                  </a:cubicBezTo>
                  <a:cubicBezTo>
                    <a:pt x="3745" y="9507"/>
                    <a:pt x="2919" y="11525"/>
                    <a:pt x="1477" y="12963"/>
                  </a:cubicBezTo>
                  <a:lnTo>
                    <a:pt x="1477" y="12963"/>
                  </a:lnTo>
                  <a:cubicBezTo>
                    <a:pt x="845" y="11001"/>
                    <a:pt x="456" y="8981"/>
                    <a:pt x="329" y="6960"/>
                  </a:cubicBezTo>
                  <a:cubicBezTo>
                    <a:pt x="242" y="5930"/>
                    <a:pt x="242" y="4878"/>
                    <a:pt x="351" y="3826"/>
                  </a:cubicBezTo>
                  <a:cubicBezTo>
                    <a:pt x="439" y="2950"/>
                    <a:pt x="571" y="1963"/>
                    <a:pt x="1031" y="1175"/>
                  </a:cubicBezTo>
                  <a:cubicBezTo>
                    <a:pt x="1314" y="730"/>
                    <a:pt x="1765" y="266"/>
                    <a:pt x="2315" y="266"/>
                  </a:cubicBezTo>
                  <a:close/>
                  <a:moveTo>
                    <a:pt x="2361" y="0"/>
                  </a:moveTo>
                  <a:cubicBezTo>
                    <a:pt x="2026" y="0"/>
                    <a:pt x="1700" y="130"/>
                    <a:pt x="1425" y="364"/>
                  </a:cubicBezTo>
                  <a:cubicBezTo>
                    <a:pt x="812" y="824"/>
                    <a:pt x="527" y="1569"/>
                    <a:pt x="351" y="2292"/>
                  </a:cubicBezTo>
                  <a:cubicBezTo>
                    <a:pt x="88" y="3388"/>
                    <a:pt x="1" y="4528"/>
                    <a:pt x="1" y="5645"/>
                  </a:cubicBezTo>
                  <a:cubicBezTo>
                    <a:pt x="1" y="8207"/>
                    <a:pt x="445" y="10789"/>
                    <a:pt x="1250" y="13206"/>
                  </a:cubicBezTo>
                  <a:lnTo>
                    <a:pt x="1250" y="13206"/>
                  </a:lnTo>
                  <a:cubicBezTo>
                    <a:pt x="1227" y="13269"/>
                    <a:pt x="1256" y="13328"/>
                    <a:pt x="1307" y="13363"/>
                  </a:cubicBezTo>
                  <a:lnTo>
                    <a:pt x="1307" y="13363"/>
                  </a:lnTo>
                  <a:cubicBezTo>
                    <a:pt x="1328" y="13392"/>
                    <a:pt x="1365" y="13406"/>
                    <a:pt x="1405" y="13406"/>
                  </a:cubicBezTo>
                  <a:cubicBezTo>
                    <a:pt x="1462" y="13406"/>
                    <a:pt x="1525" y="13377"/>
                    <a:pt x="1552" y="13323"/>
                  </a:cubicBezTo>
                  <a:lnTo>
                    <a:pt x="1552" y="13323"/>
                  </a:lnTo>
                  <a:cubicBezTo>
                    <a:pt x="2997" y="11987"/>
                    <a:pt x="3862" y="10033"/>
                    <a:pt x="4384" y="8165"/>
                  </a:cubicBezTo>
                  <a:cubicBezTo>
                    <a:pt x="4888" y="6215"/>
                    <a:pt x="4888" y="4045"/>
                    <a:pt x="4296" y="2139"/>
                  </a:cubicBezTo>
                  <a:cubicBezTo>
                    <a:pt x="4055" y="1394"/>
                    <a:pt x="3704" y="495"/>
                    <a:pt x="2959" y="145"/>
                  </a:cubicBezTo>
                  <a:cubicBezTo>
                    <a:pt x="2763" y="46"/>
                    <a:pt x="256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73939" y="3145065"/>
              <a:ext cx="284399" cy="435203"/>
            </a:xfrm>
            <a:custGeom>
              <a:rect b="b" l="l" r="r" t="t"/>
              <a:pathLst>
                <a:path extrusionOk="0" h="11835" w="7734">
                  <a:moveTo>
                    <a:pt x="6150" y="273"/>
                  </a:moveTo>
                  <a:cubicBezTo>
                    <a:pt x="6340" y="273"/>
                    <a:pt x="6528" y="314"/>
                    <a:pt x="6703" y="413"/>
                  </a:cubicBezTo>
                  <a:cubicBezTo>
                    <a:pt x="7339" y="763"/>
                    <a:pt x="7426" y="1618"/>
                    <a:pt x="7383" y="2232"/>
                  </a:cubicBezTo>
                  <a:cubicBezTo>
                    <a:pt x="7339" y="3218"/>
                    <a:pt x="7054" y="4182"/>
                    <a:pt x="6703" y="5080"/>
                  </a:cubicBezTo>
                  <a:cubicBezTo>
                    <a:pt x="6353" y="5957"/>
                    <a:pt x="5914" y="6812"/>
                    <a:pt x="5345" y="7557"/>
                  </a:cubicBezTo>
                  <a:cubicBezTo>
                    <a:pt x="4071" y="9234"/>
                    <a:pt x="2346" y="10787"/>
                    <a:pt x="327" y="11460"/>
                  </a:cubicBezTo>
                  <a:lnTo>
                    <a:pt x="327" y="11460"/>
                  </a:lnTo>
                  <a:cubicBezTo>
                    <a:pt x="580" y="9401"/>
                    <a:pt x="1140" y="7365"/>
                    <a:pt x="1948" y="5453"/>
                  </a:cubicBezTo>
                  <a:cubicBezTo>
                    <a:pt x="2342" y="4467"/>
                    <a:pt x="2824" y="3503"/>
                    <a:pt x="3394" y="2604"/>
                  </a:cubicBezTo>
                  <a:cubicBezTo>
                    <a:pt x="3854" y="1859"/>
                    <a:pt x="4402" y="1070"/>
                    <a:pt x="5147" y="588"/>
                  </a:cubicBezTo>
                  <a:cubicBezTo>
                    <a:pt x="5433" y="416"/>
                    <a:pt x="5794" y="273"/>
                    <a:pt x="6150" y="273"/>
                  </a:cubicBezTo>
                  <a:close/>
                  <a:moveTo>
                    <a:pt x="6154" y="0"/>
                  </a:moveTo>
                  <a:cubicBezTo>
                    <a:pt x="6028" y="0"/>
                    <a:pt x="5903" y="14"/>
                    <a:pt x="5783" y="40"/>
                  </a:cubicBezTo>
                  <a:cubicBezTo>
                    <a:pt x="5060" y="215"/>
                    <a:pt x="4490" y="741"/>
                    <a:pt x="4030" y="1289"/>
                  </a:cubicBezTo>
                  <a:cubicBezTo>
                    <a:pt x="3285" y="2166"/>
                    <a:pt x="2715" y="3152"/>
                    <a:pt x="2211" y="4182"/>
                  </a:cubicBezTo>
                  <a:cubicBezTo>
                    <a:pt x="1110" y="6512"/>
                    <a:pt x="371" y="9033"/>
                    <a:pt x="35" y="11599"/>
                  </a:cubicBezTo>
                  <a:lnTo>
                    <a:pt x="35" y="11599"/>
                  </a:lnTo>
                  <a:cubicBezTo>
                    <a:pt x="18" y="11631"/>
                    <a:pt x="14" y="11669"/>
                    <a:pt x="21" y="11704"/>
                  </a:cubicBezTo>
                  <a:lnTo>
                    <a:pt x="21" y="11704"/>
                  </a:lnTo>
                  <a:cubicBezTo>
                    <a:pt x="21" y="11710"/>
                    <a:pt x="20" y="11715"/>
                    <a:pt x="19" y="11721"/>
                  </a:cubicBezTo>
                  <a:cubicBezTo>
                    <a:pt x="1" y="11776"/>
                    <a:pt x="40" y="11808"/>
                    <a:pt x="95" y="11812"/>
                  </a:cubicBezTo>
                  <a:lnTo>
                    <a:pt x="95" y="11812"/>
                  </a:lnTo>
                  <a:cubicBezTo>
                    <a:pt x="118" y="11826"/>
                    <a:pt x="145" y="11835"/>
                    <a:pt x="176" y="11835"/>
                  </a:cubicBezTo>
                  <a:cubicBezTo>
                    <a:pt x="189" y="11835"/>
                    <a:pt x="202" y="11833"/>
                    <a:pt x="216" y="11830"/>
                  </a:cubicBezTo>
                  <a:cubicBezTo>
                    <a:pt x="2211" y="11217"/>
                    <a:pt x="3898" y="9770"/>
                    <a:pt x="5191" y="8214"/>
                  </a:cubicBezTo>
                  <a:cubicBezTo>
                    <a:pt x="6484" y="6658"/>
                    <a:pt x="7448" y="4620"/>
                    <a:pt x="7668" y="2560"/>
                  </a:cubicBezTo>
                  <a:cubicBezTo>
                    <a:pt x="7733" y="1859"/>
                    <a:pt x="7711" y="1004"/>
                    <a:pt x="7229" y="456"/>
                  </a:cubicBezTo>
                  <a:cubicBezTo>
                    <a:pt x="6962" y="139"/>
                    <a:pt x="6556" y="0"/>
                    <a:pt x="6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950346" y="2328710"/>
              <a:ext cx="253252" cy="453773"/>
            </a:xfrm>
            <a:custGeom>
              <a:rect b="b" l="l" r="r" t="t"/>
              <a:pathLst>
                <a:path extrusionOk="0" h="12340" w="6887">
                  <a:moveTo>
                    <a:pt x="5291" y="293"/>
                  </a:moveTo>
                  <a:cubicBezTo>
                    <a:pt x="5444" y="293"/>
                    <a:pt x="5597" y="322"/>
                    <a:pt x="5747" y="391"/>
                  </a:cubicBezTo>
                  <a:cubicBezTo>
                    <a:pt x="6361" y="698"/>
                    <a:pt x="6536" y="1508"/>
                    <a:pt x="6558" y="2144"/>
                  </a:cubicBezTo>
                  <a:cubicBezTo>
                    <a:pt x="6646" y="4007"/>
                    <a:pt x="5966" y="6067"/>
                    <a:pt x="4980" y="7623"/>
                  </a:cubicBezTo>
                  <a:cubicBezTo>
                    <a:pt x="3853" y="9408"/>
                    <a:pt x="2273" y="11132"/>
                    <a:pt x="299" y="11954"/>
                  </a:cubicBezTo>
                  <a:lnTo>
                    <a:pt x="299" y="11954"/>
                  </a:lnTo>
                  <a:cubicBezTo>
                    <a:pt x="402" y="9873"/>
                    <a:pt x="771" y="7776"/>
                    <a:pt x="1408" y="5782"/>
                  </a:cubicBezTo>
                  <a:cubicBezTo>
                    <a:pt x="1737" y="4774"/>
                    <a:pt x="2131" y="3766"/>
                    <a:pt x="2613" y="2801"/>
                  </a:cubicBezTo>
                  <a:cubicBezTo>
                    <a:pt x="3030" y="2034"/>
                    <a:pt x="3490" y="1202"/>
                    <a:pt x="4213" y="698"/>
                  </a:cubicBezTo>
                  <a:cubicBezTo>
                    <a:pt x="4526" y="478"/>
                    <a:pt x="4907" y="293"/>
                    <a:pt x="5291" y="293"/>
                  </a:cubicBezTo>
                  <a:close/>
                  <a:moveTo>
                    <a:pt x="5283" y="1"/>
                  </a:moveTo>
                  <a:cubicBezTo>
                    <a:pt x="5125" y="1"/>
                    <a:pt x="4964" y="22"/>
                    <a:pt x="4805" y="62"/>
                  </a:cubicBezTo>
                  <a:cubicBezTo>
                    <a:pt x="4125" y="237"/>
                    <a:pt x="3599" y="763"/>
                    <a:pt x="3183" y="1311"/>
                  </a:cubicBezTo>
                  <a:cubicBezTo>
                    <a:pt x="2504" y="2232"/>
                    <a:pt x="2021" y="3262"/>
                    <a:pt x="1605" y="4335"/>
                  </a:cubicBezTo>
                  <a:cubicBezTo>
                    <a:pt x="641" y="6790"/>
                    <a:pt x="93" y="9486"/>
                    <a:pt x="5" y="12137"/>
                  </a:cubicBezTo>
                  <a:cubicBezTo>
                    <a:pt x="0" y="12187"/>
                    <a:pt x="12" y="12226"/>
                    <a:pt x="34" y="12254"/>
                  </a:cubicBezTo>
                  <a:lnTo>
                    <a:pt x="34" y="12254"/>
                  </a:lnTo>
                  <a:cubicBezTo>
                    <a:pt x="54" y="12303"/>
                    <a:pt x="96" y="12339"/>
                    <a:pt x="160" y="12339"/>
                  </a:cubicBezTo>
                  <a:cubicBezTo>
                    <a:pt x="173" y="12339"/>
                    <a:pt x="188" y="12338"/>
                    <a:pt x="202" y="12334"/>
                  </a:cubicBezTo>
                  <a:cubicBezTo>
                    <a:pt x="2131" y="11589"/>
                    <a:pt x="3665" y="10033"/>
                    <a:pt x="4827" y="8368"/>
                  </a:cubicBezTo>
                  <a:cubicBezTo>
                    <a:pt x="6010" y="6680"/>
                    <a:pt x="6799" y="4577"/>
                    <a:pt x="6865" y="2517"/>
                  </a:cubicBezTo>
                  <a:cubicBezTo>
                    <a:pt x="6887" y="1815"/>
                    <a:pt x="6799" y="939"/>
                    <a:pt x="6251" y="391"/>
                  </a:cubicBezTo>
                  <a:cubicBezTo>
                    <a:pt x="5991" y="116"/>
                    <a:pt x="5646" y="1"/>
                    <a:pt x="5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462960" y="2476720"/>
              <a:ext cx="450500" cy="216002"/>
            </a:xfrm>
            <a:custGeom>
              <a:rect b="b" l="l" r="r" t="t"/>
              <a:pathLst>
                <a:path extrusionOk="0" h="5874" w="12251">
                  <a:moveTo>
                    <a:pt x="3536" y="346"/>
                  </a:moveTo>
                  <a:cubicBezTo>
                    <a:pt x="4986" y="346"/>
                    <a:pt x="6459" y="789"/>
                    <a:pt x="7737" y="1428"/>
                  </a:cubicBezTo>
                  <a:cubicBezTo>
                    <a:pt x="9331" y="2257"/>
                    <a:pt x="10718" y="3436"/>
                    <a:pt x="11880" y="4786"/>
                  </a:cubicBezTo>
                  <a:lnTo>
                    <a:pt x="11880" y="4786"/>
                  </a:lnTo>
                  <a:cubicBezTo>
                    <a:pt x="10860" y="5426"/>
                    <a:pt x="9604" y="5606"/>
                    <a:pt x="8392" y="5606"/>
                  </a:cubicBezTo>
                  <a:cubicBezTo>
                    <a:pt x="7952" y="5606"/>
                    <a:pt x="7517" y="5582"/>
                    <a:pt x="7101" y="5548"/>
                  </a:cubicBezTo>
                  <a:cubicBezTo>
                    <a:pt x="5326" y="5373"/>
                    <a:pt x="3485" y="4935"/>
                    <a:pt x="1973" y="3926"/>
                  </a:cubicBezTo>
                  <a:cubicBezTo>
                    <a:pt x="1381" y="3510"/>
                    <a:pt x="592" y="2918"/>
                    <a:pt x="483" y="2108"/>
                  </a:cubicBezTo>
                  <a:cubicBezTo>
                    <a:pt x="329" y="1187"/>
                    <a:pt x="1316" y="683"/>
                    <a:pt x="2083" y="508"/>
                  </a:cubicBezTo>
                  <a:cubicBezTo>
                    <a:pt x="2559" y="397"/>
                    <a:pt x="3046" y="346"/>
                    <a:pt x="3536" y="346"/>
                  </a:cubicBezTo>
                  <a:close/>
                  <a:moveTo>
                    <a:pt x="3590" y="0"/>
                  </a:moveTo>
                  <a:cubicBezTo>
                    <a:pt x="3119" y="0"/>
                    <a:pt x="2645" y="43"/>
                    <a:pt x="2170" y="135"/>
                  </a:cubicBezTo>
                  <a:cubicBezTo>
                    <a:pt x="1381" y="289"/>
                    <a:pt x="461" y="683"/>
                    <a:pt x="220" y="1516"/>
                  </a:cubicBezTo>
                  <a:cubicBezTo>
                    <a:pt x="1" y="2217"/>
                    <a:pt x="439" y="2918"/>
                    <a:pt x="899" y="3379"/>
                  </a:cubicBezTo>
                  <a:cubicBezTo>
                    <a:pt x="2258" y="4737"/>
                    <a:pt x="4274" y="5373"/>
                    <a:pt x="6137" y="5680"/>
                  </a:cubicBezTo>
                  <a:cubicBezTo>
                    <a:pt x="6849" y="5793"/>
                    <a:pt x="7628" y="5873"/>
                    <a:pt x="8411" y="5873"/>
                  </a:cubicBezTo>
                  <a:cubicBezTo>
                    <a:pt x="9748" y="5873"/>
                    <a:pt x="11100" y="5639"/>
                    <a:pt x="12164" y="4935"/>
                  </a:cubicBezTo>
                  <a:cubicBezTo>
                    <a:pt x="12173" y="4927"/>
                    <a:pt x="12181" y="4918"/>
                    <a:pt x="12187" y="4908"/>
                  </a:cubicBezTo>
                  <a:lnTo>
                    <a:pt x="12187" y="4908"/>
                  </a:lnTo>
                  <a:cubicBezTo>
                    <a:pt x="12235" y="4856"/>
                    <a:pt x="12250" y="4769"/>
                    <a:pt x="12185" y="4693"/>
                  </a:cubicBezTo>
                  <a:cubicBezTo>
                    <a:pt x="10129" y="2195"/>
                    <a:pt x="6944" y="0"/>
                    <a:pt x="3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08309" y="1762961"/>
              <a:ext cx="397842" cy="264872"/>
            </a:xfrm>
            <a:custGeom>
              <a:rect b="b" l="l" r="r" t="t"/>
              <a:pathLst>
                <a:path extrusionOk="0" h="7203" w="10819">
                  <a:moveTo>
                    <a:pt x="1694" y="347"/>
                  </a:moveTo>
                  <a:cubicBezTo>
                    <a:pt x="2435" y="347"/>
                    <a:pt x="3203" y="658"/>
                    <a:pt x="3836" y="983"/>
                  </a:cubicBezTo>
                  <a:cubicBezTo>
                    <a:pt x="4625" y="1356"/>
                    <a:pt x="5370" y="1860"/>
                    <a:pt x="6093" y="2364"/>
                  </a:cubicBezTo>
                  <a:cubicBezTo>
                    <a:pt x="7682" y="3571"/>
                    <a:pt x="9066" y="5004"/>
                    <a:pt x="10403" y="6464"/>
                  </a:cubicBezTo>
                  <a:lnTo>
                    <a:pt x="10403" y="6464"/>
                  </a:lnTo>
                  <a:cubicBezTo>
                    <a:pt x="9805" y="6803"/>
                    <a:pt x="9127" y="6932"/>
                    <a:pt x="8443" y="6932"/>
                  </a:cubicBezTo>
                  <a:cubicBezTo>
                    <a:pt x="7829" y="6932"/>
                    <a:pt x="7211" y="6828"/>
                    <a:pt x="6641" y="6681"/>
                  </a:cubicBezTo>
                  <a:cubicBezTo>
                    <a:pt x="5107" y="6265"/>
                    <a:pt x="3638" y="5520"/>
                    <a:pt x="2411" y="4533"/>
                  </a:cubicBezTo>
                  <a:cubicBezTo>
                    <a:pt x="1732" y="3986"/>
                    <a:pt x="1052" y="3328"/>
                    <a:pt x="636" y="2561"/>
                  </a:cubicBezTo>
                  <a:cubicBezTo>
                    <a:pt x="220" y="1772"/>
                    <a:pt x="176" y="611"/>
                    <a:pt x="1228" y="391"/>
                  </a:cubicBezTo>
                  <a:cubicBezTo>
                    <a:pt x="1381" y="361"/>
                    <a:pt x="1537" y="347"/>
                    <a:pt x="1694" y="347"/>
                  </a:cubicBezTo>
                  <a:close/>
                  <a:moveTo>
                    <a:pt x="1729" y="0"/>
                  </a:moveTo>
                  <a:cubicBezTo>
                    <a:pt x="1575" y="0"/>
                    <a:pt x="1423" y="13"/>
                    <a:pt x="1272" y="41"/>
                  </a:cubicBezTo>
                  <a:cubicBezTo>
                    <a:pt x="461" y="194"/>
                    <a:pt x="1" y="852"/>
                    <a:pt x="66" y="1641"/>
                  </a:cubicBezTo>
                  <a:cubicBezTo>
                    <a:pt x="132" y="2583"/>
                    <a:pt x="833" y="3438"/>
                    <a:pt x="1513" y="4095"/>
                  </a:cubicBezTo>
                  <a:cubicBezTo>
                    <a:pt x="2740" y="5278"/>
                    <a:pt x="4274" y="6177"/>
                    <a:pt x="5896" y="6725"/>
                  </a:cubicBezTo>
                  <a:cubicBezTo>
                    <a:pt x="6697" y="7000"/>
                    <a:pt x="7594" y="7203"/>
                    <a:pt x="8471" y="7203"/>
                  </a:cubicBezTo>
                  <a:cubicBezTo>
                    <a:pt x="9273" y="7203"/>
                    <a:pt x="10059" y="7033"/>
                    <a:pt x="10739" y="6593"/>
                  </a:cubicBezTo>
                  <a:cubicBezTo>
                    <a:pt x="10798" y="6557"/>
                    <a:pt x="10817" y="6505"/>
                    <a:pt x="10811" y="6457"/>
                  </a:cubicBezTo>
                  <a:lnTo>
                    <a:pt x="10811" y="6457"/>
                  </a:lnTo>
                  <a:cubicBezTo>
                    <a:pt x="10818" y="6414"/>
                    <a:pt x="10805" y="6368"/>
                    <a:pt x="10761" y="6330"/>
                  </a:cubicBezTo>
                  <a:cubicBezTo>
                    <a:pt x="9380" y="4840"/>
                    <a:pt x="7999" y="3372"/>
                    <a:pt x="6378" y="2167"/>
                  </a:cubicBezTo>
                  <a:cubicBezTo>
                    <a:pt x="5567" y="1531"/>
                    <a:pt x="4690" y="939"/>
                    <a:pt x="3748" y="545"/>
                  </a:cubicBezTo>
                  <a:cubicBezTo>
                    <a:pt x="3120" y="258"/>
                    <a:pt x="2419" y="0"/>
                    <a:pt x="1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70574" y="1500293"/>
              <a:ext cx="358458" cy="175037"/>
            </a:xfrm>
            <a:custGeom>
              <a:rect b="b" l="l" r="r" t="t"/>
              <a:pathLst>
                <a:path extrusionOk="0" h="4760" w="9748">
                  <a:moveTo>
                    <a:pt x="3061" y="305"/>
                  </a:moveTo>
                  <a:cubicBezTo>
                    <a:pt x="3648" y="305"/>
                    <a:pt x="4209" y="411"/>
                    <a:pt x="4756" y="587"/>
                  </a:cubicBezTo>
                  <a:cubicBezTo>
                    <a:pt x="6440" y="1062"/>
                    <a:pt x="7955" y="2048"/>
                    <a:pt x="9424" y="2978"/>
                  </a:cubicBezTo>
                  <a:lnTo>
                    <a:pt x="9424" y="2978"/>
                  </a:lnTo>
                  <a:cubicBezTo>
                    <a:pt x="9114" y="4137"/>
                    <a:pt x="7844" y="4449"/>
                    <a:pt x="6752" y="4449"/>
                  </a:cubicBezTo>
                  <a:cubicBezTo>
                    <a:pt x="6678" y="4449"/>
                    <a:pt x="6604" y="4447"/>
                    <a:pt x="6531" y="4444"/>
                  </a:cubicBezTo>
                  <a:cubicBezTo>
                    <a:pt x="5392" y="4444"/>
                    <a:pt x="4230" y="4225"/>
                    <a:pt x="3156" y="3875"/>
                  </a:cubicBezTo>
                  <a:cubicBezTo>
                    <a:pt x="2608" y="3677"/>
                    <a:pt x="2061" y="3436"/>
                    <a:pt x="1600" y="3086"/>
                  </a:cubicBezTo>
                  <a:cubicBezTo>
                    <a:pt x="1162" y="2757"/>
                    <a:pt x="680" y="2209"/>
                    <a:pt x="724" y="1595"/>
                  </a:cubicBezTo>
                  <a:cubicBezTo>
                    <a:pt x="768" y="675"/>
                    <a:pt x="1885" y="368"/>
                    <a:pt x="2630" y="324"/>
                  </a:cubicBezTo>
                  <a:cubicBezTo>
                    <a:pt x="2775" y="312"/>
                    <a:pt x="2919" y="305"/>
                    <a:pt x="3061" y="305"/>
                  </a:cubicBezTo>
                  <a:close/>
                  <a:moveTo>
                    <a:pt x="3002" y="0"/>
                  </a:moveTo>
                  <a:cubicBezTo>
                    <a:pt x="2803" y="0"/>
                    <a:pt x="2606" y="13"/>
                    <a:pt x="2411" y="40"/>
                  </a:cubicBezTo>
                  <a:cubicBezTo>
                    <a:pt x="1710" y="149"/>
                    <a:pt x="855" y="390"/>
                    <a:pt x="548" y="1135"/>
                  </a:cubicBezTo>
                  <a:cubicBezTo>
                    <a:pt x="1" y="2428"/>
                    <a:pt x="1513" y="3502"/>
                    <a:pt x="2499" y="3940"/>
                  </a:cubicBezTo>
                  <a:cubicBezTo>
                    <a:pt x="3638" y="4423"/>
                    <a:pt x="4997" y="4707"/>
                    <a:pt x="6246" y="4751"/>
                  </a:cubicBezTo>
                  <a:cubicBezTo>
                    <a:pt x="6354" y="4757"/>
                    <a:pt x="6465" y="4759"/>
                    <a:pt x="6578" y="4759"/>
                  </a:cubicBezTo>
                  <a:cubicBezTo>
                    <a:pt x="7864" y="4759"/>
                    <a:pt x="9409" y="4386"/>
                    <a:pt x="9731" y="2976"/>
                  </a:cubicBezTo>
                  <a:cubicBezTo>
                    <a:pt x="9748" y="2899"/>
                    <a:pt x="9718" y="2839"/>
                    <a:pt x="9672" y="2806"/>
                  </a:cubicBezTo>
                  <a:lnTo>
                    <a:pt x="9672" y="2806"/>
                  </a:lnTo>
                  <a:cubicBezTo>
                    <a:pt x="9664" y="2796"/>
                    <a:pt x="9655" y="2787"/>
                    <a:pt x="9643" y="2779"/>
                  </a:cubicBezTo>
                  <a:cubicBezTo>
                    <a:pt x="8131" y="1793"/>
                    <a:pt x="6575" y="785"/>
                    <a:pt x="4822" y="281"/>
                  </a:cubicBezTo>
                  <a:cubicBezTo>
                    <a:pt x="4228" y="115"/>
                    <a:pt x="3608"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20847" y="3293370"/>
              <a:ext cx="359414" cy="175037"/>
            </a:xfrm>
            <a:custGeom>
              <a:rect b="b" l="l" r="r" t="t"/>
              <a:pathLst>
                <a:path extrusionOk="0" h="4760" w="9774">
                  <a:moveTo>
                    <a:pt x="3061" y="305"/>
                  </a:moveTo>
                  <a:cubicBezTo>
                    <a:pt x="3648" y="305"/>
                    <a:pt x="4213" y="411"/>
                    <a:pt x="4778" y="587"/>
                  </a:cubicBezTo>
                  <a:cubicBezTo>
                    <a:pt x="6447" y="1086"/>
                    <a:pt x="7966" y="2056"/>
                    <a:pt x="9441" y="2989"/>
                  </a:cubicBezTo>
                  <a:lnTo>
                    <a:pt x="9441" y="2989"/>
                  </a:lnTo>
                  <a:cubicBezTo>
                    <a:pt x="9108" y="4139"/>
                    <a:pt x="7859" y="4448"/>
                    <a:pt x="6756" y="4448"/>
                  </a:cubicBezTo>
                  <a:cubicBezTo>
                    <a:pt x="6680" y="4448"/>
                    <a:pt x="6605" y="4447"/>
                    <a:pt x="6531" y="4444"/>
                  </a:cubicBezTo>
                  <a:cubicBezTo>
                    <a:pt x="5413" y="4444"/>
                    <a:pt x="4230" y="4225"/>
                    <a:pt x="3156" y="3875"/>
                  </a:cubicBezTo>
                  <a:cubicBezTo>
                    <a:pt x="2608" y="3677"/>
                    <a:pt x="2060" y="3436"/>
                    <a:pt x="1600" y="3086"/>
                  </a:cubicBezTo>
                  <a:cubicBezTo>
                    <a:pt x="1162" y="2757"/>
                    <a:pt x="702" y="2209"/>
                    <a:pt x="724" y="1595"/>
                  </a:cubicBezTo>
                  <a:cubicBezTo>
                    <a:pt x="767" y="675"/>
                    <a:pt x="1885" y="368"/>
                    <a:pt x="2630" y="324"/>
                  </a:cubicBezTo>
                  <a:cubicBezTo>
                    <a:pt x="2775" y="311"/>
                    <a:pt x="2919" y="305"/>
                    <a:pt x="3061" y="305"/>
                  </a:cubicBezTo>
                  <a:close/>
                  <a:moveTo>
                    <a:pt x="3011" y="0"/>
                  </a:moveTo>
                  <a:cubicBezTo>
                    <a:pt x="2811" y="0"/>
                    <a:pt x="2611" y="12"/>
                    <a:pt x="2411" y="39"/>
                  </a:cubicBezTo>
                  <a:cubicBezTo>
                    <a:pt x="1710" y="149"/>
                    <a:pt x="855" y="390"/>
                    <a:pt x="548" y="1135"/>
                  </a:cubicBezTo>
                  <a:cubicBezTo>
                    <a:pt x="0" y="2428"/>
                    <a:pt x="1513" y="3502"/>
                    <a:pt x="2499" y="3940"/>
                  </a:cubicBezTo>
                  <a:cubicBezTo>
                    <a:pt x="3660" y="4422"/>
                    <a:pt x="4997" y="4707"/>
                    <a:pt x="6246" y="4751"/>
                  </a:cubicBezTo>
                  <a:cubicBezTo>
                    <a:pt x="6356" y="4756"/>
                    <a:pt x="6468" y="4759"/>
                    <a:pt x="6583" y="4759"/>
                  </a:cubicBezTo>
                  <a:cubicBezTo>
                    <a:pt x="7882" y="4759"/>
                    <a:pt x="9408" y="4386"/>
                    <a:pt x="9731" y="2976"/>
                  </a:cubicBezTo>
                  <a:cubicBezTo>
                    <a:pt x="9773" y="2880"/>
                    <a:pt x="9723" y="2811"/>
                    <a:pt x="9655" y="2786"/>
                  </a:cubicBezTo>
                  <a:lnTo>
                    <a:pt x="9655" y="2786"/>
                  </a:lnTo>
                  <a:cubicBezTo>
                    <a:pt x="9651" y="2784"/>
                    <a:pt x="9647" y="2781"/>
                    <a:pt x="9643" y="2779"/>
                  </a:cubicBezTo>
                  <a:cubicBezTo>
                    <a:pt x="8153" y="1793"/>
                    <a:pt x="6575" y="784"/>
                    <a:pt x="4822" y="280"/>
                  </a:cubicBezTo>
                  <a:cubicBezTo>
                    <a:pt x="4227" y="115"/>
                    <a:pt x="3621"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41860" y="2819957"/>
              <a:ext cx="358127" cy="174596"/>
            </a:xfrm>
            <a:custGeom>
              <a:rect b="b" l="l" r="r" t="t"/>
              <a:pathLst>
                <a:path extrusionOk="0" h="4748" w="9739">
                  <a:moveTo>
                    <a:pt x="2974" y="301"/>
                  </a:moveTo>
                  <a:cubicBezTo>
                    <a:pt x="3590" y="301"/>
                    <a:pt x="4189" y="396"/>
                    <a:pt x="4756" y="597"/>
                  </a:cubicBezTo>
                  <a:cubicBezTo>
                    <a:pt x="6426" y="1074"/>
                    <a:pt x="7945" y="2044"/>
                    <a:pt x="9420" y="2999"/>
                  </a:cubicBezTo>
                  <a:lnTo>
                    <a:pt x="9420" y="2999"/>
                  </a:lnTo>
                  <a:cubicBezTo>
                    <a:pt x="9078" y="4180"/>
                    <a:pt x="7766" y="4455"/>
                    <a:pt x="6641" y="4455"/>
                  </a:cubicBezTo>
                  <a:cubicBezTo>
                    <a:pt x="6597" y="4455"/>
                    <a:pt x="6553" y="4455"/>
                    <a:pt x="6510" y="4454"/>
                  </a:cubicBezTo>
                  <a:cubicBezTo>
                    <a:pt x="5392" y="4454"/>
                    <a:pt x="4208" y="4235"/>
                    <a:pt x="3135" y="3884"/>
                  </a:cubicBezTo>
                  <a:cubicBezTo>
                    <a:pt x="2587" y="3687"/>
                    <a:pt x="2039" y="3446"/>
                    <a:pt x="1579" y="3074"/>
                  </a:cubicBezTo>
                  <a:cubicBezTo>
                    <a:pt x="1140" y="2745"/>
                    <a:pt x="680" y="2197"/>
                    <a:pt x="702" y="1605"/>
                  </a:cubicBezTo>
                  <a:cubicBezTo>
                    <a:pt x="746" y="663"/>
                    <a:pt x="1885" y="356"/>
                    <a:pt x="2609" y="312"/>
                  </a:cubicBezTo>
                  <a:cubicBezTo>
                    <a:pt x="2731" y="305"/>
                    <a:pt x="2853" y="301"/>
                    <a:pt x="2974" y="301"/>
                  </a:cubicBezTo>
                  <a:close/>
                  <a:moveTo>
                    <a:pt x="3012" y="1"/>
                  </a:moveTo>
                  <a:cubicBezTo>
                    <a:pt x="2805" y="1"/>
                    <a:pt x="2597" y="16"/>
                    <a:pt x="2390" y="49"/>
                  </a:cubicBezTo>
                  <a:cubicBezTo>
                    <a:pt x="1688" y="159"/>
                    <a:pt x="834" y="400"/>
                    <a:pt x="549" y="1145"/>
                  </a:cubicBezTo>
                  <a:cubicBezTo>
                    <a:pt x="1" y="2416"/>
                    <a:pt x="1491" y="3490"/>
                    <a:pt x="2477" y="3928"/>
                  </a:cubicBezTo>
                  <a:cubicBezTo>
                    <a:pt x="3639" y="4432"/>
                    <a:pt x="4976" y="4695"/>
                    <a:pt x="6247" y="4739"/>
                  </a:cubicBezTo>
                  <a:cubicBezTo>
                    <a:pt x="6355" y="4744"/>
                    <a:pt x="6465" y="4747"/>
                    <a:pt x="6578" y="4747"/>
                  </a:cubicBezTo>
                  <a:cubicBezTo>
                    <a:pt x="7861" y="4747"/>
                    <a:pt x="9387" y="4374"/>
                    <a:pt x="9709" y="2964"/>
                  </a:cubicBezTo>
                  <a:cubicBezTo>
                    <a:pt x="9738" y="2887"/>
                    <a:pt x="9699" y="2826"/>
                    <a:pt x="9642" y="2800"/>
                  </a:cubicBezTo>
                  <a:lnTo>
                    <a:pt x="9642" y="2800"/>
                  </a:lnTo>
                  <a:cubicBezTo>
                    <a:pt x="9636" y="2796"/>
                    <a:pt x="9629" y="2792"/>
                    <a:pt x="9621" y="2789"/>
                  </a:cubicBezTo>
                  <a:cubicBezTo>
                    <a:pt x="8131" y="1802"/>
                    <a:pt x="6553" y="772"/>
                    <a:pt x="4800" y="290"/>
                  </a:cubicBezTo>
                  <a:cubicBezTo>
                    <a:pt x="4213" y="127"/>
                    <a:pt x="3614"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78346" y="2129659"/>
              <a:ext cx="358826" cy="175074"/>
            </a:xfrm>
            <a:custGeom>
              <a:rect b="b" l="l" r="r" t="t"/>
              <a:pathLst>
                <a:path extrusionOk="0" h="4761" w="9758">
                  <a:moveTo>
                    <a:pt x="3061" y="306"/>
                  </a:moveTo>
                  <a:cubicBezTo>
                    <a:pt x="3648" y="306"/>
                    <a:pt x="4213" y="412"/>
                    <a:pt x="4778" y="588"/>
                  </a:cubicBezTo>
                  <a:cubicBezTo>
                    <a:pt x="6447" y="1087"/>
                    <a:pt x="7966" y="2057"/>
                    <a:pt x="9442" y="2990"/>
                  </a:cubicBezTo>
                  <a:lnTo>
                    <a:pt x="9442" y="2990"/>
                  </a:lnTo>
                  <a:cubicBezTo>
                    <a:pt x="9109" y="4140"/>
                    <a:pt x="7859" y="4449"/>
                    <a:pt x="6756" y="4449"/>
                  </a:cubicBezTo>
                  <a:cubicBezTo>
                    <a:pt x="6680" y="4449"/>
                    <a:pt x="6605" y="4448"/>
                    <a:pt x="6531" y="4445"/>
                  </a:cubicBezTo>
                  <a:cubicBezTo>
                    <a:pt x="5414" y="4445"/>
                    <a:pt x="4230" y="4226"/>
                    <a:pt x="3156" y="3875"/>
                  </a:cubicBezTo>
                  <a:cubicBezTo>
                    <a:pt x="2608" y="3700"/>
                    <a:pt x="2061" y="3437"/>
                    <a:pt x="1600" y="3086"/>
                  </a:cubicBezTo>
                  <a:cubicBezTo>
                    <a:pt x="1162" y="2758"/>
                    <a:pt x="702" y="2210"/>
                    <a:pt x="724" y="1596"/>
                  </a:cubicBezTo>
                  <a:cubicBezTo>
                    <a:pt x="768" y="676"/>
                    <a:pt x="1885" y="369"/>
                    <a:pt x="2630" y="325"/>
                  </a:cubicBezTo>
                  <a:cubicBezTo>
                    <a:pt x="2775" y="312"/>
                    <a:pt x="2919" y="306"/>
                    <a:pt x="3061" y="306"/>
                  </a:cubicBezTo>
                  <a:close/>
                  <a:moveTo>
                    <a:pt x="3011" y="1"/>
                  </a:moveTo>
                  <a:cubicBezTo>
                    <a:pt x="2811" y="1"/>
                    <a:pt x="2611" y="13"/>
                    <a:pt x="2411" y="40"/>
                  </a:cubicBezTo>
                  <a:cubicBezTo>
                    <a:pt x="1710" y="150"/>
                    <a:pt x="855" y="413"/>
                    <a:pt x="548" y="1136"/>
                  </a:cubicBezTo>
                  <a:cubicBezTo>
                    <a:pt x="1" y="2429"/>
                    <a:pt x="1513" y="3503"/>
                    <a:pt x="2499" y="3941"/>
                  </a:cubicBezTo>
                  <a:cubicBezTo>
                    <a:pt x="3660" y="4423"/>
                    <a:pt x="4997" y="4708"/>
                    <a:pt x="6246" y="4752"/>
                  </a:cubicBezTo>
                  <a:cubicBezTo>
                    <a:pt x="6356" y="4757"/>
                    <a:pt x="6469" y="4760"/>
                    <a:pt x="6583" y="4760"/>
                  </a:cubicBezTo>
                  <a:cubicBezTo>
                    <a:pt x="7883" y="4760"/>
                    <a:pt x="9409" y="4387"/>
                    <a:pt x="9731" y="2977"/>
                  </a:cubicBezTo>
                  <a:cubicBezTo>
                    <a:pt x="9757" y="2898"/>
                    <a:pt x="9728" y="2840"/>
                    <a:pt x="9680" y="2811"/>
                  </a:cubicBezTo>
                  <a:lnTo>
                    <a:pt x="9680" y="2811"/>
                  </a:lnTo>
                  <a:cubicBezTo>
                    <a:pt x="9670" y="2799"/>
                    <a:pt x="9658" y="2788"/>
                    <a:pt x="9643" y="2780"/>
                  </a:cubicBezTo>
                  <a:cubicBezTo>
                    <a:pt x="8153" y="1793"/>
                    <a:pt x="6575" y="785"/>
                    <a:pt x="4822" y="281"/>
                  </a:cubicBezTo>
                  <a:cubicBezTo>
                    <a:pt x="4228" y="116"/>
                    <a:pt x="3621"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78927" y="3033865"/>
              <a:ext cx="358385" cy="174890"/>
            </a:xfrm>
            <a:custGeom>
              <a:rect b="b" l="l" r="r" t="t"/>
              <a:pathLst>
                <a:path extrusionOk="0" h="4756" w="9746">
                  <a:moveTo>
                    <a:pt x="2954" y="293"/>
                  </a:moveTo>
                  <a:cubicBezTo>
                    <a:pt x="3580" y="293"/>
                    <a:pt x="4176" y="400"/>
                    <a:pt x="4756" y="588"/>
                  </a:cubicBezTo>
                  <a:cubicBezTo>
                    <a:pt x="6447" y="1065"/>
                    <a:pt x="7966" y="2035"/>
                    <a:pt x="9420" y="2989"/>
                  </a:cubicBezTo>
                  <a:lnTo>
                    <a:pt x="9420" y="2989"/>
                  </a:lnTo>
                  <a:cubicBezTo>
                    <a:pt x="9078" y="4171"/>
                    <a:pt x="7766" y="4446"/>
                    <a:pt x="6641" y="4446"/>
                  </a:cubicBezTo>
                  <a:cubicBezTo>
                    <a:pt x="6597" y="4446"/>
                    <a:pt x="6553" y="4445"/>
                    <a:pt x="6510" y="4445"/>
                  </a:cubicBezTo>
                  <a:cubicBezTo>
                    <a:pt x="5392" y="4445"/>
                    <a:pt x="4209" y="4226"/>
                    <a:pt x="3157" y="3875"/>
                  </a:cubicBezTo>
                  <a:cubicBezTo>
                    <a:pt x="2609" y="3678"/>
                    <a:pt x="2061" y="3437"/>
                    <a:pt x="1579" y="3064"/>
                  </a:cubicBezTo>
                  <a:cubicBezTo>
                    <a:pt x="1140" y="2735"/>
                    <a:pt x="680" y="2187"/>
                    <a:pt x="702" y="1596"/>
                  </a:cubicBezTo>
                  <a:cubicBezTo>
                    <a:pt x="768" y="653"/>
                    <a:pt x="1886" y="368"/>
                    <a:pt x="2631" y="303"/>
                  </a:cubicBezTo>
                  <a:cubicBezTo>
                    <a:pt x="2739" y="296"/>
                    <a:pt x="2847" y="293"/>
                    <a:pt x="2954" y="293"/>
                  </a:cubicBezTo>
                  <a:close/>
                  <a:moveTo>
                    <a:pt x="3002" y="0"/>
                  </a:moveTo>
                  <a:cubicBezTo>
                    <a:pt x="2803" y="0"/>
                    <a:pt x="2606" y="13"/>
                    <a:pt x="2412" y="40"/>
                  </a:cubicBezTo>
                  <a:cubicBezTo>
                    <a:pt x="1688" y="149"/>
                    <a:pt x="834" y="390"/>
                    <a:pt x="549" y="1136"/>
                  </a:cubicBezTo>
                  <a:cubicBezTo>
                    <a:pt x="1" y="2407"/>
                    <a:pt x="1513" y="3480"/>
                    <a:pt x="2499" y="3919"/>
                  </a:cubicBezTo>
                  <a:cubicBezTo>
                    <a:pt x="3639" y="4423"/>
                    <a:pt x="4976" y="4686"/>
                    <a:pt x="6247" y="4751"/>
                  </a:cubicBezTo>
                  <a:cubicBezTo>
                    <a:pt x="6325" y="4754"/>
                    <a:pt x="6404" y="4755"/>
                    <a:pt x="6484" y="4755"/>
                  </a:cubicBezTo>
                  <a:cubicBezTo>
                    <a:pt x="7786" y="4755"/>
                    <a:pt x="9380" y="4399"/>
                    <a:pt x="9731" y="2954"/>
                  </a:cubicBezTo>
                  <a:cubicBezTo>
                    <a:pt x="9746" y="2897"/>
                    <a:pt x="9722" y="2849"/>
                    <a:pt x="9683" y="2817"/>
                  </a:cubicBezTo>
                  <a:lnTo>
                    <a:pt x="9683" y="2817"/>
                  </a:lnTo>
                  <a:cubicBezTo>
                    <a:pt x="9675" y="2801"/>
                    <a:pt x="9662" y="2788"/>
                    <a:pt x="9643" y="2779"/>
                  </a:cubicBezTo>
                  <a:cubicBezTo>
                    <a:pt x="8131" y="1793"/>
                    <a:pt x="6575" y="763"/>
                    <a:pt x="4822" y="281"/>
                  </a:cubicBezTo>
                  <a:cubicBezTo>
                    <a:pt x="4228" y="116"/>
                    <a:pt x="3609"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15502" y="1195557"/>
              <a:ext cx="171691" cy="412955"/>
            </a:xfrm>
            <a:custGeom>
              <a:rect b="b" l="l" r="r" t="t"/>
              <a:pathLst>
                <a:path extrusionOk="0" h="11230" w="4669">
                  <a:moveTo>
                    <a:pt x="2695" y="294"/>
                  </a:moveTo>
                  <a:cubicBezTo>
                    <a:pt x="3252" y="294"/>
                    <a:pt x="3586" y="931"/>
                    <a:pt x="3770" y="1379"/>
                  </a:cubicBezTo>
                  <a:cubicBezTo>
                    <a:pt x="4383" y="2870"/>
                    <a:pt x="4142" y="4689"/>
                    <a:pt x="3682" y="6201"/>
                  </a:cubicBezTo>
                  <a:cubicBezTo>
                    <a:pt x="3142" y="7902"/>
                    <a:pt x="2053" y="9348"/>
                    <a:pt x="971" y="10781"/>
                  </a:cubicBezTo>
                  <a:lnTo>
                    <a:pt x="971" y="10781"/>
                  </a:lnTo>
                  <a:cubicBezTo>
                    <a:pt x="148" y="8012"/>
                    <a:pt x="77" y="4800"/>
                    <a:pt x="1118" y="2103"/>
                  </a:cubicBezTo>
                  <a:cubicBezTo>
                    <a:pt x="1359" y="1445"/>
                    <a:pt x="1797" y="437"/>
                    <a:pt x="2564" y="306"/>
                  </a:cubicBezTo>
                  <a:cubicBezTo>
                    <a:pt x="2609" y="298"/>
                    <a:pt x="2653" y="294"/>
                    <a:pt x="2695" y="294"/>
                  </a:cubicBezTo>
                  <a:close/>
                  <a:moveTo>
                    <a:pt x="2711" y="0"/>
                  </a:moveTo>
                  <a:cubicBezTo>
                    <a:pt x="2233" y="0"/>
                    <a:pt x="1801" y="335"/>
                    <a:pt x="1490" y="700"/>
                  </a:cubicBezTo>
                  <a:cubicBezTo>
                    <a:pt x="986" y="1358"/>
                    <a:pt x="680" y="2234"/>
                    <a:pt x="482" y="3067"/>
                  </a:cubicBezTo>
                  <a:cubicBezTo>
                    <a:pt x="263" y="3878"/>
                    <a:pt x="154" y="4754"/>
                    <a:pt x="110" y="5609"/>
                  </a:cubicBezTo>
                  <a:cubicBezTo>
                    <a:pt x="0" y="7472"/>
                    <a:pt x="219" y="9357"/>
                    <a:pt x="767" y="11154"/>
                  </a:cubicBezTo>
                  <a:cubicBezTo>
                    <a:pt x="789" y="11196"/>
                    <a:pt x="835" y="11220"/>
                    <a:pt x="886" y="11227"/>
                  </a:cubicBezTo>
                  <a:lnTo>
                    <a:pt x="886" y="11227"/>
                  </a:lnTo>
                  <a:cubicBezTo>
                    <a:pt x="895" y="11229"/>
                    <a:pt x="905" y="11229"/>
                    <a:pt x="914" y="11229"/>
                  </a:cubicBezTo>
                  <a:cubicBezTo>
                    <a:pt x="924" y="11229"/>
                    <a:pt x="934" y="11229"/>
                    <a:pt x="944" y="11227"/>
                  </a:cubicBezTo>
                  <a:lnTo>
                    <a:pt x="944" y="11227"/>
                  </a:lnTo>
                  <a:cubicBezTo>
                    <a:pt x="1004" y="11218"/>
                    <a:pt x="1058" y="11185"/>
                    <a:pt x="1066" y="11127"/>
                  </a:cubicBezTo>
                  <a:lnTo>
                    <a:pt x="1066" y="11127"/>
                  </a:lnTo>
                  <a:cubicBezTo>
                    <a:pt x="2173" y="9654"/>
                    <a:pt x="3316" y="8220"/>
                    <a:pt x="3901" y="6464"/>
                  </a:cubicBezTo>
                  <a:cubicBezTo>
                    <a:pt x="4449" y="4864"/>
                    <a:pt x="4668" y="2935"/>
                    <a:pt x="4054" y="1314"/>
                  </a:cubicBezTo>
                  <a:cubicBezTo>
                    <a:pt x="3857" y="810"/>
                    <a:pt x="3550" y="240"/>
                    <a:pt x="3003" y="43"/>
                  </a:cubicBezTo>
                  <a:cubicBezTo>
                    <a:pt x="2904" y="13"/>
                    <a:pt x="2807"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478295" y="1461902"/>
              <a:ext cx="182134" cy="345735"/>
            </a:xfrm>
            <a:custGeom>
              <a:rect b="b" l="l" r="r" t="t"/>
              <a:pathLst>
                <a:path extrusionOk="0" h="9402" w="4953">
                  <a:moveTo>
                    <a:pt x="3374" y="285"/>
                  </a:moveTo>
                  <a:cubicBezTo>
                    <a:pt x="3528" y="285"/>
                    <a:pt x="3683" y="327"/>
                    <a:pt x="3835" y="426"/>
                  </a:cubicBezTo>
                  <a:cubicBezTo>
                    <a:pt x="4515" y="864"/>
                    <a:pt x="4646" y="1851"/>
                    <a:pt x="4646" y="2596"/>
                  </a:cubicBezTo>
                  <a:cubicBezTo>
                    <a:pt x="4646" y="4064"/>
                    <a:pt x="4273" y="5488"/>
                    <a:pt x="3528" y="6781"/>
                  </a:cubicBezTo>
                  <a:cubicBezTo>
                    <a:pt x="2883" y="7947"/>
                    <a:pt x="1843" y="9092"/>
                    <a:pt x="407" y="9092"/>
                  </a:cubicBezTo>
                  <a:cubicBezTo>
                    <a:pt x="384" y="9092"/>
                    <a:pt x="360" y="9092"/>
                    <a:pt x="336" y="9091"/>
                  </a:cubicBezTo>
                  <a:lnTo>
                    <a:pt x="336" y="9091"/>
                  </a:lnTo>
                  <a:cubicBezTo>
                    <a:pt x="417" y="7686"/>
                    <a:pt x="423" y="6281"/>
                    <a:pt x="636" y="4897"/>
                  </a:cubicBezTo>
                  <a:cubicBezTo>
                    <a:pt x="855" y="3560"/>
                    <a:pt x="1227" y="2135"/>
                    <a:pt x="2104" y="1062"/>
                  </a:cubicBezTo>
                  <a:cubicBezTo>
                    <a:pt x="2404" y="711"/>
                    <a:pt x="2882" y="285"/>
                    <a:pt x="3374" y="285"/>
                  </a:cubicBezTo>
                  <a:close/>
                  <a:moveTo>
                    <a:pt x="3334" y="0"/>
                  </a:moveTo>
                  <a:cubicBezTo>
                    <a:pt x="3170" y="0"/>
                    <a:pt x="3000" y="32"/>
                    <a:pt x="2827" y="97"/>
                  </a:cubicBezTo>
                  <a:cubicBezTo>
                    <a:pt x="2192" y="382"/>
                    <a:pt x="1753" y="952"/>
                    <a:pt x="1425" y="1522"/>
                  </a:cubicBezTo>
                  <a:cubicBezTo>
                    <a:pt x="1008" y="2201"/>
                    <a:pt x="745" y="2946"/>
                    <a:pt x="548" y="3713"/>
                  </a:cubicBezTo>
                  <a:cubicBezTo>
                    <a:pt x="110" y="5532"/>
                    <a:pt x="110" y="7395"/>
                    <a:pt x="0" y="9214"/>
                  </a:cubicBezTo>
                  <a:cubicBezTo>
                    <a:pt x="0" y="9279"/>
                    <a:pt x="33" y="9322"/>
                    <a:pt x="78" y="9344"/>
                  </a:cubicBezTo>
                  <a:lnTo>
                    <a:pt x="78" y="9344"/>
                  </a:lnTo>
                  <a:cubicBezTo>
                    <a:pt x="102" y="9368"/>
                    <a:pt x="134" y="9385"/>
                    <a:pt x="175" y="9389"/>
                  </a:cubicBezTo>
                  <a:cubicBezTo>
                    <a:pt x="261" y="9397"/>
                    <a:pt x="347" y="9401"/>
                    <a:pt x="430" y="9401"/>
                  </a:cubicBezTo>
                  <a:cubicBezTo>
                    <a:pt x="1736" y="9401"/>
                    <a:pt x="2784" y="8467"/>
                    <a:pt x="3485" y="7417"/>
                  </a:cubicBezTo>
                  <a:cubicBezTo>
                    <a:pt x="4383" y="6036"/>
                    <a:pt x="4887" y="4458"/>
                    <a:pt x="4931" y="2815"/>
                  </a:cubicBezTo>
                  <a:cubicBezTo>
                    <a:pt x="4953" y="2070"/>
                    <a:pt x="4865" y="1259"/>
                    <a:pt x="4449" y="623"/>
                  </a:cubicBezTo>
                  <a:cubicBezTo>
                    <a:pt x="4162" y="225"/>
                    <a:pt x="3770" y="0"/>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029481" y="2726297"/>
              <a:ext cx="182171" cy="345735"/>
            </a:xfrm>
            <a:custGeom>
              <a:rect b="b" l="l" r="r" t="t"/>
              <a:pathLst>
                <a:path extrusionOk="0" h="9402" w="4954">
                  <a:moveTo>
                    <a:pt x="3366" y="282"/>
                  </a:moveTo>
                  <a:cubicBezTo>
                    <a:pt x="3523" y="282"/>
                    <a:pt x="3681" y="325"/>
                    <a:pt x="3836" y="427"/>
                  </a:cubicBezTo>
                  <a:cubicBezTo>
                    <a:pt x="4515" y="865"/>
                    <a:pt x="4647" y="1851"/>
                    <a:pt x="4647" y="2596"/>
                  </a:cubicBezTo>
                  <a:cubicBezTo>
                    <a:pt x="4647" y="4065"/>
                    <a:pt x="4274" y="5489"/>
                    <a:pt x="3529" y="6782"/>
                  </a:cubicBezTo>
                  <a:cubicBezTo>
                    <a:pt x="2884" y="7947"/>
                    <a:pt x="1824" y="9093"/>
                    <a:pt x="387" y="9093"/>
                  </a:cubicBezTo>
                  <a:cubicBezTo>
                    <a:pt x="370" y="9093"/>
                    <a:pt x="353" y="9093"/>
                    <a:pt x="337" y="9093"/>
                  </a:cubicBezTo>
                  <a:lnTo>
                    <a:pt x="337" y="9093"/>
                  </a:lnTo>
                  <a:cubicBezTo>
                    <a:pt x="417" y="7687"/>
                    <a:pt x="423" y="6282"/>
                    <a:pt x="636" y="4897"/>
                  </a:cubicBezTo>
                  <a:cubicBezTo>
                    <a:pt x="856" y="3539"/>
                    <a:pt x="1228" y="2114"/>
                    <a:pt x="2105" y="1062"/>
                  </a:cubicBezTo>
                  <a:cubicBezTo>
                    <a:pt x="2403" y="697"/>
                    <a:pt x="2877" y="282"/>
                    <a:pt x="3366" y="282"/>
                  </a:cubicBezTo>
                  <a:close/>
                  <a:moveTo>
                    <a:pt x="3325" y="1"/>
                  </a:moveTo>
                  <a:cubicBezTo>
                    <a:pt x="3162" y="1"/>
                    <a:pt x="2995" y="32"/>
                    <a:pt x="2828" y="98"/>
                  </a:cubicBezTo>
                  <a:cubicBezTo>
                    <a:pt x="2192" y="361"/>
                    <a:pt x="1754" y="953"/>
                    <a:pt x="1425" y="1522"/>
                  </a:cubicBezTo>
                  <a:cubicBezTo>
                    <a:pt x="1009" y="2202"/>
                    <a:pt x="746" y="2947"/>
                    <a:pt x="549" y="3714"/>
                  </a:cubicBezTo>
                  <a:cubicBezTo>
                    <a:pt x="110" y="5511"/>
                    <a:pt x="110" y="7374"/>
                    <a:pt x="1" y="9215"/>
                  </a:cubicBezTo>
                  <a:cubicBezTo>
                    <a:pt x="1" y="9276"/>
                    <a:pt x="31" y="9318"/>
                    <a:pt x="72" y="9342"/>
                  </a:cubicBezTo>
                  <a:lnTo>
                    <a:pt x="72" y="9342"/>
                  </a:lnTo>
                  <a:cubicBezTo>
                    <a:pt x="93" y="9364"/>
                    <a:pt x="120" y="9381"/>
                    <a:pt x="154" y="9390"/>
                  </a:cubicBezTo>
                  <a:cubicBezTo>
                    <a:pt x="240" y="9398"/>
                    <a:pt x="326" y="9402"/>
                    <a:pt x="410" y="9402"/>
                  </a:cubicBezTo>
                  <a:cubicBezTo>
                    <a:pt x="1718" y="9402"/>
                    <a:pt x="2785" y="8468"/>
                    <a:pt x="3485" y="7418"/>
                  </a:cubicBezTo>
                  <a:cubicBezTo>
                    <a:pt x="4384" y="6037"/>
                    <a:pt x="4866" y="4459"/>
                    <a:pt x="4932" y="2815"/>
                  </a:cubicBezTo>
                  <a:cubicBezTo>
                    <a:pt x="4954" y="2070"/>
                    <a:pt x="4866" y="1238"/>
                    <a:pt x="4428" y="624"/>
                  </a:cubicBezTo>
                  <a:cubicBezTo>
                    <a:pt x="4157" y="225"/>
                    <a:pt x="3758"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807889" y="2045008"/>
              <a:ext cx="182171" cy="346066"/>
            </a:xfrm>
            <a:custGeom>
              <a:rect b="b" l="l" r="r" t="t"/>
              <a:pathLst>
                <a:path extrusionOk="0" h="9411" w="4954">
                  <a:moveTo>
                    <a:pt x="3365" y="291"/>
                  </a:moveTo>
                  <a:cubicBezTo>
                    <a:pt x="3522" y="291"/>
                    <a:pt x="3681" y="334"/>
                    <a:pt x="3835" y="436"/>
                  </a:cubicBezTo>
                  <a:cubicBezTo>
                    <a:pt x="4515" y="874"/>
                    <a:pt x="4646" y="1860"/>
                    <a:pt x="4646" y="2583"/>
                  </a:cubicBezTo>
                  <a:cubicBezTo>
                    <a:pt x="4646" y="4073"/>
                    <a:pt x="4274" y="5498"/>
                    <a:pt x="3529" y="6791"/>
                  </a:cubicBezTo>
                  <a:cubicBezTo>
                    <a:pt x="2884" y="7956"/>
                    <a:pt x="1823" y="9102"/>
                    <a:pt x="386" y="9102"/>
                  </a:cubicBezTo>
                  <a:cubicBezTo>
                    <a:pt x="369" y="9102"/>
                    <a:pt x="353" y="9102"/>
                    <a:pt x="336" y="9101"/>
                  </a:cubicBezTo>
                  <a:lnTo>
                    <a:pt x="336" y="9101"/>
                  </a:lnTo>
                  <a:cubicBezTo>
                    <a:pt x="417" y="7696"/>
                    <a:pt x="423" y="6291"/>
                    <a:pt x="636" y="4906"/>
                  </a:cubicBezTo>
                  <a:cubicBezTo>
                    <a:pt x="855" y="3547"/>
                    <a:pt x="1228" y="2123"/>
                    <a:pt x="2104" y="1071"/>
                  </a:cubicBezTo>
                  <a:cubicBezTo>
                    <a:pt x="2403" y="706"/>
                    <a:pt x="2877" y="291"/>
                    <a:pt x="3365" y="291"/>
                  </a:cubicBezTo>
                  <a:close/>
                  <a:moveTo>
                    <a:pt x="3330" y="0"/>
                  </a:moveTo>
                  <a:cubicBezTo>
                    <a:pt x="3166" y="0"/>
                    <a:pt x="2997" y="34"/>
                    <a:pt x="2827" y="107"/>
                  </a:cubicBezTo>
                  <a:cubicBezTo>
                    <a:pt x="2192" y="370"/>
                    <a:pt x="1753" y="940"/>
                    <a:pt x="1425" y="1531"/>
                  </a:cubicBezTo>
                  <a:cubicBezTo>
                    <a:pt x="1008" y="2211"/>
                    <a:pt x="745" y="2956"/>
                    <a:pt x="548" y="3723"/>
                  </a:cubicBezTo>
                  <a:cubicBezTo>
                    <a:pt x="110" y="5520"/>
                    <a:pt x="110" y="7383"/>
                    <a:pt x="0" y="9223"/>
                  </a:cubicBezTo>
                  <a:cubicBezTo>
                    <a:pt x="5" y="9270"/>
                    <a:pt x="27" y="9306"/>
                    <a:pt x="56" y="9330"/>
                  </a:cubicBezTo>
                  <a:lnTo>
                    <a:pt x="56" y="9330"/>
                  </a:lnTo>
                  <a:cubicBezTo>
                    <a:pt x="78" y="9362"/>
                    <a:pt x="110" y="9388"/>
                    <a:pt x="154" y="9399"/>
                  </a:cubicBezTo>
                  <a:cubicBezTo>
                    <a:pt x="240" y="9407"/>
                    <a:pt x="325" y="9411"/>
                    <a:pt x="409" y="9411"/>
                  </a:cubicBezTo>
                  <a:cubicBezTo>
                    <a:pt x="1717" y="9411"/>
                    <a:pt x="2785" y="8477"/>
                    <a:pt x="3485" y="7426"/>
                  </a:cubicBezTo>
                  <a:cubicBezTo>
                    <a:pt x="4383" y="6046"/>
                    <a:pt x="4865" y="4468"/>
                    <a:pt x="4931" y="2824"/>
                  </a:cubicBezTo>
                  <a:cubicBezTo>
                    <a:pt x="4953" y="2079"/>
                    <a:pt x="4865" y="1246"/>
                    <a:pt x="4427" y="633"/>
                  </a:cubicBezTo>
                  <a:cubicBezTo>
                    <a:pt x="4157" y="236"/>
                    <a:pt x="3761" y="0"/>
                    <a:pt x="3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979436" y="1005552"/>
              <a:ext cx="249869" cy="410786"/>
            </a:xfrm>
            <a:custGeom>
              <a:rect b="b" l="l" r="r" t="t"/>
              <a:pathLst>
                <a:path extrusionOk="0" h="11171" w="6795">
                  <a:moveTo>
                    <a:pt x="2045" y="318"/>
                  </a:moveTo>
                  <a:cubicBezTo>
                    <a:pt x="2884" y="318"/>
                    <a:pt x="3602" y="879"/>
                    <a:pt x="4143" y="1440"/>
                  </a:cubicBezTo>
                  <a:cubicBezTo>
                    <a:pt x="5238" y="2624"/>
                    <a:pt x="5786" y="4180"/>
                    <a:pt x="5962" y="5779"/>
                  </a:cubicBezTo>
                  <a:cubicBezTo>
                    <a:pt x="6109" y="7460"/>
                    <a:pt x="5833" y="9181"/>
                    <a:pt x="5288" y="10768"/>
                  </a:cubicBezTo>
                  <a:lnTo>
                    <a:pt x="5288" y="10768"/>
                  </a:lnTo>
                  <a:cubicBezTo>
                    <a:pt x="4100" y="9627"/>
                    <a:pt x="2960" y="8366"/>
                    <a:pt x="2061" y="6985"/>
                  </a:cubicBezTo>
                  <a:cubicBezTo>
                    <a:pt x="1140" y="5560"/>
                    <a:pt x="417" y="3873"/>
                    <a:pt x="417" y="2163"/>
                  </a:cubicBezTo>
                  <a:cubicBezTo>
                    <a:pt x="417" y="1725"/>
                    <a:pt x="483" y="1243"/>
                    <a:pt x="724" y="892"/>
                  </a:cubicBezTo>
                  <a:cubicBezTo>
                    <a:pt x="987" y="542"/>
                    <a:pt x="1425" y="345"/>
                    <a:pt x="1907" y="323"/>
                  </a:cubicBezTo>
                  <a:cubicBezTo>
                    <a:pt x="1953" y="319"/>
                    <a:pt x="1999" y="318"/>
                    <a:pt x="2045" y="318"/>
                  </a:cubicBezTo>
                  <a:close/>
                  <a:moveTo>
                    <a:pt x="2082" y="0"/>
                  </a:moveTo>
                  <a:cubicBezTo>
                    <a:pt x="1412" y="0"/>
                    <a:pt x="724" y="295"/>
                    <a:pt x="395" y="914"/>
                  </a:cubicBezTo>
                  <a:cubicBezTo>
                    <a:pt x="1" y="1659"/>
                    <a:pt x="110" y="2668"/>
                    <a:pt x="286" y="3478"/>
                  </a:cubicBezTo>
                  <a:cubicBezTo>
                    <a:pt x="439" y="4399"/>
                    <a:pt x="812" y="5275"/>
                    <a:pt x="1250" y="6108"/>
                  </a:cubicBezTo>
                  <a:cubicBezTo>
                    <a:pt x="2238" y="7978"/>
                    <a:pt x="3648" y="9594"/>
                    <a:pt x="5211" y="11061"/>
                  </a:cubicBezTo>
                  <a:lnTo>
                    <a:pt x="5211" y="11061"/>
                  </a:lnTo>
                  <a:cubicBezTo>
                    <a:pt x="5223" y="11105"/>
                    <a:pt x="5258" y="11133"/>
                    <a:pt x="5301" y="11146"/>
                  </a:cubicBezTo>
                  <a:lnTo>
                    <a:pt x="5301" y="11146"/>
                  </a:lnTo>
                  <a:cubicBezTo>
                    <a:pt x="5302" y="11147"/>
                    <a:pt x="5303" y="11148"/>
                    <a:pt x="5304" y="11149"/>
                  </a:cubicBezTo>
                  <a:cubicBezTo>
                    <a:pt x="5323" y="11164"/>
                    <a:pt x="5344" y="11170"/>
                    <a:pt x="5365" y="11170"/>
                  </a:cubicBezTo>
                  <a:cubicBezTo>
                    <a:pt x="5400" y="11170"/>
                    <a:pt x="5436" y="11152"/>
                    <a:pt x="5462" y="11124"/>
                  </a:cubicBezTo>
                  <a:lnTo>
                    <a:pt x="5462" y="11124"/>
                  </a:lnTo>
                  <a:cubicBezTo>
                    <a:pt x="5487" y="11109"/>
                    <a:pt x="5508" y="11088"/>
                    <a:pt x="5523" y="11061"/>
                  </a:cubicBezTo>
                  <a:cubicBezTo>
                    <a:pt x="6663" y="7993"/>
                    <a:pt x="6794" y="3939"/>
                    <a:pt x="4493" y="1353"/>
                  </a:cubicBezTo>
                  <a:cubicBezTo>
                    <a:pt x="3923" y="739"/>
                    <a:pt x="3222" y="125"/>
                    <a:pt x="2346" y="16"/>
                  </a:cubicBezTo>
                  <a:cubicBezTo>
                    <a:pt x="2258" y="6"/>
                    <a:pt x="217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171242" y="1409868"/>
              <a:ext cx="951783" cy="2338657"/>
            </a:xfrm>
            <a:custGeom>
              <a:rect b="b" l="l" r="r" t="t"/>
              <a:pathLst>
                <a:path extrusionOk="0" fill="none" h="63598" w="25883">
                  <a:moveTo>
                    <a:pt x="0" y="0"/>
                  </a:moveTo>
                  <a:cubicBezTo>
                    <a:pt x="0" y="0"/>
                    <a:pt x="25882" y="25728"/>
                    <a:pt x="24852" y="63598"/>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rot="567613">
            <a:off x="-379095" y="2479060"/>
            <a:ext cx="790125" cy="2604438"/>
            <a:chOff x="-350811" y="3273072"/>
            <a:chExt cx="884050" cy="2914040"/>
          </a:xfrm>
        </p:grpSpPr>
        <p:sp>
          <p:nvSpPr>
            <p:cNvPr id="37" name="Google Shape;37;p2"/>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2"/>
          <p:cNvSpPr/>
          <p:nvPr/>
        </p:nvSpPr>
        <p:spPr>
          <a:xfrm>
            <a:off x="-144784" y="-33796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672277" y="-256341"/>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2"/>
          <p:cNvGrpSpPr/>
          <p:nvPr/>
        </p:nvGrpSpPr>
        <p:grpSpPr>
          <a:xfrm>
            <a:off x="9644447" y="6084053"/>
            <a:ext cx="1505901" cy="1187823"/>
            <a:chOff x="5566972" y="2005403"/>
            <a:chExt cx="1505901" cy="1187823"/>
          </a:xfrm>
        </p:grpSpPr>
        <p:sp>
          <p:nvSpPr>
            <p:cNvPr id="56" name="Google Shape;56;p2"/>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183350" y="6565830"/>
            <a:ext cx="1505903" cy="1163815"/>
            <a:chOff x="778125" y="5062067"/>
            <a:chExt cx="1505903" cy="1163815"/>
          </a:xfrm>
        </p:grpSpPr>
        <p:sp>
          <p:nvSpPr>
            <p:cNvPr id="61" name="Google Shape;61;p2"/>
            <p:cNvSpPr/>
            <p:nvPr/>
          </p:nvSpPr>
          <p:spPr>
            <a:xfrm>
              <a:off x="778125" y="5062067"/>
              <a:ext cx="840583" cy="763213"/>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90171" y="5192647"/>
              <a:ext cx="524633" cy="932404"/>
            </a:xfrm>
            <a:custGeom>
              <a:rect b="b" l="l" r="r" t="t"/>
              <a:pathLst>
                <a:path extrusionOk="0" fill="none" h="25356" w="14267">
                  <a:moveTo>
                    <a:pt x="14267" y="0"/>
                  </a:moveTo>
                  <a:cubicBezTo>
                    <a:pt x="14267" y="0"/>
                    <a:pt x="4821" y="20885"/>
                    <a:pt x="0"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20714" y="5631825"/>
              <a:ext cx="1022680" cy="318376"/>
            </a:xfrm>
            <a:custGeom>
              <a:rect b="b" l="l" r="r" t="t"/>
              <a:pathLst>
                <a:path extrusionOk="0" fill="none" h="8658" w="27811">
                  <a:moveTo>
                    <a:pt x="27811" y="1"/>
                  </a:moveTo>
                  <a:cubicBezTo>
                    <a:pt x="27811" y="1"/>
                    <a:pt x="6575" y="8657"/>
                    <a:pt x="0" y="8613"/>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2700000">
              <a:off x="1296693" y="5277233"/>
              <a:ext cx="840596" cy="763225"/>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rot="344103">
            <a:off x="7836492" y="1262303"/>
            <a:ext cx="2593926" cy="4252064"/>
            <a:chOff x="5475588" y="1289050"/>
            <a:chExt cx="2224950" cy="3647225"/>
          </a:xfrm>
        </p:grpSpPr>
        <p:sp>
          <p:nvSpPr>
            <p:cNvPr id="66" name="Google Shape;66;p2"/>
            <p:cNvSpPr/>
            <p:nvPr/>
          </p:nvSpPr>
          <p:spPr>
            <a:xfrm>
              <a:off x="6610238" y="2069225"/>
              <a:ext cx="1090300" cy="478300"/>
            </a:xfrm>
            <a:custGeom>
              <a:rect b="b" l="l" r="r" t="t"/>
              <a:pathLst>
                <a:path extrusionOk="0" h="19132" w="43612">
                  <a:moveTo>
                    <a:pt x="1491" y="0"/>
                  </a:moveTo>
                  <a:lnTo>
                    <a:pt x="0" y="16064"/>
                  </a:lnTo>
                  <a:lnTo>
                    <a:pt x="33508" y="19132"/>
                  </a:lnTo>
                  <a:lnTo>
                    <a:pt x="43611" y="10388"/>
                  </a:lnTo>
                  <a:lnTo>
                    <a:pt x="32632" y="2893"/>
                  </a:lnTo>
                  <a:lnTo>
                    <a:pt x="1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574063" y="2042925"/>
              <a:ext cx="1090300" cy="477775"/>
            </a:xfrm>
            <a:custGeom>
              <a:rect b="b" l="l" r="r" t="t"/>
              <a:pathLst>
                <a:path extrusionOk="0" h="19111" w="43612">
                  <a:moveTo>
                    <a:pt x="1469" y="0"/>
                  </a:moveTo>
                  <a:lnTo>
                    <a:pt x="1" y="16042"/>
                  </a:lnTo>
                  <a:lnTo>
                    <a:pt x="33509" y="19110"/>
                  </a:lnTo>
                  <a:lnTo>
                    <a:pt x="43612" y="10366"/>
                  </a:lnTo>
                  <a:lnTo>
                    <a:pt x="32632" y="2871"/>
                  </a:lnTo>
                  <a:lnTo>
                    <a:pt x="14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475588" y="1584350"/>
              <a:ext cx="1083175" cy="472850"/>
            </a:xfrm>
            <a:custGeom>
              <a:rect b="b" l="l" r="r" t="t"/>
              <a:pathLst>
                <a:path extrusionOk="0" h="18914" w="43327">
                  <a:moveTo>
                    <a:pt x="12163" y="0"/>
                  </a:moveTo>
                  <a:lnTo>
                    <a:pt x="0" y="5413"/>
                  </a:lnTo>
                  <a:lnTo>
                    <a:pt x="8350" y="15845"/>
                  </a:lnTo>
                  <a:lnTo>
                    <a:pt x="41858" y="18913"/>
                  </a:lnTo>
                  <a:lnTo>
                    <a:pt x="43326" y="2849"/>
                  </a:lnTo>
                  <a:lnTo>
                    <a:pt x="121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516138" y="1564625"/>
              <a:ext cx="1083175" cy="473400"/>
            </a:xfrm>
            <a:custGeom>
              <a:rect b="b" l="l" r="r" t="t"/>
              <a:pathLst>
                <a:path extrusionOk="0" h="18936" w="43327">
                  <a:moveTo>
                    <a:pt x="12185" y="0"/>
                  </a:moveTo>
                  <a:lnTo>
                    <a:pt x="0" y="5392"/>
                  </a:lnTo>
                  <a:lnTo>
                    <a:pt x="8350" y="15845"/>
                  </a:lnTo>
                  <a:lnTo>
                    <a:pt x="41858" y="18935"/>
                  </a:lnTo>
                  <a:lnTo>
                    <a:pt x="43326" y="2871"/>
                  </a:lnTo>
                  <a:lnTo>
                    <a:pt x="121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571463" y="2539850"/>
              <a:ext cx="1098525" cy="613100"/>
            </a:xfrm>
            <a:custGeom>
              <a:rect b="b" l="l" r="r" t="t"/>
              <a:pathLst>
                <a:path extrusionOk="0" h="24524" w="43941">
                  <a:moveTo>
                    <a:pt x="39645" y="0"/>
                  </a:moveTo>
                  <a:lnTo>
                    <a:pt x="9512" y="8350"/>
                  </a:lnTo>
                  <a:lnTo>
                    <a:pt x="0" y="17729"/>
                  </a:lnTo>
                  <a:lnTo>
                    <a:pt x="11528" y="24523"/>
                  </a:lnTo>
                  <a:lnTo>
                    <a:pt x="43940" y="15538"/>
                  </a:lnTo>
                  <a:lnTo>
                    <a:pt x="39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602688" y="2506975"/>
              <a:ext cx="1098525" cy="613650"/>
            </a:xfrm>
            <a:custGeom>
              <a:rect b="b" l="l" r="r" t="t"/>
              <a:pathLst>
                <a:path extrusionOk="0" h="24546" w="43941">
                  <a:moveTo>
                    <a:pt x="39623" y="0"/>
                  </a:moveTo>
                  <a:lnTo>
                    <a:pt x="9490" y="8350"/>
                  </a:lnTo>
                  <a:lnTo>
                    <a:pt x="1" y="17729"/>
                  </a:lnTo>
                  <a:lnTo>
                    <a:pt x="11506" y="24545"/>
                  </a:lnTo>
                  <a:lnTo>
                    <a:pt x="43940" y="15538"/>
                  </a:lnTo>
                  <a:lnTo>
                    <a:pt x="396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465588" y="1289050"/>
              <a:ext cx="396150" cy="3647225"/>
            </a:xfrm>
            <a:custGeom>
              <a:rect b="b" l="l" r="r" t="t"/>
              <a:pathLst>
                <a:path extrusionOk="0" h="145889" w="15846">
                  <a:moveTo>
                    <a:pt x="6312" y="0"/>
                  </a:moveTo>
                  <a:lnTo>
                    <a:pt x="1" y="395"/>
                  </a:lnTo>
                  <a:lnTo>
                    <a:pt x="9578" y="145888"/>
                  </a:lnTo>
                  <a:lnTo>
                    <a:pt x="15845" y="145494"/>
                  </a:lnTo>
                  <a:lnTo>
                    <a:pt x="6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434913" y="1291225"/>
              <a:ext cx="410925" cy="3644500"/>
            </a:xfrm>
            <a:custGeom>
              <a:rect b="b" l="l" r="r" t="t"/>
              <a:pathLst>
                <a:path extrusionOk="0" h="145780" w="16437">
                  <a:moveTo>
                    <a:pt x="6312" y="1"/>
                  </a:moveTo>
                  <a:lnTo>
                    <a:pt x="1" y="395"/>
                  </a:lnTo>
                  <a:lnTo>
                    <a:pt x="10147" y="145779"/>
                  </a:lnTo>
                  <a:lnTo>
                    <a:pt x="16437" y="145385"/>
                  </a:lnTo>
                  <a:lnTo>
                    <a:pt x="63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2"/>
          <p:cNvSpPr/>
          <p:nvPr/>
        </p:nvSpPr>
        <p:spPr>
          <a:xfrm>
            <a:off x="5494271" y="6223875"/>
            <a:ext cx="4547406" cy="1615426"/>
          </a:xfrm>
          <a:custGeom>
            <a:rect b="b" l="l" r="r" t="t"/>
            <a:pathLst>
              <a:path extrusionOk="0" h="31717" w="89283">
                <a:moveTo>
                  <a:pt x="33502" y="11227"/>
                </a:moveTo>
                <a:cubicBezTo>
                  <a:pt x="33562" y="11227"/>
                  <a:pt x="33623" y="11228"/>
                  <a:pt x="33684" y="11229"/>
                </a:cubicBezTo>
                <a:cubicBezTo>
                  <a:pt x="35437" y="11251"/>
                  <a:pt x="39053" y="12412"/>
                  <a:pt x="37475" y="14801"/>
                </a:cubicBezTo>
                <a:cubicBezTo>
                  <a:pt x="36927" y="15612"/>
                  <a:pt x="36051" y="16182"/>
                  <a:pt x="35240" y="16730"/>
                </a:cubicBezTo>
                <a:cubicBezTo>
                  <a:pt x="34517" y="17234"/>
                  <a:pt x="33749" y="17716"/>
                  <a:pt x="32939" y="18154"/>
                </a:cubicBezTo>
                <a:cubicBezTo>
                  <a:pt x="29460" y="20088"/>
                  <a:pt x="25500" y="21419"/>
                  <a:pt x="21483" y="21823"/>
                </a:cubicBezTo>
                <a:lnTo>
                  <a:pt x="21483" y="21823"/>
                </a:lnTo>
                <a:cubicBezTo>
                  <a:pt x="21027" y="20038"/>
                  <a:pt x="21596" y="18087"/>
                  <a:pt x="22682" y="16598"/>
                </a:cubicBezTo>
                <a:cubicBezTo>
                  <a:pt x="23910" y="14867"/>
                  <a:pt x="25794" y="13727"/>
                  <a:pt x="27657" y="12829"/>
                </a:cubicBezTo>
                <a:cubicBezTo>
                  <a:pt x="29466" y="11935"/>
                  <a:pt x="31461" y="11227"/>
                  <a:pt x="33502" y="11227"/>
                </a:cubicBezTo>
                <a:close/>
                <a:moveTo>
                  <a:pt x="66460" y="12490"/>
                </a:moveTo>
                <a:cubicBezTo>
                  <a:pt x="67009" y="12490"/>
                  <a:pt x="67556" y="12560"/>
                  <a:pt x="68090" y="12719"/>
                </a:cubicBezTo>
                <a:cubicBezTo>
                  <a:pt x="68945" y="12960"/>
                  <a:pt x="69690" y="13420"/>
                  <a:pt x="70260" y="14078"/>
                </a:cubicBezTo>
                <a:cubicBezTo>
                  <a:pt x="70611" y="14494"/>
                  <a:pt x="70939" y="14954"/>
                  <a:pt x="71137" y="15480"/>
                </a:cubicBezTo>
                <a:cubicBezTo>
                  <a:pt x="71553" y="16467"/>
                  <a:pt x="71334" y="17540"/>
                  <a:pt x="70917" y="18439"/>
                </a:cubicBezTo>
                <a:cubicBezTo>
                  <a:pt x="70063" y="20214"/>
                  <a:pt x="68507" y="21595"/>
                  <a:pt x="66995" y="22822"/>
                </a:cubicBezTo>
                <a:cubicBezTo>
                  <a:pt x="65461" y="24071"/>
                  <a:pt x="63795" y="25145"/>
                  <a:pt x="62042" y="26043"/>
                </a:cubicBezTo>
                <a:cubicBezTo>
                  <a:pt x="60084" y="27060"/>
                  <a:pt x="58023" y="27856"/>
                  <a:pt x="55902" y="28461"/>
                </a:cubicBezTo>
                <a:lnTo>
                  <a:pt x="55902" y="28461"/>
                </a:lnTo>
                <a:cubicBezTo>
                  <a:pt x="55706" y="28285"/>
                  <a:pt x="55517" y="28100"/>
                  <a:pt x="55336" y="27906"/>
                </a:cubicBezTo>
                <a:cubicBezTo>
                  <a:pt x="54021" y="26526"/>
                  <a:pt x="53714" y="24619"/>
                  <a:pt x="54152" y="22822"/>
                </a:cubicBezTo>
                <a:cubicBezTo>
                  <a:pt x="54634" y="20784"/>
                  <a:pt x="55884" y="18965"/>
                  <a:pt x="57264" y="17431"/>
                </a:cubicBezTo>
                <a:cubicBezTo>
                  <a:pt x="58776" y="15809"/>
                  <a:pt x="60552" y="14407"/>
                  <a:pt x="62590" y="13486"/>
                </a:cubicBezTo>
                <a:cubicBezTo>
                  <a:pt x="63772" y="12911"/>
                  <a:pt x="65119" y="12490"/>
                  <a:pt x="66460" y="12490"/>
                </a:cubicBezTo>
                <a:close/>
                <a:moveTo>
                  <a:pt x="3331" y="0"/>
                </a:moveTo>
                <a:cubicBezTo>
                  <a:pt x="3297" y="0"/>
                  <a:pt x="3259" y="15"/>
                  <a:pt x="3222" y="52"/>
                </a:cubicBezTo>
                <a:cubicBezTo>
                  <a:pt x="855" y="2660"/>
                  <a:pt x="0" y="6145"/>
                  <a:pt x="767" y="9563"/>
                </a:cubicBezTo>
                <a:cubicBezTo>
                  <a:pt x="1512" y="12960"/>
                  <a:pt x="3616" y="16050"/>
                  <a:pt x="6334" y="18198"/>
                </a:cubicBezTo>
                <a:cubicBezTo>
                  <a:pt x="9965" y="21014"/>
                  <a:pt x="14419" y="22200"/>
                  <a:pt x="18919" y="22200"/>
                </a:cubicBezTo>
                <a:cubicBezTo>
                  <a:pt x="19700" y="22200"/>
                  <a:pt x="20483" y="22164"/>
                  <a:pt x="21263" y="22095"/>
                </a:cubicBezTo>
                <a:lnTo>
                  <a:pt x="21263" y="22095"/>
                </a:lnTo>
                <a:cubicBezTo>
                  <a:pt x="21923" y="24333"/>
                  <a:pt x="23942" y="26013"/>
                  <a:pt x="25992" y="27073"/>
                </a:cubicBezTo>
                <a:cubicBezTo>
                  <a:pt x="28753" y="28498"/>
                  <a:pt x="31909" y="29177"/>
                  <a:pt x="34977" y="29638"/>
                </a:cubicBezTo>
                <a:cubicBezTo>
                  <a:pt x="37905" y="30077"/>
                  <a:pt x="40914" y="30296"/>
                  <a:pt x="43869" y="30296"/>
                </a:cubicBezTo>
                <a:cubicBezTo>
                  <a:pt x="44010" y="30296"/>
                  <a:pt x="44150" y="30296"/>
                  <a:pt x="44291" y="30295"/>
                </a:cubicBezTo>
                <a:cubicBezTo>
                  <a:pt x="48173" y="30274"/>
                  <a:pt x="52091" y="29816"/>
                  <a:pt x="55826" y="28776"/>
                </a:cubicBezTo>
                <a:lnTo>
                  <a:pt x="55826" y="28776"/>
                </a:lnTo>
                <a:cubicBezTo>
                  <a:pt x="56696" y="29512"/>
                  <a:pt x="57734" y="30086"/>
                  <a:pt x="58755" y="30514"/>
                </a:cubicBezTo>
                <a:cubicBezTo>
                  <a:pt x="60767" y="31375"/>
                  <a:pt x="62940" y="31716"/>
                  <a:pt x="65118" y="31716"/>
                </a:cubicBezTo>
                <a:cubicBezTo>
                  <a:pt x="66711" y="31716"/>
                  <a:pt x="68307" y="31534"/>
                  <a:pt x="69844" y="31237"/>
                </a:cubicBezTo>
                <a:cubicBezTo>
                  <a:pt x="74358" y="30361"/>
                  <a:pt x="78610" y="28454"/>
                  <a:pt x="82773" y="26569"/>
                </a:cubicBezTo>
                <a:cubicBezTo>
                  <a:pt x="84877" y="25605"/>
                  <a:pt x="87003" y="24685"/>
                  <a:pt x="89129" y="23830"/>
                </a:cubicBezTo>
                <a:cubicBezTo>
                  <a:pt x="89282" y="23792"/>
                  <a:pt x="89251" y="23551"/>
                  <a:pt x="89108" y="23551"/>
                </a:cubicBezTo>
                <a:cubicBezTo>
                  <a:pt x="89088" y="23551"/>
                  <a:pt x="89066" y="23556"/>
                  <a:pt x="89041" y="23567"/>
                </a:cubicBezTo>
                <a:cubicBezTo>
                  <a:pt x="84965" y="25167"/>
                  <a:pt x="81020" y="27183"/>
                  <a:pt x="76944" y="28761"/>
                </a:cubicBezTo>
                <a:cubicBezTo>
                  <a:pt x="73197" y="30251"/>
                  <a:pt x="69252" y="31391"/>
                  <a:pt x="65198" y="31413"/>
                </a:cubicBezTo>
                <a:cubicBezTo>
                  <a:pt x="65119" y="31414"/>
                  <a:pt x="65040" y="31414"/>
                  <a:pt x="64961" y="31414"/>
                </a:cubicBezTo>
                <a:cubicBezTo>
                  <a:pt x="61906" y="31414"/>
                  <a:pt x="58550" y="30668"/>
                  <a:pt x="56158" y="28681"/>
                </a:cubicBezTo>
                <a:lnTo>
                  <a:pt x="56158" y="28681"/>
                </a:lnTo>
                <a:cubicBezTo>
                  <a:pt x="60018" y="27567"/>
                  <a:pt x="63675" y="25822"/>
                  <a:pt x="66885" y="23282"/>
                </a:cubicBezTo>
                <a:cubicBezTo>
                  <a:pt x="68507" y="22011"/>
                  <a:pt x="70172" y="20565"/>
                  <a:pt x="71115" y="18702"/>
                </a:cubicBezTo>
                <a:cubicBezTo>
                  <a:pt x="71487" y="17913"/>
                  <a:pt x="71728" y="17036"/>
                  <a:pt x="71619" y="16138"/>
                </a:cubicBezTo>
                <a:cubicBezTo>
                  <a:pt x="71553" y="15459"/>
                  <a:pt x="71224" y="14845"/>
                  <a:pt x="70808" y="14297"/>
                </a:cubicBezTo>
                <a:cubicBezTo>
                  <a:pt x="69781" y="12887"/>
                  <a:pt x="68179" y="12199"/>
                  <a:pt x="66481" y="12199"/>
                </a:cubicBezTo>
                <a:cubicBezTo>
                  <a:pt x="66331" y="12199"/>
                  <a:pt x="66181" y="12204"/>
                  <a:pt x="66030" y="12215"/>
                </a:cubicBezTo>
                <a:cubicBezTo>
                  <a:pt x="63905" y="12390"/>
                  <a:pt x="61866" y="13377"/>
                  <a:pt x="60113" y="14582"/>
                </a:cubicBezTo>
                <a:cubicBezTo>
                  <a:pt x="58207" y="15897"/>
                  <a:pt x="56497" y="17584"/>
                  <a:pt x="55270" y="19557"/>
                </a:cubicBezTo>
                <a:cubicBezTo>
                  <a:pt x="54240" y="21222"/>
                  <a:pt x="53429" y="23238"/>
                  <a:pt x="53714" y="25211"/>
                </a:cubicBezTo>
                <a:cubicBezTo>
                  <a:pt x="53894" y="26559"/>
                  <a:pt x="54609" y="27665"/>
                  <a:pt x="55573" y="28553"/>
                </a:cubicBezTo>
                <a:lnTo>
                  <a:pt x="55573" y="28553"/>
                </a:lnTo>
                <a:cubicBezTo>
                  <a:pt x="54143" y="28946"/>
                  <a:pt x="52686" y="29253"/>
                  <a:pt x="51216" y="29484"/>
                </a:cubicBezTo>
                <a:cubicBezTo>
                  <a:pt x="48855" y="29845"/>
                  <a:pt x="46476" y="29995"/>
                  <a:pt x="44103" y="29995"/>
                </a:cubicBezTo>
                <a:cubicBezTo>
                  <a:pt x="42731" y="29995"/>
                  <a:pt x="41360" y="29945"/>
                  <a:pt x="39995" y="29857"/>
                </a:cubicBezTo>
                <a:cubicBezTo>
                  <a:pt x="37278" y="29659"/>
                  <a:pt x="34538" y="29375"/>
                  <a:pt x="31887" y="28761"/>
                </a:cubicBezTo>
                <a:cubicBezTo>
                  <a:pt x="29082" y="28125"/>
                  <a:pt x="26189" y="27227"/>
                  <a:pt x="23932" y="25386"/>
                </a:cubicBezTo>
                <a:cubicBezTo>
                  <a:pt x="22923" y="24575"/>
                  <a:pt x="22069" y="23523"/>
                  <a:pt x="21630" y="22296"/>
                </a:cubicBezTo>
                <a:cubicBezTo>
                  <a:pt x="21603" y="22220"/>
                  <a:pt x="21577" y="22144"/>
                  <a:pt x="21553" y="22068"/>
                </a:cubicBezTo>
                <a:lnTo>
                  <a:pt x="21553" y="22068"/>
                </a:lnTo>
                <a:cubicBezTo>
                  <a:pt x="23909" y="21834"/>
                  <a:pt x="26237" y="21297"/>
                  <a:pt x="28424" y="20521"/>
                </a:cubicBezTo>
                <a:cubicBezTo>
                  <a:pt x="30243" y="19863"/>
                  <a:pt x="32018" y="19074"/>
                  <a:pt x="33662" y="18088"/>
                </a:cubicBezTo>
                <a:cubicBezTo>
                  <a:pt x="34517" y="17584"/>
                  <a:pt x="35327" y="17036"/>
                  <a:pt x="36116" y="16467"/>
                </a:cubicBezTo>
                <a:cubicBezTo>
                  <a:pt x="36861" y="15941"/>
                  <a:pt x="37607" y="15305"/>
                  <a:pt x="37979" y="14472"/>
                </a:cubicBezTo>
                <a:cubicBezTo>
                  <a:pt x="38856" y="12456"/>
                  <a:pt x="36423" y="11317"/>
                  <a:pt x="34845" y="11032"/>
                </a:cubicBezTo>
                <a:cubicBezTo>
                  <a:pt x="34408" y="10957"/>
                  <a:pt x="33967" y="10923"/>
                  <a:pt x="33526" y="10923"/>
                </a:cubicBezTo>
                <a:cubicBezTo>
                  <a:pt x="31885" y="10923"/>
                  <a:pt x="30233" y="11392"/>
                  <a:pt x="28731" y="11996"/>
                </a:cubicBezTo>
                <a:cubicBezTo>
                  <a:pt x="25137" y="13486"/>
                  <a:pt x="20995" y="16182"/>
                  <a:pt x="21039" y="20543"/>
                </a:cubicBezTo>
                <a:cubicBezTo>
                  <a:pt x="21039" y="20997"/>
                  <a:pt x="21094" y="21433"/>
                  <a:pt x="21197" y="21850"/>
                </a:cubicBezTo>
                <a:lnTo>
                  <a:pt x="21197" y="21850"/>
                </a:lnTo>
                <a:cubicBezTo>
                  <a:pt x="20448" y="21917"/>
                  <a:pt x="19697" y="21952"/>
                  <a:pt x="18947" y="21952"/>
                </a:cubicBezTo>
                <a:cubicBezTo>
                  <a:pt x="16341" y="21952"/>
                  <a:pt x="13748" y="21534"/>
                  <a:pt x="11287" y="20609"/>
                </a:cubicBezTo>
                <a:cubicBezTo>
                  <a:pt x="7912" y="19337"/>
                  <a:pt x="4953" y="17168"/>
                  <a:pt x="2981" y="14144"/>
                </a:cubicBezTo>
                <a:cubicBezTo>
                  <a:pt x="1206" y="11360"/>
                  <a:pt x="241" y="7920"/>
                  <a:pt x="1030" y="4654"/>
                </a:cubicBezTo>
                <a:cubicBezTo>
                  <a:pt x="1447" y="3011"/>
                  <a:pt x="2258" y="1499"/>
                  <a:pt x="3419" y="271"/>
                </a:cubicBezTo>
                <a:cubicBezTo>
                  <a:pt x="3519" y="155"/>
                  <a:pt x="3442"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txBox="1"/>
          <p:nvPr>
            <p:ph type="ctrTitle"/>
          </p:nvPr>
        </p:nvSpPr>
        <p:spPr>
          <a:xfrm>
            <a:off x="753350" y="1561200"/>
            <a:ext cx="6138900" cy="3343200"/>
          </a:xfrm>
          <a:prstGeom prst="rect">
            <a:avLst/>
          </a:prstGeom>
        </p:spPr>
        <p:txBody>
          <a:bodyPr anchorCtr="0" anchor="b" bIns="116050" lIns="116050" spcFirstLastPara="1" rIns="116050" wrap="square" tIns="116050">
            <a:noAutofit/>
          </a:bodyPr>
          <a:lstStyle>
            <a:lvl1pPr lvl="0">
              <a:lnSpc>
                <a:spcPct val="80000"/>
              </a:lnSpc>
              <a:spcBef>
                <a:spcPts val="0"/>
              </a:spcBef>
              <a:spcAft>
                <a:spcPts val="0"/>
              </a:spcAft>
              <a:buClr>
                <a:srgbClr val="191919"/>
              </a:buClr>
              <a:buSzPts val="6600"/>
              <a:buNone/>
              <a:defRPr sz="7000"/>
            </a:lvl1pPr>
            <a:lvl2pPr lvl="1" algn="ctr">
              <a:spcBef>
                <a:spcPts val="0"/>
              </a:spcBef>
              <a:spcAft>
                <a:spcPts val="0"/>
              </a:spcAft>
              <a:buClr>
                <a:srgbClr val="191919"/>
              </a:buClr>
              <a:buSzPts val="6600"/>
              <a:buNone/>
              <a:defRPr sz="6600">
                <a:solidFill>
                  <a:srgbClr val="191919"/>
                </a:solidFill>
              </a:defRPr>
            </a:lvl2pPr>
            <a:lvl3pPr lvl="2" algn="ctr">
              <a:spcBef>
                <a:spcPts val="0"/>
              </a:spcBef>
              <a:spcAft>
                <a:spcPts val="0"/>
              </a:spcAft>
              <a:buClr>
                <a:srgbClr val="191919"/>
              </a:buClr>
              <a:buSzPts val="6600"/>
              <a:buNone/>
              <a:defRPr sz="6600">
                <a:solidFill>
                  <a:srgbClr val="191919"/>
                </a:solidFill>
              </a:defRPr>
            </a:lvl3pPr>
            <a:lvl4pPr lvl="3" algn="ctr">
              <a:spcBef>
                <a:spcPts val="0"/>
              </a:spcBef>
              <a:spcAft>
                <a:spcPts val="0"/>
              </a:spcAft>
              <a:buClr>
                <a:srgbClr val="191919"/>
              </a:buClr>
              <a:buSzPts val="6600"/>
              <a:buNone/>
              <a:defRPr sz="6600">
                <a:solidFill>
                  <a:srgbClr val="191919"/>
                </a:solidFill>
              </a:defRPr>
            </a:lvl4pPr>
            <a:lvl5pPr lvl="4" algn="ctr">
              <a:spcBef>
                <a:spcPts val="0"/>
              </a:spcBef>
              <a:spcAft>
                <a:spcPts val="0"/>
              </a:spcAft>
              <a:buClr>
                <a:srgbClr val="191919"/>
              </a:buClr>
              <a:buSzPts val="6600"/>
              <a:buNone/>
              <a:defRPr sz="6600">
                <a:solidFill>
                  <a:srgbClr val="191919"/>
                </a:solidFill>
              </a:defRPr>
            </a:lvl5pPr>
            <a:lvl6pPr lvl="5" algn="ctr">
              <a:spcBef>
                <a:spcPts val="0"/>
              </a:spcBef>
              <a:spcAft>
                <a:spcPts val="0"/>
              </a:spcAft>
              <a:buClr>
                <a:srgbClr val="191919"/>
              </a:buClr>
              <a:buSzPts val="6600"/>
              <a:buNone/>
              <a:defRPr sz="6600">
                <a:solidFill>
                  <a:srgbClr val="191919"/>
                </a:solidFill>
              </a:defRPr>
            </a:lvl6pPr>
            <a:lvl7pPr lvl="6" algn="ctr">
              <a:spcBef>
                <a:spcPts val="0"/>
              </a:spcBef>
              <a:spcAft>
                <a:spcPts val="0"/>
              </a:spcAft>
              <a:buClr>
                <a:srgbClr val="191919"/>
              </a:buClr>
              <a:buSzPts val="6600"/>
              <a:buNone/>
              <a:defRPr sz="6600">
                <a:solidFill>
                  <a:srgbClr val="191919"/>
                </a:solidFill>
              </a:defRPr>
            </a:lvl7pPr>
            <a:lvl8pPr lvl="7" algn="ctr">
              <a:spcBef>
                <a:spcPts val="0"/>
              </a:spcBef>
              <a:spcAft>
                <a:spcPts val="0"/>
              </a:spcAft>
              <a:buClr>
                <a:srgbClr val="191919"/>
              </a:buClr>
              <a:buSzPts val="6600"/>
              <a:buNone/>
              <a:defRPr sz="6600">
                <a:solidFill>
                  <a:srgbClr val="191919"/>
                </a:solidFill>
              </a:defRPr>
            </a:lvl8pPr>
            <a:lvl9pPr lvl="8" algn="ctr">
              <a:spcBef>
                <a:spcPts val="0"/>
              </a:spcBef>
              <a:spcAft>
                <a:spcPts val="0"/>
              </a:spcAft>
              <a:buClr>
                <a:srgbClr val="191919"/>
              </a:buClr>
              <a:buSzPts val="6600"/>
              <a:buNone/>
              <a:defRPr sz="6600">
                <a:solidFill>
                  <a:srgbClr val="191919"/>
                </a:solidFill>
              </a:defRPr>
            </a:lvl9pPr>
          </a:lstStyle>
          <a:p/>
        </p:txBody>
      </p:sp>
      <p:sp>
        <p:nvSpPr>
          <p:cNvPr id="76" name="Google Shape;76;p2"/>
          <p:cNvSpPr txBox="1"/>
          <p:nvPr>
            <p:ph idx="1" type="subTitle"/>
          </p:nvPr>
        </p:nvSpPr>
        <p:spPr>
          <a:xfrm>
            <a:off x="753350" y="5188126"/>
            <a:ext cx="5294100" cy="699600"/>
          </a:xfrm>
          <a:prstGeom prst="rect">
            <a:avLst/>
          </a:prstGeom>
        </p:spPr>
        <p:txBody>
          <a:bodyPr anchorCtr="0" anchor="t" bIns="116050" lIns="116050" spcFirstLastPara="1" rIns="116050" wrap="square" tIns="116050">
            <a:noAutofit/>
          </a:bodyPr>
          <a:lstStyle>
            <a:lvl1pPr lvl="0">
              <a:lnSpc>
                <a:spcPct val="100000"/>
              </a:lnSpc>
              <a:spcBef>
                <a:spcPts val="0"/>
              </a:spcBef>
              <a:spcAft>
                <a:spcPts val="0"/>
              </a:spcAft>
              <a:buSzPts val="1800"/>
              <a:buNone/>
              <a:defRPr sz="2000">
                <a:solidFill>
                  <a:schemeClr val="dk1"/>
                </a:solidFill>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1" name="Shape 281"/>
        <p:cNvGrpSpPr/>
        <p:nvPr/>
      </p:nvGrpSpPr>
      <p:grpSpPr>
        <a:xfrm>
          <a:off x="0" y="0"/>
          <a:ext cx="0" cy="0"/>
          <a:chOff x="0" y="0"/>
          <a:chExt cx="0" cy="0"/>
        </a:xfrm>
      </p:grpSpPr>
      <p:sp>
        <p:nvSpPr>
          <p:cNvPr id="282" name="Google Shape;282;p11"/>
          <p:cNvSpPr txBox="1"/>
          <p:nvPr>
            <p:ph hasCustomPrompt="1" type="title"/>
          </p:nvPr>
        </p:nvSpPr>
        <p:spPr>
          <a:xfrm>
            <a:off x="1500994" y="1894017"/>
            <a:ext cx="7687200" cy="28974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12200"/>
              <a:buNone/>
              <a:defRPr sz="12200"/>
            </a:lvl1pPr>
            <a:lvl2pPr lvl="1" algn="ctr">
              <a:spcBef>
                <a:spcPts val="0"/>
              </a:spcBef>
              <a:spcAft>
                <a:spcPts val="0"/>
              </a:spcAft>
              <a:buSzPts val="12200"/>
              <a:buNone/>
              <a:defRPr sz="12200"/>
            </a:lvl2pPr>
            <a:lvl3pPr lvl="2" algn="ctr">
              <a:spcBef>
                <a:spcPts val="0"/>
              </a:spcBef>
              <a:spcAft>
                <a:spcPts val="0"/>
              </a:spcAft>
              <a:buSzPts val="12200"/>
              <a:buNone/>
              <a:defRPr sz="12200"/>
            </a:lvl3pPr>
            <a:lvl4pPr lvl="3" algn="ctr">
              <a:spcBef>
                <a:spcPts val="0"/>
              </a:spcBef>
              <a:spcAft>
                <a:spcPts val="0"/>
              </a:spcAft>
              <a:buSzPts val="12200"/>
              <a:buNone/>
              <a:defRPr sz="12200"/>
            </a:lvl4pPr>
            <a:lvl5pPr lvl="4" algn="ctr">
              <a:spcBef>
                <a:spcPts val="0"/>
              </a:spcBef>
              <a:spcAft>
                <a:spcPts val="0"/>
              </a:spcAft>
              <a:buSzPts val="12200"/>
              <a:buNone/>
              <a:defRPr sz="12200"/>
            </a:lvl5pPr>
            <a:lvl6pPr lvl="5" algn="ctr">
              <a:spcBef>
                <a:spcPts val="0"/>
              </a:spcBef>
              <a:spcAft>
                <a:spcPts val="0"/>
              </a:spcAft>
              <a:buSzPts val="12200"/>
              <a:buNone/>
              <a:defRPr sz="12200"/>
            </a:lvl6pPr>
            <a:lvl7pPr lvl="6" algn="ctr">
              <a:spcBef>
                <a:spcPts val="0"/>
              </a:spcBef>
              <a:spcAft>
                <a:spcPts val="0"/>
              </a:spcAft>
              <a:buSzPts val="12200"/>
              <a:buNone/>
              <a:defRPr sz="12200"/>
            </a:lvl7pPr>
            <a:lvl8pPr lvl="7" algn="ctr">
              <a:spcBef>
                <a:spcPts val="0"/>
              </a:spcBef>
              <a:spcAft>
                <a:spcPts val="0"/>
              </a:spcAft>
              <a:buSzPts val="12200"/>
              <a:buNone/>
              <a:defRPr sz="12200"/>
            </a:lvl8pPr>
            <a:lvl9pPr lvl="8" algn="ctr">
              <a:spcBef>
                <a:spcPts val="0"/>
              </a:spcBef>
              <a:spcAft>
                <a:spcPts val="0"/>
              </a:spcAft>
              <a:buSzPts val="12200"/>
              <a:buNone/>
              <a:defRPr sz="12200"/>
            </a:lvl9pPr>
          </a:lstStyle>
          <a:p>
            <a:r>
              <a:t>xx%</a:t>
            </a:r>
          </a:p>
        </p:txBody>
      </p:sp>
      <p:sp>
        <p:nvSpPr>
          <p:cNvPr id="283" name="Google Shape;283;p11"/>
          <p:cNvSpPr txBox="1"/>
          <p:nvPr>
            <p:ph idx="1" type="subTitle"/>
          </p:nvPr>
        </p:nvSpPr>
        <p:spPr>
          <a:xfrm>
            <a:off x="1500994" y="4791572"/>
            <a:ext cx="7687200" cy="7308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284" name="Google Shape;284;p11"/>
          <p:cNvSpPr/>
          <p:nvPr/>
        </p:nvSpPr>
        <p:spPr>
          <a:xfrm>
            <a:off x="2284021" y="70216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rot="-1240508">
            <a:off x="9418740" y="5735691"/>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408803">
            <a:off x="-835848"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1750626"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9398904"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1"/>
          <p:cNvGrpSpPr/>
          <p:nvPr/>
        </p:nvGrpSpPr>
        <p:grpSpPr>
          <a:xfrm rot="7808670">
            <a:off x="7979747" y="-137068"/>
            <a:ext cx="1460237" cy="1213644"/>
            <a:chOff x="9318809" y="1469477"/>
            <a:chExt cx="1460277" cy="1213678"/>
          </a:xfrm>
        </p:grpSpPr>
        <p:sp>
          <p:nvSpPr>
            <p:cNvPr id="290" name="Google Shape;290;p11"/>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1"/>
          <p:cNvGrpSpPr/>
          <p:nvPr/>
        </p:nvGrpSpPr>
        <p:grpSpPr>
          <a:xfrm rot="-279452">
            <a:off x="10150757" y="3637297"/>
            <a:ext cx="1387767" cy="2742980"/>
            <a:chOff x="7970574" y="1005552"/>
            <a:chExt cx="1387764" cy="2742974"/>
          </a:xfrm>
        </p:grpSpPr>
        <p:sp>
          <p:nvSpPr>
            <p:cNvPr id="295" name="Google Shape;295;p11"/>
            <p:cNvSpPr/>
            <p:nvPr/>
          </p:nvSpPr>
          <p:spPr>
            <a:xfrm>
              <a:off x="8670873" y="1705154"/>
              <a:ext cx="179744" cy="492972"/>
            </a:xfrm>
            <a:custGeom>
              <a:rect b="b" l="l" r="r" t="t"/>
              <a:pathLst>
                <a:path extrusionOk="0" h="13406" w="4888">
                  <a:moveTo>
                    <a:pt x="2315" y="266"/>
                  </a:moveTo>
                  <a:cubicBezTo>
                    <a:pt x="2361" y="266"/>
                    <a:pt x="2408" y="269"/>
                    <a:pt x="2455" y="276"/>
                  </a:cubicBezTo>
                  <a:cubicBezTo>
                    <a:pt x="3266" y="386"/>
                    <a:pt x="3704" y="1284"/>
                    <a:pt x="3924" y="1942"/>
                  </a:cubicBezTo>
                  <a:cubicBezTo>
                    <a:pt x="4515" y="3695"/>
                    <a:pt x="4603" y="5755"/>
                    <a:pt x="4187" y="7530"/>
                  </a:cubicBezTo>
                  <a:cubicBezTo>
                    <a:pt x="3745" y="9507"/>
                    <a:pt x="2919" y="11525"/>
                    <a:pt x="1477" y="12963"/>
                  </a:cubicBezTo>
                  <a:lnTo>
                    <a:pt x="1477" y="12963"/>
                  </a:lnTo>
                  <a:cubicBezTo>
                    <a:pt x="845" y="11001"/>
                    <a:pt x="456" y="8981"/>
                    <a:pt x="329" y="6960"/>
                  </a:cubicBezTo>
                  <a:cubicBezTo>
                    <a:pt x="242" y="5930"/>
                    <a:pt x="242" y="4878"/>
                    <a:pt x="351" y="3826"/>
                  </a:cubicBezTo>
                  <a:cubicBezTo>
                    <a:pt x="439" y="2950"/>
                    <a:pt x="571" y="1963"/>
                    <a:pt x="1031" y="1175"/>
                  </a:cubicBezTo>
                  <a:cubicBezTo>
                    <a:pt x="1314" y="730"/>
                    <a:pt x="1765" y="266"/>
                    <a:pt x="2315" y="266"/>
                  </a:cubicBezTo>
                  <a:close/>
                  <a:moveTo>
                    <a:pt x="2361" y="0"/>
                  </a:moveTo>
                  <a:cubicBezTo>
                    <a:pt x="2026" y="0"/>
                    <a:pt x="1700" y="130"/>
                    <a:pt x="1425" y="364"/>
                  </a:cubicBezTo>
                  <a:cubicBezTo>
                    <a:pt x="812" y="824"/>
                    <a:pt x="527" y="1569"/>
                    <a:pt x="351" y="2292"/>
                  </a:cubicBezTo>
                  <a:cubicBezTo>
                    <a:pt x="88" y="3388"/>
                    <a:pt x="1" y="4528"/>
                    <a:pt x="1" y="5645"/>
                  </a:cubicBezTo>
                  <a:cubicBezTo>
                    <a:pt x="1" y="8207"/>
                    <a:pt x="445" y="10789"/>
                    <a:pt x="1250" y="13206"/>
                  </a:cubicBezTo>
                  <a:lnTo>
                    <a:pt x="1250" y="13206"/>
                  </a:lnTo>
                  <a:cubicBezTo>
                    <a:pt x="1227" y="13269"/>
                    <a:pt x="1256" y="13328"/>
                    <a:pt x="1307" y="13363"/>
                  </a:cubicBezTo>
                  <a:lnTo>
                    <a:pt x="1307" y="13363"/>
                  </a:lnTo>
                  <a:cubicBezTo>
                    <a:pt x="1328" y="13392"/>
                    <a:pt x="1365" y="13406"/>
                    <a:pt x="1405" y="13406"/>
                  </a:cubicBezTo>
                  <a:cubicBezTo>
                    <a:pt x="1462" y="13406"/>
                    <a:pt x="1525" y="13377"/>
                    <a:pt x="1552" y="13323"/>
                  </a:cubicBezTo>
                  <a:lnTo>
                    <a:pt x="1552" y="13323"/>
                  </a:lnTo>
                  <a:cubicBezTo>
                    <a:pt x="2997" y="11987"/>
                    <a:pt x="3862" y="10033"/>
                    <a:pt x="4384" y="8165"/>
                  </a:cubicBezTo>
                  <a:cubicBezTo>
                    <a:pt x="4888" y="6215"/>
                    <a:pt x="4888" y="4045"/>
                    <a:pt x="4296" y="2139"/>
                  </a:cubicBezTo>
                  <a:cubicBezTo>
                    <a:pt x="4055" y="1394"/>
                    <a:pt x="3704" y="495"/>
                    <a:pt x="2959" y="145"/>
                  </a:cubicBezTo>
                  <a:cubicBezTo>
                    <a:pt x="2763" y="46"/>
                    <a:pt x="256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9073939" y="3145065"/>
              <a:ext cx="284399" cy="435203"/>
            </a:xfrm>
            <a:custGeom>
              <a:rect b="b" l="l" r="r" t="t"/>
              <a:pathLst>
                <a:path extrusionOk="0" h="11835" w="7734">
                  <a:moveTo>
                    <a:pt x="6150" y="273"/>
                  </a:moveTo>
                  <a:cubicBezTo>
                    <a:pt x="6340" y="273"/>
                    <a:pt x="6528" y="314"/>
                    <a:pt x="6703" y="413"/>
                  </a:cubicBezTo>
                  <a:cubicBezTo>
                    <a:pt x="7339" y="763"/>
                    <a:pt x="7426" y="1618"/>
                    <a:pt x="7383" y="2232"/>
                  </a:cubicBezTo>
                  <a:cubicBezTo>
                    <a:pt x="7339" y="3218"/>
                    <a:pt x="7054" y="4182"/>
                    <a:pt x="6703" y="5080"/>
                  </a:cubicBezTo>
                  <a:cubicBezTo>
                    <a:pt x="6353" y="5957"/>
                    <a:pt x="5914" y="6812"/>
                    <a:pt x="5345" y="7557"/>
                  </a:cubicBezTo>
                  <a:cubicBezTo>
                    <a:pt x="4071" y="9234"/>
                    <a:pt x="2346" y="10787"/>
                    <a:pt x="327" y="11460"/>
                  </a:cubicBezTo>
                  <a:lnTo>
                    <a:pt x="327" y="11460"/>
                  </a:lnTo>
                  <a:cubicBezTo>
                    <a:pt x="580" y="9401"/>
                    <a:pt x="1140" y="7365"/>
                    <a:pt x="1948" y="5453"/>
                  </a:cubicBezTo>
                  <a:cubicBezTo>
                    <a:pt x="2342" y="4467"/>
                    <a:pt x="2824" y="3503"/>
                    <a:pt x="3394" y="2604"/>
                  </a:cubicBezTo>
                  <a:cubicBezTo>
                    <a:pt x="3854" y="1859"/>
                    <a:pt x="4402" y="1070"/>
                    <a:pt x="5147" y="588"/>
                  </a:cubicBezTo>
                  <a:cubicBezTo>
                    <a:pt x="5433" y="416"/>
                    <a:pt x="5794" y="273"/>
                    <a:pt x="6150" y="273"/>
                  </a:cubicBezTo>
                  <a:close/>
                  <a:moveTo>
                    <a:pt x="6154" y="0"/>
                  </a:moveTo>
                  <a:cubicBezTo>
                    <a:pt x="6028" y="0"/>
                    <a:pt x="5903" y="14"/>
                    <a:pt x="5783" y="40"/>
                  </a:cubicBezTo>
                  <a:cubicBezTo>
                    <a:pt x="5060" y="215"/>
                    <a:pt x="4490" y="741"/>
                    <a:pt x="4030" y="1289"/>
                  </a:cubicBezTo>
                  <a:cubicBezTo>
                    <a:pt x="3285" y="2166"/>
                    <a:pt x="2715" y="3152"/>
                    <a:pt x="2211" y="4182"/>
                  </a:cubicBezTo>
                  <a:cubicBezTo>
                    <a:pt x="1110" y="6512"/>
                    <a:pt x="371" y="9033"/>
                    <a:pt x="35" y="11599"/>
                  </a:cubicBezTo>
                  <a:lnTo>
                    <a:pt x="35" y="11599"/>
                  </a:lnTo>
                  <a:cubicBezTo>
                    <a:pt x="18" y="11631"/>
                    <a:pt x="14" y="11669"/>
                    <a:pt x="21" y="11704"/>
                  </a:cubicBezTo>
                  <a:lnTo>
                    <a:pt x="21" y="11704"/>
                  </a:lnTo>
                  <a:cubicBezTo>
                    <a:pt x="21" y="11710"/>
                    <a:pt x="20" y="11715"/>
                    <a:pt x="19" y="11721"/>
                  </a:cubicBezTo>
                  <a:cubicBezTo>
                    <a:pt x="1" y="11776"/>
                    <a:pt x="40" y="11808"/>
                    <a:pt x="95" y="11812"/>
                  </a:cubicBezTo>
                  <a:lnTo>
                    <a:pt x="95" y="11812"/>
                  </a:lnTo>
                  <a:cubicBezTo>
                    <a:pt x="118" y="11826"/>
                    <a:pt x="145" y="11835"/>
                    <a:pt x="176" y="11835"/>
                  </a:cubicBezTo>
                  <a:cubicBezTo>
                    <a:pt x="189" y="11835"/>
                    <a:pt x="202" y="11833"/>
                    <a:pt x="216" y="11830"/>
                  </a:cubicBezTo>
                  <a:cubicBezTo>
                    <a:pt x="2211" y="11217"/>
                    <a:pt x="3898" y="9770"/>
                    <a:pt x="5191" y="8214"/>
                  </a:cubicBezTo>
                  <a:cubicBezTo>
                    <a:pt x="6484" y="6658"/>
                    <a:pt x="7448" y="4620"/>
                    <a:pt x="7668" y="2560"/>
                  </a:cubicBezTo>
                  <a:cubicBezTo>
                    <a:pt x="7733" y="1859"/>
                    <a:pt x="7711" y="1004"/>
                    <a:pt x="7229" y="456"/>
                  </a:cubicBezTo>
                  <a:cubicBezTo>
                    <a:pt x="6962" y="139"/>
                    <a:pt x="6556" y="0"/>
                    <a:pt x="6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8950346" y="2328710"/>
              <a:ext cx="253252" cy="453773"/>
            </a:xfrm>
            <a:custGeom>
              <a:rect b="b" l="l" r="r" t="t"/>
              <a:pathLst>
                <a:path extrusionOk="0" h="12340" w="6887">
                  <a:moveTo>
                    <a:pt x="5291" y="293"/>
                  </a:moveTo>
                  <a:cubicBezTo>
                    <a:pt x="5444" y="293"/>
                    <a:pt x="5597" y="322"/>
                    <a:pt x="5747" y="391"/>
                  </a:cubicBezTo>
                  <a:cubicBezTo>
                    <a:pt x="6361" y="698"/>
                    <a:pt x="6536" y="1508"/>
                    <a:pt x="6558" y="2144"/>
                  </a:cubicBezTo>
                  <a:cubicBezTo>
                    <a:pt x="6646" y="4007"/>
                    <a:pt x="5966" y="6067"/>
                    <a:pt x="4980" y="7623"/>
                  </a:cubicBezTo>
                  <a:cubicBezTo>
                    <a:pt x="3853" y="9408"/>
                    <a:pt x="2273" y="11132"/>
                    <a:pt x="299" y="11954"/>
                  </a:cubicBezTo>
                  <a:lnTo>
                    <a:pt x="299" y="11954"/>
                  </a:lnTo>
                  <a:cubicBezTo>
                    <a:pt x="402" y="9873"/>
                    <a:pt x="771" y="7776"/>
                    <a:pt x="1408" y="5782"/>
                  </a:cubicBezTo>
                  <a:cubicBezTo>
                    <a:pt x="1737" y="4774"/>
                    <a:pt x="2131" y="3766"/>
                    <a:pt x="2613" y="2801"/>
                  </a:cubicBezTo>
                  <a:cubicBezTo>
                    <a:pt x="3030" y="2034"/>
                    <a:pt x="3490" y="1202"/>
                    <a:pt x="4213" y="698"/>
                  </a:cubicBezTo>
                  <a:cubicBezTo>
                    <a:pt x="4526" y="478"/>
                    <a:pt x="4907" y="293"/>
                    <a:pt x="5291" y="293"/>
                  </a:cubicBezTo>
                  <a:close/>
                  <a:moveTo>
                    <a:pt x="5283" y="1"/>
                  </a:moveTo>
                  <a:cubicBezTo>
                    <a:pt x="5125" y="1"/>
                    <a:pt x="4964" y="22"/>
                    <a:pt x="4805" y="62"/>
                  </a:cubicBezTo>
                  <a:cubicBezTo>
                    <a:pt x="4125" y="237"/>
                    <a:pt x="3599" y="763"/>
                    <a:pt x="3183" y="1311"/>
                  </a:cubicBezTo>
                  <a:cubicBezTo>
                    <a:pt x="2504" y="2232"/>
                    <a:pt x="2021" y="3262"/>
                    <a:pt x="1605" y="4335"/>
                  </a:cubicBezTo>
                  <a:cubicBezTo>
                    <a:pt x="641" y="6790"/>
                    <a:pt x="93" y="9486"/>
                    <a:pt x="5" y="12137"/>
                  </a:cubicBezTo>
                  <a:cubicBezTo>
                    <a:pt x="0" y="12187"/>
                    <a:pt x="12" y="12226"/>
                    <a:pt x="34" y="12254"/>
                  </a:cubicBezTo>
                  <a:lnTo>
                    <a:pt x="34" y="12254"/>
                  </a:lnTo>
                  <a:cubicBezTo>
                    <a:pt x="54" y="12303"/>
                    <a:pt x="96" y="12339"/>
                    <a:pt x="160" y="12339"/>
                  </a:cubicBezTo>
                  <a:cubicBezTo>
                    <a:pt x="173" y="12339"/>
                    <a:pt x="188" y="12338"/>
                    <a:pt x="202" y="12334"/>
                  </a:cubicBezTo>
                  <a:cubicBezTo>
                    <a:pt x="2131" y="11589"/>
                    <a:pt x="3665" y="10033"/>
                    <a:pt x="4827" y="8368"/>
                  </a:cubicBezTo>
                  <a:cubicBezTo>
                    <a:pt x="6010" y="6680"/>
                    <a:pt x="6799" y="4577"/>
                    <a:pt x="6865" y="2517"/>
                  </a:cubicBezTo>
                  <a:cubicBezTo>
                    <a:pt x="6887" y="1815"/>
                    <a:pt x="6799" y="939"/>
                    <a:pt x="6251" y="391"/>
                  </a:cubicBezTo>
                  <a:cubicBezTo>
                    <a:pt x="5991" y="116"/>
                    <a:pt x="5646" y="1"/>
                    <a:pt x="5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8462960" y="2476720"/>
              <a:ext cx="450500" cy="216002"/>
            </a:xfrm>
            <a:custGeom>
              <a:rect b="b" l="l" r="r" t="t"/>
              <a:pathLst>
                <a:path extrusionOk="0" h="5874" w="12251">
                  <a:moveTo>
                    <a:pt x="3536" y="346"/>
                  </a:moveTo>
                  <a:cubicBezTo>
                    <a:pt x="4986" y="346"/>
                    <a:pt x="6459" y="789"/>
                    <a:pt x="7737" y="1428"/>
                  </a:cubicBezTo>
                  <a:cubicBezTo>
                    <a:pt x="9331" y="2257"/>
                    <a:pt x="10718" y="3436"/>
                    <a:pt x="11880" y="4786"/>
                  </a:cubicBezTo>
                  <a:lnTo>
                    <a:pt x="11880" y="4786"/>
                  </a:lnTo>
                  <a:cubicBezTo>
                    <a:pt x="10860" y="5426"/>
                    <a:pt x="9604" y="5606"/>
                    <a:pt x="8392" y="5606"/>
                  </a:cubicBezTo>
                  <a:cubicBezTo>
                    <a:pt x="7952" y="5606"/>
                    <a:pt x="7517" y="5582"/>
                    <a:pt x="7101" y="5548"/>
                  </a:cubicBezTo>
                  <a:cubicBezTo>
                    <a:pt x="5326" y="5373"/>
                    <a:pt x="3485" y="4935"/>
                    <a:pt x="1973" y="3926"/>
                  </a:cubicBezTo>
                  <a:cubicBezTo>
                    <a:pt x="1381" y="3510"/>
                    <a:pt x="592" y="2918"/>
                    <a:pt x="483" y="2108"/>
                  </a:cubicBezTo>
                  <a:cubicBezTo>
                    <a:pt x="329" y="1187"/>
                    <a:pt x="1316" y="683"/>
                    <a:pt x="2083" y="508"/>
                  </a:cubicBezTo>
                  <a:cubicBezTo>
                    <a:pt x="2559" y="397"/>
                    <a:pt x="3046" y="346"/>
                    <a:pt x="3536" y="346"/>
                  </a:cubicBezTo>
                  <a:close/>
                  <a:moveTo>
                    <a:pt x="3590" y="0"/>
                  </a:moveTo>
                  <a:cubicBezTo>
                    <a:pt x="3119" y="0"/>
                    <a:pt x="2645" y="43"/>
                    <a:pt x="2170" y="135"/>
                  </a:cubicBezTo>
                  <a:cubicBezTo>
                    <a:pt x="1381" y="289"/>
                    <a:pt x="461" y="683"/>
                    <a:pt x="220" y="1516"/>
                  </a:cubicBezTo>
                  <a:cubicBezTo>
                    <a:pt x="1" y="2217"/>
                    <a:pt x="439" y="2918"/>
                    <a:pt x="899" y="3379"/>
                  </a:cubicBezTo>
                  <a:cubicBezTo>
                    <a:pt x="2258" y="4737"/>
                    <a:pt x="4274" y="5373"/>
                    <a:pt x="6137" y="5680"/>
                  </a:cubicBezTo>
                  <a:cubicBezTo>
                    <a:pt x="6849" y="5793"/>
                    <a:pt x="7628" y="5873"/>
                    <a:pt x="8411" y="5873"/>
                  </a:cubicBezTo>
                  <a:cubicBezTo>
                    <a:pt x="9748" y="5873"/>
                    <a:pt x="11100" y="5639"/>
                    <a:pt x="12164" y="4935"/>
                  </a:cubicBezTo>
                  <a:cubicBezTo>
                    <a:pt x="12173" y="4927"/>
                    <a:pt x="12181" y="4918"/>
                    <a:pt x="12187" y="4908"/>
                  </a:cubicBezTo>
                  <a:lnTo>
                    <a:pt x="12187" y="4908"/>
                  </a:lnTo>
                  <a:cubicBezTo>
                    <a:pt x="12235" y="4856"/>
                    <a:pt x="12250" y="4769"/>
                    <a:pt x="12185" y="4693"/>
                  </a:cubicBezTo>
                  <a:cubicBezTo>
                    <a:pt x="10129" y="2195"/>
                    <a:pt x="6944" y="0"/>
                    <a:pt x="3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8208309" y="1762961"/>
              <a:ext cx="397842" cy="264872"/>
            </a:xfrm>
            <a:custGeom>
              <a:rect b="b" l="l" r="r" t="t"/>
              <a:pathLst>
                <a:path extrusionOk="0" h="7203" w="10819">
                  <a:moveTo>
                    <a:pt x="1694" y="347"/>
                  </a:moveTo>
                  <a:cubicBezTo>
                    <a:pt x="2435" y="347"/>
                    <a:pt x="3203" y="658"/>
                    <a:pt x="3836" y="983"/>
                  </a:cubicBezTo>
                  <a:cubicBezTo>
                    <a:pt x="4625" y="1356"/>
                    <a:pt x="5370" y="1860"/>
                    <a:pt x="6093" y="2364"/>
                  </a:cubicBezTo>
                  <a:cubicBezTo>
                    <a:pt x="7682" y="3571"/>
                    <a:pt x="9066" y="5004"/>
                    <a:pt x="10403" y="6464"/>
                  </a:cubicBezTo>
                  <a:lnTo>
                    <a:pt x="10403" y="6464"/>
                  </a:lnTo>
                  <a:cubicBezTo>
                    <a:pt x="9805" y="6803"/>
                    <a:pt x="9127" y="6932"/>
                    <a:pt x="8443" y="6932"/>
                  </a:cubicBezTo>
                  <a:cubicBezTo>
                    <a:pt x="7829" y="6932"/>
                    <a:pt x="7211" y="6828"/>
                    <a:pt x="6641" y="6681"/>
                  </a:cubicBezTo>
                  <a:cubicBezTo>
                    <a:pt x="5107" y="6265"/>
                    <a:pt x="3638" y="5520"/>
                    <a:pt x="2411" y="4533"/>
                  </a:cubicBezTo>
                  <a:cubicBezTo>
                    <a:pt x="1732" y="3986"/>
                    <a:pt x="1052" y="3328"/>
                    <a:pt x="636" y="2561"/>
                  </a:cubicBezTo>
                  <a:cubicBezTo>
                    <a:pt x="220" y="1772"/>
                    <a:pt x="176" y="611"/>
                    <a:pt x="1228" y="391"/>
                  </a:cubicBezTo>
                  <a:cubicBezTo>
                    <a:pt x="1381" y="361"/>
                    <a:pt x="1537" y="347"/>
                    <a:pt x="1694" y="347"/>
                  </a:cubicBezTo>
                  <a:close/>
                  <a:moveTo>
                    <a:pt x="1729" y="0"/>
                  </a:moveTo>
                  <a:cubicBezTo>
                    <a:pt x="1575" y="0"/>
                    <a:pt x="1423" y="13"/>
                    <a:pt x="1272" y="41"/>
                  </a:cubicBezTo>
                  <a:cubicBezTo>
                    <a:pt x="461" y="194"/>
                    <a:pt x="1" y="852"/>
                    <a:pt x="66" y="1641"/>
                  </a:cubicBezTo>
                  <a:cubicBezTo>
                    <a:pt x="132" y="2583"/>
                    <a:pt x="833" y="3438"/>
                    <a:pt x="1513" y="4095"/>
                  </a:cubicBezTo>
                  <a:cubicBezTo>
                    <a:pt x="2740" y="5278"/>
                    <a:pt x="4274" y="6177"/>
                    <a:pt x="5896" y="6725"/>
                  </a:cubicBezTo>
                  <a:cubicBezTo>
                    <a:pt x="6697" y="7000"/>
                    <a:pt x="7594" y="7203"/>
                    <a:pt x="8471" y="7203"/>
                  </a:cubicBezTo>
                  <a:cubicBezTo>
                    <a:pt x="9273" y="7203"/>
                    <a:pt x="10059" y="7033"/>
                    <a:pt x="10739" y="6593"/>
                  </a:cubicBezTo>
                  <a:cubicBezTo>
                    <a:pt x="10798" y="6557"/>
                    <a:pt x="10817" y="6505"/>
                    <a:pt x="10811" y="6457"/>
                  </a:cubicBezTo>
                  <a:lnTo>
                    <a:pt x="10811" y="6457"/>
                  </a:lnTo>
                  <a:cubicBezTo>
                    <a:pt x="10818" y="6414"/>
                    <a:pt x="10805" y="6368"/>
                    <a:pt x="10761" y="6330"/>
                  </a:cubicBezTo>
                  <a:cubicBezTo>
                    <a:pt x="9380" y="4840"/>
                    <a:pt x="7999" y="3372"/>
                    <a:pt x="6378" y="2167"/>
                  </a:cubicBezTo>
                  <a:cubicBezTo>
                    <a:pt x="5567" y="1531"/>
                    <a:pt x="4690" y="939"/>
                    <a:pt x="3748" y="545"/>
                  </a:cubicBezTo>
                  <a:cubicBezTo>
                    <a:pt x="3120" y="258"/>
                    <a:pt x="2419" y="0"/>
                    <a:pt x="1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7970574" y="1500293"/>
              <a:ext cx="358458" cy="175037"/>
            </a:xfrm>
            <a:custGeom>
              <a:rect b="b" l="l" r="r" t="t"/>
              <a:pathLst>
                <a:path extrusionOk="0" h="4760" w="9748">
                  <a:moveTo>
                    <a:pt x="3061" y="305"/>
                  </a:moveTo>
                  <a:cubicBezTo>
                    <a:pt x="3648" y="305"/>
                    <a:pt x="4209" y="411"/>
                    <a:pt x="4756" y="587"/>
                  </a:cubicBezTo>
                  <a:cubicBezTo>
                    <a:pt x="6440" y="1062"/>
                    <a:pt x="7955" y="2048"/>
                    <a:pt x="9424" y="2978"/>
                  </a:cubicBezTo>
                  <a:lnTo>
                    <a:pt x="9424" y="2978"/>
                  </a:lnTo>
                  <a:cubicBezTo>
                    <a:pt x="9114" y="4137"/>
                    <a:pt x="7844" y="4449"/>
                    <a:pt x="6752" y="4449"/>
                  </a:cubicBezTo>
                  <a:cubicBezTo>
                    <a:pt x="6678" y="4449"/>
                    <a:pt x="6604" y="4447"/>
                    <a:pt x="6531" y="4444"/>
                  </a:cubicBezTo>
                  <a:cubicBezTo>
                    <a:pt x="5392" y="4444"/>
                    <a:pt x="4230" y="4225"/>
                    <a:pt x="3156" y="3875"/>
                  </a:cubicBezTo>
                  <a:cubicBezTo>
                    <a:pt x="2608" y="3677"/>
                    <a:pt x="2061" y="3436"/>
                    <a:pt x="1600" y="3086"/>
                  </a:cubicBezTo>
                  <a:cubicBezTo>
                    <a:pt x="1162" y="2757"/>
                    <a:pt x="680" y="2209"/>
                    <a:pt x="724" y="1595"/>
                  </a:cubicBezTo>
                  <a:cubicBezTo>
                    <a:pt x="768" y="675"/>
                    <a:pt x="1885" y="368"/>
                    <a:pt x="2630" y="324"/>
                  </a:cubicBezTo>
                  <a:cubicBezTo>
                    <a:pt x="2775" y="312"/>
                    <a:pt x="2919" y="305"/>
                    <a:pt x="3061" y="305"/>
                  </a:cubicBezTo>
                  <a:close/>
                  <a:moveTo>
                    <a:pt x="3002" y="0"/>
                  </a:moveTo>
                  <a:cubicBezTo>
                    <a:pt x="2803" y="0"/>
                    <a:pt x="2606" y="13"/>
                    <a:pt x="2411" y="40"/>
                  </a:cubicBezTo>
                  <a:cubicBezTo>
                    <a:pt x="1710" y="149"/>
                    <a:pt x="855" y="390"/>
                    <a:pt x="548" y="1135"/>
                  </a:cubicBezTo>
                  <a:cubicBezTo>
                    <a:pt x="1" y="2428"/>
                    <a:pt x="1513" y="3502"/>
                    <a:pt x="2499" y="3940"/>
                  </a:cubicBezTo>
                  <a:cubicBezTo>
                    <a:pt x="3638" y="4423"/>
                    <a:pt x="4997" y="4707"/>
                    <a:pt x="6246" y="4751"/>
                  </a:cubicBezTo>
                  <a:cubicBezTo>
                    <a:pt x="6354" y="4757"/>
                    <a:pt x="6465" y="4759"/>
                    <a:pt x="6578" y="4759"/>
                  </a:cubicBezTo>
                  <a:cubicBezTo>
                    <a:pt x="7864" y="4759"/>
                    <a:pt x="9409" y="4386"/>
                    <a:pt x="9731" y="2976"/>
                  </a:cubicBezTo>
                  <a:cubicBezTo>
                    <a:pt x="9748" y="2899"/>
                    <a:pt x="9718" y="2839"/>
                    <a:pt x="9672" y="2806"/>
                  </a:cubicBezTo>
                  <a:lnTo>
                    <a:pt x="9672" y="2806"/>
                  </a:lnTo>
                  <a:cubicBezTo>
                    <a:pt x="9664" y="2796"/>
                    <a:pt x="9655" y="2787"/>
                    <a:pt x="9643" y="2779"/>
                  </a:cubicBezTo>
                  <a:cubicBezTo>
                    <a:pt x="8131" y="1793"/>
                    <a:pt x="6575" y="785"/>
                    <a:pt x="4822" y="281"/>
                  </a:cubicBezTo>
                  <a:cubicBezTo>
                    <a:pt x="4228" y="115"/>
                    <a:pt x="3608"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8720847" y="3293370"/>
              <a:ext cx="359414" cy="175037"/>
            </a:xfrm>
            <a:custGeom>
              <a:rect b="b" l="l" r="r" t="t"/>
              <a:pathLst>
                <a:path extrusionOk="0" h="4760" w="9774">
                  <a:moveTo>
                    <a:pt x="3061" y="305"/>
                  </a:moveTo>
                  <a:cubicBezTo>
                    <a:pt x="3648" y="305"/>
                    <a:pt x="4213" y="411"/>
                    <a:pt x="4778" y="587"/>
                  </a:cubicBezTo>
                  <a:cubicBezTo>
                    <a:pt x="6447" y="1086"/>
                    <a:pt x="7966" y="2056"/>
                    <a:pt x="9441" y="2989"/>
                  </a:cubicBezTo>
                  <a:lnTo>
                    <a:pt x="9441" y="2989"/>
                  </a:lnTo>
                  <a:cubicBezTo>
                    <a:pt x="9108" y="4139"/>
                    <a:pt x="7859" y="4448"/>
                    <a:pt x="6756" y="4448"/>
                  </a:cubicBezTo>
                  <a:cubicBezTo>
                    <a:pt x="6680" y="4448"/>
                    <a:pt x="6605" y="4447"/>
                    <a:pt x="6531" y="4444"/>
                  </a:cubicBezTo>
                  <a:cubicBezTo>
                    <a:pt x="5413" y="4444"/>
                    <a:pt x="4230" y="4225"/>
                    <a:pt x="3156" y="3875"/>
                  </a:cubicBezTo>
                  <a:cubicBezTo>
                    <a:pt x="2608" y="3677"/>
                    <a:pt x="2060" y="3436"/>
                    <a:pt x="1600" y="3086"/>
                  </a:cubicBezTo>
                  <a:cubicBezTo>
                    <a:pt x="1162" y="2757"/>
                    <a:pt x="702" y="2209"/>
                    <a:pt x="724" y="1595"/>
                  </a:cubicBezTo>
                  <a:cubicBezTo>
                    <a:pt x="767" y="675"/>
                    <a:pt x="1885" y="368"/>
                    <a:pt x="2630" y="324"/>
                  </a:cubicBezTo>
                  <a:cubicBezTo>
                    <a:pt x="2775" y="311"/>
                    <a:pt x="2919" y="305"/>
                    <a:pt x="3061" y="305"/>
                  </a:cubicBezTo>
                  <a:close/>
                  <a:moveTo>
                    <a:pt x="3011" y="0"/>
                  </a:moveTo>
                  <a:cubicBezTo>
                    <a:pt x="2811" y="0"/>
                    <a:pt x="2611" y="12"/>
                    <a:pt x="2411" y="39"/>
                  </a:cubicBezTo>
                  <a:cubicBezTo>
                    <a:pt x="1710" y="149"/>
                    <a:pt x="855" y="390"/>
                    <a:pt x="548" y="1135"/>
                  </a:cubicBezTo>
                  <a:cubicBezTo>
                    <a:pt x="0" y="2428"/>
                    <a:pt x="1513" y="3502"/>
                    <a:pt x="2499" y="3940"/>
                  </a:cubicBezTo>
                  <a:cubicBezTo>
                    <a:pt x="3660" y="4422"/>
                    <a:pt x="4997" y="4707"/>
                    <a:pt x="6246" y="4751"/>
                  </a:cubicBezTo>
                  <a:cubicBezTo>
                    <a:pt x="6356" y="4756"/>
                    <a:pt x="6468" y="4759"/>
                    <a:pt x="6583" y="4759"/>
                  </a:cubicBezTo>
                  <a:cubicBezTo>
                    <a:pt x="7882" y="4759"/>
                    <a:pt x="9408" y="4386"/>
                    <a:pt x="9731" y="2976"/>
                  </a:cubicBezTo>
                  <a:cubicBezTo>
                    <a:pt x="9773" y="2880"/>
                    <a:pt x="9723" y="2811"/>
                    <a:pt x="9655" y="2786"/>
                  </a:cubicBezTo>
                  <a:lnTo>
                    <a:pt x="9655" y="2786"/>
                  </a:lnTo>
                  <a:cubicBezTo>
                    <a:pt x="9651" y="2784"/>
                    <a:pt x="9647" y="2781"/>
                    <a:pt x="9643" y="2779"/>
                  </a:cubicBezTo>
                  <a:cubicBezTo>
                    <a:pt x="8153" y="1793"/>
                    <a:pt x="6575" y="784"/>
                    <a:pt x="4822" y="280"/>
                  </a:cubicBezTo>
                  <a:cubicBezTo>
                    <a:pt x="4227" y="115"/>
                    <a:pt x="3621"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641860" y="2819957"/>
              <a:ext cx="358127" cy="174596"/>
            </a:xfrm>
            <a:custGeom>
              <a:rect b="b" l="l" r="r" t="t"/>
              <a:pathLst>
                <a:path extrusionOk="0" h="4748" w="9739">
                  <a:moveTo>
                    <a:pt x="2974" y="301"/>
                  </a:moveTo>
                  <a:cubicBezTo>
                    <a:pt x="3590" y="301"/>
                    <a:pt x="4189" y="396"/>
                    <a:pt x="4756" y="597"/>
                  </a:cubicBezTo>
                  <a:cubicBezTo>
                    <a:pt x="6426" y="1074"/>
                    <a:pt x="7945" y="2044"/>
                    <a:pt x="9420" y="2999"/>
                  </a:cubicBezTo>
                  <a:lnTo>
                    <a:pt x="9420" y="2999"/>
                  </a:lnTo>
                  <a:cubicBezTo>
                    <a:pt x="9078" y="4180"/>
                    <a:pt x="7766" y="4455"/>
                    <a:pt x="6641" y="4455"/>
                  </a:cubicBezTo>
                  <a:cubicBezTo>
                    <a:pt x="6597" y="4455"/>
                    <a:pt x="6553" y="4455"/>
                    <a:pt x="6510" y="4454"/>
                  </a:cubicBezTo>
                  <a:cubicBezTo>
                    <a:pt x="5392" y="4454"/>
                    <a:pt x="4208" y="4235"/>
                    <a:pt x="3135" y="3884"/>
                  </a:cubicBezTo>
                  <a:cubicBezTo>
                    <a:pt x="2587" y="3687"/>
                    <a:pt x="2039" y="3446"/>
                    <a:pt x="1579" y="3074"/>
                  </a:cubicBezTo>
                  <a:cubicBezTo>
                    <a:pt x="1140" y="2745"/>
                    <a:pt x="680" y="2197"/>
                    <a:pt x="702" y="1605"/>
                  </a:cubicBezTo>
                  <a:cubicBezTo>
                    <a:pt x="746" y="663"/>
                    <a:pt x="1885" y="356"/>
                    <a:pt x="2609" y="312"/>
                  </a:cubicBezTo>
                  <a:cubicBezTo>
                    <a:pt x="2731" y="305"/>
                    <a:pt x="2853" y="301"/>
                    <a:pt x="2974" y="301"/>
                  </a:cubicBezTo>
                  <a:close/>
                  <a:moveTo>
                    <a:pt x="3012" y="1"/>
                  </a:moveTo>
                  <a:cubicBezTo>
                    <a:pt x="2805" y="1"/>
                    <a:pt x="2597" y="16"/>
                    <a:pt x="2390" y="49"/>
                  </a:cubicBezTo>
                  <a:cubicBezTo>
                    <a:pt x="1688" y="159"/>
                    <a:pt x="834" y="400"/>
                    <a:pt x="549" y="1145"/>
                  </a:cubicBezTo>
                  <a:cubicBezTo>
                    <a:pt x="1" y="2416"/>
                    <a:pt x="1491" y="3490"/>
                    <a:pt x="2477" y="3928"/>
                  </a:cubicBezTo>
                  <a:cubicBezTo>
                    <a:pt x="3639" y="4432"/>
                    <a:pt x="4976" y="4695"/>
                    <a:pt x="6247" y="4739"/>
                  </a:cubicBezTo>
                  <a:cubicBezTo>
                    <a:pt x="6355" y="4744"/>
                    <a:pt x="6465" y="4747"/>
                    <a:pt x="6578" y="4747"/>
                  </a:cubicBezTo>
                  <a:cubicBezTo>
                    <a:pt x="7861" y="4747"/>
                    <a:pt x="9387" y="4374"/>
                    <a:pt x="9709" y="2964"/>
                  </a:cubicBezTo>
                  <a:cubicBezTo>
                    <a:pt x="9738" y="2887"/>
                    <a:pt x="9699" y="2826"/>
                    <a:pt x="9642" y="2800"/>
                  </a:cubicBezTo>
                  <a:lnTo>
                    <a:pt x="9642" y="2800"/>
                  </a:lnTo>
                  <a:cubicBezTo>
                    <a:pt x="9636" y="2796"/>
                    <a:pt x="9629" y="2792"/>
                    <a:pt x="9621" y="2789"/>
                  </a:cubicBezTo>
                  <a:cubicBezTo>
                    <a:pt x="8131" y="1802"/>
                    <a:pt x="6553" y="772"/>
                    <a:pt x="4800" y="290"/>
                  </a:cubicBezTo>
                  <a:cubicBezTo>
                    <a:pt x="4213" y="127"/>
                    <a:pt x="3614"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8378346" y="2129659"/>
              <a:ext cx="358826" cy="175074"/>
            </a:xfrm>
            <a:custGeom>
              <a:rect b="b" l="l" r="r" t="t"/>
              <a:pathLst>
                <a:path extrusionOk="0" h="4761" w="9758">
                  <a:moveTo>
                    <a:pt x="3061" y="306"/>
                  </a:moveTo>
                  <a:cubicBezTo>
                    <a:pt x="3648" y="306"/>
                    <a:pt x="4213" y="412"/>
                    <a:pt x="4778" y="588"/>
                  </a:cubicBezTo>
                  <a:cubicBezTo>
                    <a:pt x="6447" y="1087"/>
                    <a:pt x="7966" y="2057"/>
                    <a:pt x="9442" y="2990"/>
                  </a:cubicBezTo>
                  <a:lnTo>
                    <a:pt x="9442" y="2990"/>
                  </a:lnTo>
                  <a:cubicBezTo>
                    <a:pt x="9109" y="4140"/>
                    <a:pt x="7859" y="4449"/>
                    <a:pt x="6756" y="4449"/>
                  </a:cubicBezTo>
                  <a:cubicBezTo>
                    <a:pt x="6680" y="4449"/>
                    <a:pt x="6605" y="4448"/>
                    <a:pt x="6531" y="4445"/>
                  </a:cubicBezTo>
                  <a:cubicBezTo>
                    <a:pt x="5414" y="4445"/>
                    <a:pt x="4230" y="4226"/>
                    <a:pt x="3156" y="3875"/>
                  </a:cubicBezTo>
                  <a:cubicBezTo>
                    <a:pt x="2608" y="3700"/>
                    <a:pt x="2061" y="3437"/>
                    <a:pt x="1600" y="3086"/>
                  </a:cubicBezTo>
                  <a:cubicBezTo>
                    <a:pt x="1162" y="2758"/>
                    <a:pt x="702" y="2210"/>
                    <a:pt x="724" y="1596"/>
                  </a:cubicBezTo>
                  <a:cubicBezTo>
                    <a:pt x="768" y="676"/>
                    <a:pt x="1885" y="369"/>
                    <a:pt x="2630" y="325"/>
                  </a:cubicBezTo>
                  <a:cubicBezTo>
                    <a:pt x="2775" y="312"/>
                    <a:pt x="2919" y="306"/>
                    <a:pt x="3061" y="306"/>
                  </a:cubicBezTo>
                  <a:close/>
                  <a:moveTo>
                    <a:pt x="3011" y="1"/>
                  </a:moveTo>
                  <a:cubicBezTo>
                    <a:pt x="2811" y="1"/>
                    <a:pt x="2611" y="13"/>
                    <a:pt x="2411" y="40"/>
                  </a:cubicBezTo>
                  <a:cubicBezTo>
                    <a:pt x="1710" y="150"/>
                    <a:pt x="855" y="413"/>
                    <a:pt x="548" y="1136"/>
                  </a:cubicBezTo>
                  <a:cubicBezTo>
                    <a:pt x="1" y="2429"/>
                    <a:pt x="1513" y="3503"/>
                    <a:pt x="2499" y="3941"/>
                  </a:cubicBezTo>
                  <a:cubicBezTo>
                    <a:pt x="3660" y="4423"/>
                    <a:pt x="4997" y="4708"/>
                    <a:pt x="6246" y="4752"/>
                  </a:cubicBezTo>
                  <a:cubicBezTo>
                    <a:pt x="6356" y="4757"/>
                    <a:pt x="6469" y="4760"/>
                    <a:pt x="6583" y="4760"/>
                  </a:cubicBezTo>
                  <a:cubicBezTo>
                    <a:pt x="7883" y="4760"/>
                    <a:pt x="9409" y="4387"/>
                    <a:pt x="9731" y="2977"/>
                  </a:cubicBezTo>
                  <a:cubicBezTo>
                    <a:pt x="9757" y="2898"/>
                    <a:pt x="9728" y="2840"/>
                    <a:pt x="9680" y="2811"/>
                  </a:cubicBezTo>
                  <a:lnTo>
                    <a:pt x="9680" y="2811"/>
                  </a:lnTo>
                  <a:cubicBezTo>
                    <a:pt x="9670" y="2799"/>
                    <a:pt x="9658" y="2788"/>
                    <a:pt x="9643" y="2780"/>
                  </a:cubicBezTo>
                  <a:cubicBezTo>
                    <a:pt x="8153" y="1793"/>
                    <a:pt x="6575" y="785"/>
                    <a:pt x="4822" y="281"/>
                  </a:cubicBezTo>
                  <a:cubicBezTo>
                    <a:pt x="4228" y="116"/>
                    <a:pt x="3621"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8678927" y="3033865"/>
              <a:ext cx="358385" cy="174890"/>
            </a:xfrm>
            <a:custGeom>
              <a:rect b="b" l="l" r="r" t="t"/>
              <a:pathLst>
                <a:path extrusionOk="0" h="4756" w="9746">
                  <a:moveTo>
                    <a:pt x="2954" y="293"/>
                  </a:moveTo>
                  <a:cubicBezTo>
                    <a:pt x="3580" y="293"/>
                    <a:pt x="4176" y="400"/>
                    <a:pt x="4756" y="588"/>
                  </a:cubicBezTo>
                  <a:cubicBezTo>
                    <a:pt x="6447" y="1065"/>
                    <a:pt x="7966" y="2035"/>
                    <a:pt x="9420" y="2989"/>
                  </a:cubicBezTo>
                  <a:lnTo>
                    <a:pt x="9420" y="2989"/>
                  </a:lnTo>
                  <a:cubicBezTo>
                    <a:pt x="9078" y="4171"/>
                    <a:pt x="7766" y="4446"/>
                    <a:pt x="6641" y="4446"/>
                  </a:cubicBezTo>
                  <a:cubicBezTo>
                    <a:pt x="6597" y="4446"/>
                    <a:pt x="6553" y="4445"/>
                    <a:pt x="6510" y="4445"/>
                  </a:cubicBezTo>
                  <a:cubicBezTo>
                    <a:pt x="5392" y="4445"/>
                    <a:pt x="4209" y="4226"/>
                    <a:pt x="3157" y="3875"/>
                  </a:cubicBezTo>
                  <a:cubicBezTo>
                    <a:pt x="2609" y="3678"/>
                    <a:pt x="2061" y="3437"/>
                    <a:pt x="1579" y="3064"/>
                  </a:cubicBezTo>
                  <a:cubicBezTo>
                    <a:pt x="1140" y="2735"/>
                    <a:pt x="680" y="2187"/>
                    <a:pt x="702" y="1596"/>
                  </a:cubicBezTo>
                  <a:cubicBezTo>
                    <a:pt x="768" y="653"/>
                    <a:pt x="1886" y="368"/>
                    <a:pt x="2631" y="303"/>
                  </a:cubicBezTo>
                  <a:cubicBezTo>
                    <a:pt x="2739" y="296"/>
                    <a:pt x="2847" y="293"/>
                    <a:pt x="2954" y="293"/>
                  </a:cubicBezTo>
                  <a:close/>
                  <a:moveTo>
                    <a:pt x="3002" y="0"/>
                  </a:moveTo>
                  <a:cubicBezTo>
                    <a:pt x="2803" y="0"/>
                    <a:pt x="2606" y="13"/>
                    <a:pt x="2412" y="40"/>
                  </a:cubicBezTo>
                  <a:cubicBezTo>
                    <a:pt x="1688" y="149"/>
                    <a:pt x="834" y="390"/>
                    <a:pt x="549" y="1136"/>
                  </a:cubicBezTo>
                  <a:cubicBezTo>
                    <a:pt x="1" y="2407"/>
                    <a:pt x="1513" y="3480"/>
                    <a:pt x="2499" y="3919"/>
                  </a:cubicBezTo>
                  <a:cubicBezTo>
                    <a:pt x="3639" y="4423"/>
                    <a:pt x="4976" y="4686"/>
                    <a:pt x="6247" y="4751"/>
                  </a:cubicBezTo>
                  <a:cubicBezTo>
                    <a:pt x="6325" y="4754"/>
                    <a:pt x="6404" y="4755"/>
                    <a:pt x="6484" y="4755"/>
                  </a:cubicBezTo>
                  <a:cubicBezTo>
                    <a:pt x="7786" y="4755"/>
                    <a:pt x="9380" y="4399"/>
                    <a:pt x="9731" y="2954"/>
                  </a:cubicBezTo>
                  <a:cubicBezTo>
                    <a:pt x="9746" y="2897"/>
                    <a:pt x="9722" y="2849"/>
                    <a:pt x="9683" y="2817"/>
                  </a:cubicBezTo>
                  <a:lnTo>
                    <a:pt x="9683" y="2817"/>
                  </a:lnTo>
                  <a:cubicBezTo>
                    <a:pt x="9675" y="2801"/>
                    <a:pt x="9662" y="2788"/>
                    <a:pt x="9643" y="2779"/>
                  </a:cubicBezTo>
                  <a:cubicBezTo>
                    <a:pt x="8131" y="1793"/>
                    <a:pt x="6575" y="763"/>
                    <a:pt x="4822" y="281"/>
                  </a:cubicBezTo>
                  <a:cubicBezTo>
                    <a:pt x="4228" y="116"/>
                    <a:pt x="3609"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8315502" y="1195557"/>
              <a:ext cx="171691" cy="412955"/>
            </a:xfrm>
            <a:custGeom>
              <a:rect b="b" l="l" r="r" t="t"/>
              <a:pathLst>
                <a:path extrusionOk="0" h="11230" w="4669">
                  <a:moveTo>
                    <a:pt x="2695" y="294"/>
                  </a:moveTo>
                  <a:cubicBezTo>
                    <a:pt x="3252" y="294"/>
                    <a:pt x="3586" y="931"/>
                    <a:pt x="3770" y="1379"/>
                  </a:cubicBezTo>
                  <a:cubicBezTo>
                    <a:pt x="4383" y="2870"/>
                    <a:pt x="4142" y="4689"/>
                    <a:pt x="3682" y="6201"/>
                  </a:cubicBezTo>
                  <a:cubicBezTo>
                    <a:pt x="3142" y="7902"/>
                    <a:pt x="2053" y="9348"/>
                    <a:pt x="971" y="10781"/>
                  </a:cubicBezTo>
                  <a:lnTo>
                    <a:pt x="971" y="10781"/>
                  </a:lnTo>
                  <a:cubicBezTo>
                    <a:pt x="148" y="8012"/>
                    <a:pt x="77" y="4800"/>
                    <a:pt x="1118" y="2103"/>
                  </a:cubicBezTo>
                  <a:cubicBezTo>
                    <a:pt x="1359" y="1445"/>
                    <a:pt x="1797" y="437"/>
                    <a:pt x="2564" y="306"/>
                  </a:cubicBezTo>
                  <a:cubicBezTo>
                    <a:pt x="2609" y="298"/>
                    <a:pt x="2653" y="294"/>
                    <a:pt x="2695" y="294"/>
                  </a:cubicBezTo>
                  <a:close/>
                  <a:moveTo>
                    <a:pt x="2711" y="0"/>
                  </a:moveTo>
                  <a:cubicBezTo>
                    <a:pt x="2233" y="0"/>
                    <a:pt x="1801" y="335"/>
                    <a:pt x="1490" y="700"/>
                  </a:cubicBezTo>
                  <a:cubicBezTo>
                    <a:pt x="986" y="1358"/>
                    <a:pt x="680" y="2234"/>
                    <a:pt x="482" y="3067"/>
                  </a:cubicBezTo>
                  <a:cubicBezTo>
                    <a:pt x="263" y="3878"/>
                    <a:pt x="154" y="4754"/>
                    <a:pt x="110" y="5609"/>
                  </a:cubicBezTo>
                  <a:cubicBezTo>
                    <a:pt x="0" y="7472"/>
                    <a:pt x="219" y="9357"/>
                    <a:pt x="767" y="11154"/>
                  </a:cubicBezTo>
                  <a:cubicBezTo>
                    <a:pt x="789" y="11196"/>
                    <a:pt x="835" y="11220"/>
                    <a:pt x="886" y="11227"/>
                  </a:cubicBezTo>
                  <a:lnTo>
                    <a:pt x="886" y="11227"/>
                  </a:lnTo>
                  <a:cubicBezTo>
                    <a:pt x="895" y="11229"/>
                    <a:pt x="905" y="11229"/>
                    <a:pt x="914" y="11229"/>
                  </a:cubicBezTo>
                  <a:cubicBezTo>
                    <a:pt x="924" y="11229"/>
                    <a:pt x="934" y="11229"/>
                    <a:pt x="944" y="11227"/>
                  </a:cubicBezTo>
                  <a:lnTo>
                    <a:pt x="944" y="11227"/>
                  </a:lnTo>
                  <a:cubicBezTo>
                    <a:pt x="1004" y="11218"/>
                    <a:pt x="1058" y="11185"/>
                    <a:pt x="1066" y="11127"/>
                  </a:cubicBezTo>
                  <a:lnTo>
                    <a:pt x="1066" y="11127"/>
                  </a:lnTo>
                  <a:cubicBezTo>
                    <a:pt x="2173" y="9654"/>
                    <a:pt x="3316" y="8220"/>
                    <a:pt x="3901" y="6464"/>
                  </a:cubicBezTo>
                  <a:cubicBezTo>
                    <a:pt x="4449" y="4864"/>
                    <a:pt x="4668" y="2935"/>
                    <a:pt x="4054" y="1314"/>
                  </a:cubicBezTo>
                  <a:cubicBezTo>
                    <a:pt x="3857" y="810"/>
                    <a:pt x="3550" y="240"/>
                    <a:pt x="3003" y="43"/>
                  </a:cubicBezTo>
                  <a:cubicBezTo>
                    <a:pt x="2904" y="13"/>
                    <a:pt x="2807"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8478295" y="1461902"/>
              <a:ext cx="182134" cy="345735"/>
            </a:xfrm>
            <a:custGeom>
              <a:rect b="b" l="l" r="r" t="t"/>
              <a:pathLst>
                <a:path extrusionOk="0" h="9402" w="4953">
                  <a:moveTo>
                    <a:pt x="3374" y="285"/>
                  </a:moveTo>
                  <a:cubicBezTo>
                    <a:pt x="3528" y="285"/>
                    <a:pt x="3683" y="327"/>
                    <a:pt x="3835" y="426"/>
                  </a:cubicBezTo>
                  <a:cubicBezTo>
                    <a:pt x="4515" y="864"/>
                    <a:pt x="4646" y="1851"/>
                    <a:pt x="4646" y="2596"/>
                  </a:cubicBezTo>
                  <a:cubicBezTo>
                    <a:pt x="4646" y="4064"/>
                    <a:pt x="4273" y="5488"/>
                    <a:pt x="3528" y="6781"/>
                  </a:cubicBezTo>
                  <a:cubicBezTo>
                    <a:pt x="2883" y="7947"/>
                    <a:pt x="1843" y="9092"/>
                    <a:pt x="407" y="9092"/>
                  </a:cubicBezTo>
                  <a:cubicBezTo>
                    <a:pt x="384" y="9092"/>
                    <a:pt x="360" y="9092"/>
                    <a:pt x="336" y="9091"/>
                  </a:cubicBezTo>
                  <a:lnTo>
                    <a:pt x="336" y="9091"/>
                  </a:lnTo>
                  <a:cubicBezTo>
                    <a:pt x="417" y="7686"/>
                    <a:pt x="423" y="6281"/>
                    <a:pt x="636" y="4897"/>
                  </a:cubicBezTo>
                  <a:cubicBezTo>
                    <a:pt x="855" y="3560"/>
                    <a:pt x="1227" y="2135"/>
                    <a:pt x="2104" y="1062"/>
                  </a:cubicBezTo>
                  <a:cubicBezTo>
                    <a:pt x="2404" y="711"/>
                    <a:pt x="2882" y="285"/>
                    <a:pt x="3374" y="285"/>
                  </a:cubicBezTo>
                  <a:close/>
                  <a:moveTo>
                    <a:pt x="3334" y="0"/>
                  </a:moveTo>
                  <a:cubicBezTo>
                    <a:pt x="3170" y="0"/>
                    <a:pt x="3000" y="32"/>
                    <a:pt x="2827" y="97"/>
                  </a:cubicBezTo>
                  <a:cubicBezTo>
                    <a:pt x="2192" y="382"/>
                    <a:pt x="1753" y="952"/>
                    <a:pt x="1425" y="1522"/>
                  </a:cubicBezTo>
                  <a:cubicBezTo>
                    <a:pt x="1008" y="2201"/>
                    <a:pt x="745" y="2946"/>
                    <a:pt x="548" y="3713"/>
                  </a:cubicBezTo>
                  <a:cubicBezTo>
                    <a:pt x="110" y="5532"/>
                    <a:pt x="110" y="7395"/>
                    <a:pt x="0" y="9214"/>
                  </a:cubicBezTo>
                  <a:cubicBezTo>
                    <a:pt x="0" y="9279"/>
                    <a:pt x="33" y="9322"/>
                    <a:pt x="78" y="9344"/>
                  </a:cubicBezTo>
                  <a:lnTo>
                    <a:pt x="78" y="9344"/>
                  </a:lnTo>
                  <a:cubicBezTo>
                    <a:pt x="102" y="9368"/>
                    <a:pt x="134" y="9385"/>
                    <a:pt x="175" y="9389"/>
                  </a:cubicBezTo>
                  <a:cubicBezTo>
                    <a:pt x="261" y="9397"/>
                    <a:pt x="347" y="9401"/>
                    <a:pt x="430" y="9401"/>
                  </a:cubicBezTo>
                  <a:cubicBezTo>
                    <a:pt x="1736" y="9401"/>
                    <a:pt x="2784" y="8467"/>
                    <a:pt x="3485" y="7417"/>
                  </a:cubicBezTo>
                  <a:cubicBezTo>
                    <a:pt x="4383" y="6036"/>
                    <a:pt x="4887" y="4458"/>
                    <a:pt x="4931" y="2815"/>
                  </a:cubicBezTo>
                  <a:cubicBezTo>
                    <a:pt x="4953" y="2070"/>
                    <a:pt x="4865" y="1259"/>
                    <a:pt x="4449" y="623"/>
                  </a:cubicBezTo>
                  <a:cubicBezTo>
                    <a:pt x="4162" y="225"/>
                    <a:pt x="3770" y="0"/>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9029481" y="2726297"/>
              <a:ext cx="182171" cy="345735"/>
            </a:xfrm>
            <a:custGeom>
              <a:rect b="b" l="l" r="r" t="t"/>
              <a:pathLst>
                <a:path extrusionOk="0" h="9402" w="4954">
                  <a:moveTo>
                    <a:pt x="3366" y="282"/>
                  </a:moveTo>
                  <a:cubicBezTo>
                    <a:pt x="3523" y="282"/>
                    <a:pt x="3681" y="325"/>
                    <a:pt x="3836" y="427"/>
                  </a:cubicBezTo>
                  <a:cubicBezTo>
                    <a:pt x="4515" y="865"/>
                    <a:pt x="4647" y="1851"/>
                    <a:pt x="4647" y="2596"/>
                  </a:cubicBezTo>
                  <a:cubicBezTo>
                    <a:pt x="4647" y="4065"/>
                    <a:pt x="4274" y="5489"/>
                    <a:pt x="3529" y="6782"/>
                  </a:cubicBezTo>
                  <a:cubicBezTo>
                    <a:pt x="2884" y="7947"/>
                    <a:pt x="1824" y="9093"/>
                    <a:pt x="387" y="9093"/>
                  </a:cubicBezTo>
                  <a:cubicBezTo>
                    <a:pt x="370" y="9093"/>
                    <a:pt x="353" y="9093"/>
                    <a:pt x="337" y="9093"/>
                  </a:cubicBezTo>
                  <a:lnTo>
                    <a:pt x="337" y="9093"/>
                  </a:lnTo>
                  <a:cubicBezTo>
                    <a:pt x="417" y="7687"/>
                    <a:pt x="423" y="6282"/>
                    <a:pt x="636" y="4897"/>
                  </a:cubicBezTo>
                  <a:cubicBezTo>
                    <a:pt x="856" y="3539"/>
                    <a:pt x="1228" y="2114"/>
                    <a:pt x="2105" y="1062"/>
                  </a:cubicBezTo>
                  <a:cubicBezTo>
                    <a:pt x="2403" y="697"/>
                    <a:pt x="2877" y="282"/>
                    <a:pt x="3366" y="282"/>
                  </a:cubicBezTo>
                  <a:close/>
                  <a:moveTo>
                    <a:pt x="3325" y="1"/>
                  </a:moveTo>
                  <a:cubicBezTo>
                    <a:pt x="3162" y="1"/>
                    <a:pt x="2995" y="32"/>
                    <a:pt x="2828" y="98"/>
                  </a:cubicBezTo>
                  <a:cubicBezTo>
                    <a:pt x="2192" y="361"/>
                    <a:pt x="1754" y="953"/>
                    <a:pt x="1425" y="1522"/>
                  </a:cubicBezTo>
                  <a:cubicBezTo>
                    <a:pt x="1009" y="2202"/>
                    <a:pt x="746" y="2947"/>
                    <a:pt x="549" y="3714"/>
                  </a:cubicBezTo>
                  <a:cubicBezTo>
                    <a:pt x="110" y="5511"/>
                    <a:pt x="110" y="7374"/>
                    <a:pt x="1" y="9215"/>
                  </a:cubicBezTo>
                  <a:cubicBezTo>
                    <a:pt x="1" y="9276"/>
                    <a:pt x="31" y="9318"/>
                    <a:pt x="72" y="9342"/>
                  </a:cubicBezTo>
                  <a:lnTo>
                    <a:pt x="72" y="9342"/>
                  </a:lnTo>
                  <a:cubicBezTo>
                    <a:pt x="93" y="9364"/>
                    <a:pt x="120" y="9381"/>
                    <a:pt x="154" y="9390"/>
                  </a:cubicBezTo>
                  <a:cubicBezTo>
                    <a:pt x="240" y="9398"/>
                    <a:pt x="326" y="9402"/>
                    <a:pt x="410" y="9402"/>
                  </a:cubicBezTo>
                  <a:cubicBezTo>
                    <a:pt x="1718" y="9402"/>
                    <a:pt x="2785" y="8468"/>
                    <a:pt x="3485" y="7418"/>
                  </a:cubicBezTo>
                  <a:cubicBezTo>
                    <a:pt x="4384" y="6037"/>
                    <a:pt x="4866" y="4459"/>
                    <a:pt x="4932" y="2815"/>
                  </a:cubicBezTo>
                  <a:cubicBezTo>
                    <a:pt x="4954" y="2070"/>
                    <a:pt x="4866" y="1238"/>
                    <a:pt x="4428" y="624"/>
                  </a:cubicBezTo>
                  <a:cubicBezTo>
                    <a:pt x="4157" y="225"/>
                    <a:pt x="3758"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807889" y="2045008"/>
              <a:ext cx="182171" cy="346066"/>
            </a:xfrm>
            <a:custGeom>
              <a:rect b="b" l="l" r="r" t="t"/>
              <a:pathLst>
                <a:path extrusionOk="0" h="9411" w="4954">
                  <a:moveTo>
                    <a:pt x="3365" y="291"/>
                  </a:moveTo>
                  <a:cubicBezTo>
                    <a:pt x="3522" y="291"/>
                    <a:pt x="3681" y="334"/>
                    <a:pt x="3835" y="436"/>
                  </a:cubicBezTo>
                  <a:cubicBezTo>
                    <a:pt x="4515" y="874"/>
                    <a:pt x="4646" y="1860"/>
                    <a:pt x="4646" y="2583"/>
                  </a:cubicBezTo>
                  <a:cubicBezTo>
                    <a:pt x="4646" y="4073"/>
                    <a:pt x="4274" y="5498"/>
                    <a:pt x="3529" y="6791"/>
                  </a:cubicBezTo>
                  <a:cubicBezTo>
                    <a:pt x="2884" y="7956"/>
                    <a:pt x="1823" y="9102"/>
                    <a:pt x="386" y="9102"/>
                  </a:cubicBezTo>
                  <a:cubicBezTo>
                    <a:pt x="369" y="9102"/>
                    <a:pt x="353" y="9102"/>
                    <a:pt x="336" y="9101"/>
                  </a:cubicBezTo>
                  <a:lnTo>
                    <a:pt x="336" y="9101"/>
                  </a:lnTo>
                  <a:cubicBezTo>
                    <a:pt x="417" y="7696"/>
                    <a:pt x="423" y="6291"/>
                    <a:pt x="636" y="4906"/>
                  </a:cubicBezTo>
                  <a:cubicBezTo>
                    <a:pt x="855" y="3547"/>
                    <a:pt x="1228" y="2123"/>
                    <a:pt x="2104" y="1071"/>
                  </a:cubicBezTo>
                  <a:cubicBezTo>
                    <a:pt x="2403" y="706"/>
                    <a:pt x="2877" y="291"/>
                    <a:pt x="3365" y="291"/>
                  </a:cubicBezTo>
                  <a:close/>
                  <a:moveTo>
                    <a:pt x="3330" y="0"/>
                  </a:moveTo>
                  <a:cubicBezTo>
                    <a:pt x="3166" y="0"/>
                    <a:pt x="2997" y="34"/>
                    <a:pt x="2827" y="107"/>
                  </a:cubicBezTo>
                  <a:cubicBezTo>
                    <a:pt x="2192" y="370"/>
                    <a:pt x="1753" y="940"/>
                    <a:pt x="1425" y="1531"/>
                  </a:cubicBezTo>
                  <a:cubicBezTo>
                    <a:pt x="1008" y="2211"/>
                    <a:pt x="745" y="2956"/>
                    <a:pt x="548" y="3723"/>
                  </a:cubicBezTo>
                  <a:cubicBezTo>
                    <a:pt x="110" y="5520"/>
                    <a:pt x="110" y="7383"/>
                    <a:pt x="0" y="9223"/>
                  </a:cubicBezTo>
                  <a:cubicBezTo>
                    <a:pt x="5" y="9270"/>
                    <a:pt x="27" y="9306"/>
                    <a:pt x="56" y="9330"/>
                  </a:cubicBezTo>
                  <a:lnTo>
                    <a:pt x="56" y="9330"/>
                  </a:lnTo>
                  <a:cubicBezTo>
                    <a:pt x="78" y="9362"/>
                    <a:pt x="110" y="9388"/>
                    <a:pt x="154" y="9399"/>
                  </a:cubicBezTo>
                  <a:cubicBezTo>
                    <a:pt x="240" y="9407"/>
                    <a:pt x="325" y="9411"/>
                    <a:pt x="409" y="9411"/>
                  </a:cubicBezTo>
                  <a:cubicBezTo>
                    <a:pt x="1717" y="9411"/>
                    <a:pt x="2785" y="8477"/>
                    <a:pt x="3485" y="7426"/>
                  </a:cubicBezTo>
                  <a:cubicBezTo>
                    <a:pt x="4383" y="6046"/>
                    <a:pt x="4865" y="4468"/>
                    <a:pt x="4931" y="2824"/>
                  </a:cubicBezTo>
                  <a:cubicBezTo>
                    <a:pt x="4953" y="2079"/>
                    <a:pt x="4865" y="1246"/>
                    <a:pt x="4427" y="633"/>
                  </a:cubicBezTo>
                  <a:cubicBezTo>
                    <a:pt x="4157" y="236"/>
                    <a:pt x="3761" y="0"/>
                    <a:pt x="3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7979436" y="1005552"/>
              <a:ext cx="249869" cy="410786"/>
            </a:xfrm>
            <a:custGeom>
              <a:rect b="b" l="l" r="r" t="t"/>
              <a:pathLst>
                <a:path extrusionOk="0" h="11171" w="6795">
                  <a:moveTo>
                    <a:pt x="2045" y="318"/>
                  </a:moveTo>
                  <a:cubicBezTo>
                    <a:pt x="2884" y="318"/>
                    <a:pt x="3602" y="879"/>
                    <a:pt x="4143" y="1440"/>
                  </a:cubicBezTo>
                  <a:cubicBezTo>
                    <a:pt x="5238" y="2624"/>
                    <a:pt x="5786" y="4180"/>
                    <a:pt x="5962" y="5779"/>
                  </a:cubicBezTo>
                  <a:cubicBezTo>
                    <a:pt x="6109" y="7460"/>
                    <a:pt x="5833" y="9181"/>
                    <a:pt x="5288" y="10768"/>
                  </a:cubicBezTo>
                  <a:lnTo>
                    <a:pt x="5288" y="10768"/>
                  </a:lnTo>
                  <a:cubicBezTo>
                    <a:pt x="4100" y="9627"/>
                    <a:pt x="2960" y="8366"/>
                    <a:pt x="2061" y="6985"/>
                  </a:cubicBezTo>
                  <a:cubicBezTo>
                    <a:pt x="1140" y="5560"/>
                    <a:pt x="417" y="3873"/>
                    <a:pt x="417" y="2163"/>
                  </a:cubicBezTo>
                  <a:cubicBezTo>
                    <a:pt x="417" y="1725"/>
                    <a:pt x="483" y="1243"/>
                    <a:pt x="724" y="892"/>
                  </a:cubicBezTo>
                  <a:cubicBezTo>
                    <a:pt x="987" y="542"/>
                    <a:pt x="1425" y="345"/>
                    <a:pt x="1907" y="323"/>
                  </a:cubicBezTo>
                  <a:cubicBezTo>
                    <a:pt x="1953" y="319"/>
                    <a:pt x="1999" y="318"/>
                    <a:pt x="2045" y="318"/>
                  </a:cubicBezTo>
                  <a:close/>
                  <a:moveTo>
                    <a:pt x="2082" y="0"/>
                  </a:moveTo>
                  <a:cubicBezTo>
                    <a:pt x="1412" y="0"/>
                    <a:pt x="724" y="295"/>
                    <a:pt x="395" y="914"/>
                  </a:cubicBezTo>
                  <a:cubicBezTo>
                    <a:pt x="1" y="1659"/>
                    <a:pt x="110" y="2668"/>
                    <a:pt x="286" y="3478"/>
                  </a:cubicBezTo>
                  <a:cubicBezTo>
                    <a:pt x="439" y="4399"/>
                    <a:pt x="812" y="5275"/>
                    <a:pt x="1250" y="6108"/>
                  </a:cubicBezTo>
                  <a:cubicBezTo>
                    <a:pt x="2238" y="7978"/>
                    <a:pt x="3648" y="9594"/>
                    <a:pt x="5211" y="11061"/>
                  </a:cubicBezTo>
                  <a:lnTo>
                    <a:pt x="5211" y="11061"/>
                  </a:lnTo>
                  <a:cubicBezTo>
                    <a:pt x="5223" y="11105"/>
                    <a:pt x="5258" y="11133"/>
                    <a:pt x="5301" y="11146"/>
                  </a:cubicBezTo>
                  <a:lnTo>
                    <a:pt x="5301" y="11146"/>
                  </a:lnTo>
                  <a:cubicBezTo>
                    <a:pt x="5302" y="11147"/>
                    <a:pt x="5303" y="11148"/>
                    <a:pt x="5304" y="11149"/>
                  </a:cubicBezTo>
                  <a:cubicBezTo>
                    <a:pt x="5323" y="11164"/>
                    <a:pt x="5344" y="11170"/>
                    <a:pt x="5365" y="11170"/>
                  </a:cubicBezTo>
                  <a:cubicBezTo>
                    <a:pt x="5400" y="11170"/>
                    <a:pt x="5436" y="11152"/>
                    <a:pt x="5462" y="11124"/>
                  </a:cubicBezTo>
                  <a:lnTo>
                    <a:pt x="5462" y="11124"/>
                  </a:lnTo>
                  <a:cubicBezTo>
                    <a:pt x="5487" y="11109"/>
                    <a:pt x="5508" y="11088"/>
                    <a:pt x="5523" y="11061"/>
                  </a:cubicBezTo>
                  <a:cubicBezTo>
                    <a:pt x="6663" y="7993"/>
                    <a:pt x="6794" y="3939"/>
                    <a:pt x="4493" y="1353"/>
                  </a:cubicBezTo>
                  <a:cubicBezTo>
                    <a:pt x="3923" y="739"/>
                    <a:pt x="3222" y="125"/>
                    <a:pt x="2346" y="16"/>
                  </a:cubicBezTo>
                  <a:cubicBezTo>
                    <a:pt x="2258" y="6"/>
                    <a:pt x="217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8171242" y="1409868"/>
              <a:ext cx="951783" cy="2338657"/>
            </a:xfrm>
            <a:custGeom>
              <a:rect b="b" l="l" r="r" t="t"/>
              <a:pathLst>
                <a:path extrusionOk="0" fill="none" h="63598" w="25883">
                  <a:moveTo>
                    <a:pt x="0" y="0"/>
                  </a:moveTo>
                  <a:cubicBezTo>
                    <a:pt x="0" y="0"/>
                    <a:pt x="25882" y="25728"/>
                    <a:pt x="24852" y="63598"/>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1"/>
          <p:cNvGrpSpPr/>
          <p:nvPr/>
        </p:nvGrpSpPr>
        <p:grpSpPr>
          <a:xfrm rot="567613">
            <a:off x="-379095" y="2479060"/>
            <a:ext cx="790125" cy="2604438"/>
            <a:chOff x="-350811" y="3273072"/>
            <a:chExt cx="884050" cy="2914040"/>
          </a:xfrm>
        </p:grpSpPr>
        <p:sp>
          <p:nvSpPr>
            <p:cNvPr id="312" name="Google Shape;312;p11"/>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1"/>
          <p:cNvSpPr/>
          <p:nvPr/>
        </p:nvSpPr>
        <p:spPr>
          <a:xfrm>
            <a:off x="-144784" y="-33796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3672277" y="-256341"/>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11"/>
          <p:cNvGrpSpPr/>
          <p:nvPr/>
        </p:nvGrpSpPr>
        <p:grpSpPr>
          <a:xfrm>
            <a:off x="9644447" y="6084053"/>
            <a:ext cx="1505901" cy="1187823"/>
            <a:chOff x="5566972" y="2005403"/>
            <a:chExt cx="1505901" cy="1187823"/>
          </a:xfrm>
        </p:grpSpPr>
        <p:sp>
          <p:nvSpPr>
            <p:cNvPr id="331" name="Google Shape;331;p11"/>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1"/>
          <p:cNvGrpSpPr/>
          <p:nvPr/>
        </p:nvGrpSpPr>
        <p:grpSpPr>
          <a:xfrm>
            <a:off x="183350" y="6565830"/>
            <a:ext cx="1505903" cy="1163815"/>
            <a:chOff x="778125" y="5062067"/>
            <a:chExt cx="1505903" cy="1163815"/>
          </a:xfrm>
        </p:grpSpPr>
        <p:sp>
          <p:nvSpPr>
            <p:cNvPr id="336" name="Google Shape;336;p11"/>
            <p:cNvSpPr/>
            <p:nvPr/>
          </p:nvSpPr>
          <p:spPr>
            <a:xfrm>
              <a:off x="778125" y="5062067"/>
              <a:ext cx="840583" cy="763213"/>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890171" y="5192647"/>
              <a:ext cx="524633" cy="932404"/>
            </a:xfrm>
            <a:custGeom>
              <a:rect b="b" l="l" r="r" t="t"/>
              <a:pathLst>
                <a:path extrusionOk="0" fill="none" h="25356" w="14267">
                  <a:moveTo>
                    <a:pt x="14267" y="0"/>
                  </a:moveTo>
                  <a:cubicBezTo>
                    <a:pt x="14267" y="0"/>
                    <a:pt x="4821" y="20885"/>
                    <a:pt x="0"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1020714" y="5631825"/>
              <a:ext cx="1022680" cy="318376"/>
            </a:xfrm>
            <a:custGeom>
              <a:rect b="b" l="l" r="r" t="t"/>
              <a:pathLst>
                <a:path extrusionOk="0" fill="none" h="8658" w="27811">
                  <a:moveTo>
                    <a:pt x="27811" y="1"/>
                  </a:moveTo>
                  <a:cubicBezTo>
                    <a:pt x="27811" y="1"/>
                    <a:pt x="6575" y="8657"/>
                    <a:pt x="0" y="8613"/>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rot="2700000">
              <a:off x="1296693" y="5277233"/>
              <a:ext cx="840596" cy="763225"/>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1"/>
          <p:cNvSpPr/>
          <p:nvPr/>
        </p:nvSpPr>
        <p:spPr>
          <a:xfrm>
            <a:off x="5494271" y="6223875"/>
            <a:ext cx="4547406" cy="1615426"/>
          </a:xfrm>
          <a:custGeom>
            <a:rect b="b" l="l" r="r" t="t"/>
            <a:pathLst>
              <a:path extrusionOk="0" h="31717" w="89283">
                <a:moveTo>
                  <a:pt x="33502" y="11227"/>
                </a:moveTo>
                <a:cubicBezTo>
                  <a:pt x="33562" y="11227"/>
                  <a:pt x="33623" y="11228"/>
                  <a:pt x="33684" y="11229"/>
                </a:cubicBezTo>
                <a:cubicBezTo>
                  <a:pt x="35437" y="11251"/>
                  <a:pt x="39053" y="12412"/>
                  <a:pt x="37475" y="14801"/>
                </a:cubicBezTo>
                <a:cubicBezTo>
                  <a:pt x="36927" y="15612"/>
                  <a:pt x="36051" y="16182"/>
                  <a:pt x="35240" y="16730"/>
                </a:cubicBezTo>
                <a:cubicBezTo>
                  <a:pt x="34517" y="17234"/>
                  <a:pt x="33749" y="17716"/>
                  <a:pt x="32939" y="18154"/>
                </a:cubicBezTo>
                <a:cubicBezTo>
                  <a:pt x="29460" y="20088"/>
                  <a:pt x="25500" y="21419"/>
                  <a:pt x="21483" y="21823"/>
                </a:cubicBezTo>
                <a:lnTo>
                  <a:pt x="21483" y="21823"/>
                </a:lnTo>
                <a:cubicBezTo>
                  <a:pt x="21027" y="20038"/>
                  <a:pt x="21596" y="18087"/>
                  <a:pt x="22682" y="16598"/>
                </a:cubicBezTo>
                <a:cubicBezTo>
                  <a:pt x="23910" y="14867"/>
                  <a:pt x="25794" y="13727"/>
                  <a:pt x="27657" y="12829"/>
                </a:cubicBezTo>
                <a:cubicBezTo>
                  <a:pt x="29466" y="11935"/>
                  <a:pt x="31461" y="11227"/>
                  <a:pt x="33502" y="11227"/>
                </a:cubicBezTo>
                <a:close/>
                <a:moveTo>
                  <a:pt x="66460" y="12490"/>
                </a:moveTo>
                <a:cubicBezTo>
                  <a:pt x="67009" y="12490"/>
                  <a:pt x="67556" y="12560"/>
                  <a:pt x="68090" y="12719"/>
                </a:cubicBezTo>
                <a:cubicBezTo>
                  <a:pt x="68945" y="12960"/>
                  <a:pt x="69690" y="13420"/>
                  <a:pt x="70260" y="14078"/>
                </a:cubicBezTo>
                <a:cubicBezTo>
                  <a:pt x="70611" y="14494"/>
                  <a:pt x="70939" y="14954"/>
                  <a:pt x="71137" y="15480"/>
                </a:cubicBezTo>
                <a:cubicBezTo>
                  <a:pt x="71553" y="16467"/>
                  <a:pt x="71334" y="17540"/>
                  <a:pt x="70917" y="18439"/>
                </a:cubicBezTo>
                <a:cubicBezTo>
                  <a:pt x="70063" y="20214"/>
                  <a:pt x="68507" y="21595"/>
                  <a:pt x="66995" y="22822"/>
                </a:cubicBezTo>
                <a:cubicBezTo>
                  <a:pt x="65461" y="24071"/>
                  <a:pt x="63795" y="25145"/>
                  <a:pt x="62042" y="26043"/>
                </a:cubicBezTo>
                <a:cubicBezTo>
                  <a:pt x="60084" y="27060"/>
                  <a:pt x="58023" y="27856"/>
                  <a:pt x="55902" y="28461"/>
                </a:cubicBezTo>
                <a:lnTo>
                  <a:pt x="55902" y="28461"/>
                </a:lnTo>
                <a:cubicBezTo>
                  <a:pt x="55706" y="28285"/>
                  <a:pt x="55517" y="28100"/>
                  <a:pt x="55336" y="27906"/>
                </a:cubicBezTo>
                <a:cubicBezTo>
                  <a:pt x="54021" y="26526"/>
                  <a:pt x="53714" y="24619"/>
                  <a:pt x="54152" y="22822"/>
                </a:cubicBezTo>
                <a:cubicBezTo>
                  <a:pt x="54634" y="20784"/>
                  <a:pt x="55884" y="18965"/>
                  <a:pt x="57264" y="17431"/>
                </a:cubicBezTo>
                <a:cubicBezTo>
                  <a:pt x="58776" y="15809"/>
                  <a:pt x="60552" y="14407"/>
                  <a:pt x="62590" y="13486"/>
                </a:cubicBezTo>
                <a:cubicBezTo>
                  <a:pt x="63772" y="12911"/>
                  <a:pt x="65119" y="12490"/>
                  <a:pt x="66460" y="12490"/>
                </a:cubicBezTo>
                <a:close/>
                <a:moveTo>
                  <a:pt x="3331" y="0"/>
                </a:moveTo>
                <a:cubicBezTo>
                  <a:pt x="3297" y="0"/>
                  <a:pt x="3259" y="15"/>
                  <a:pt x="3222" y="52"/>
                </a:cubicBezTo>
                <a:cubicBezTo>
                  <a:pt x="855" y="2660"/>
                  <a:pt x="0" y="6145"/>
                  <a:pt x="767" y="9563"/>
                </a:cubicBezTo>
                <a:cubicBezTo>
                  <a:pt x="1512" y="12960"/>
                  <a:pt x="3616" y="16050"/>
                  <a:pt x="6334" y="18198"/>
                </a:cubicBezTo>
                <a:cubicBezTo>
                  <a:pt x="9965" y="21014"/>
                  <a:pt x="14419" y="22200"/>
                  <a:pt x="18919" y="22200"/>
                </a:cubicBezTo>
                <a:cubicBezTo>
                  <a:pt x="19700" y="22200"/>
                  <a:pt x="20483" y="22164"/>
                  <a:pt x="21263" y="22095"/>
                </a:cubicBezTo>
                <a:lnTo>
                  <a:pt x="21263" y="22095"/>
                </a:lnTo>
                <a:cubicBezTo>
                  <a:pt x="21923" y="24333"/>
                  <a:pt x="23942" y="26013"/>
                  <a:pt x="25992" y="27073"/>
                </a:cubicBezTo>
                <a:cubicBezTo>
                  <a:pt x="28753" y="28498"/>
                  <a:pt x="31909" y="29177"/>
                  <a:pt x="34977" y="29638"/>
                </a:cubicBezTo>
                <a:cubicBezTo>
                  <a:pt x="37905" y="30077"/>
                  <a:pt x="40914" y="30296"/>
                  <a:pt x="43869" y="30296"/>
                </a:cubicBezTo>
                <a:cubicBezTo>
                  <a:pt x="44010" y="30296"/>
                  <a:pt x="44150" y="30296"/>
                  <a:pt x="44291" y="30295"/>
                </a:cubicBezTo>
                <a:cubicBezTo>
                  <a:pt x="48173" y="30274"/>
                  <a:pt x="52091" y="29816"/>
                  <a:pt x="55826" y="28776"/>
                </a:cubicBezTo>
                <a:lnTo>
                  <a:pt x="55826" y="28776"/>
                </a:lnTo>
                <a:cubicBezTo>
                  <a:pt x="56696" y="29512"/>
                  <a:pt x="57734" y="30086"/>
                  <a:pt x="58755" y="30514"/>
                </a:cubicBezTo>
                <a:cubicBezTo>
                  <a:pt x="60767" y="31375"/>
                  <a:pt x="62940" y="31716"/>
                  <a:pt x="65118" y="31716"/>
                </a:cubicBezTo>
                <a:cubicBezTo>
                  <a:pt x="66711" y="31716"/>
                  <a:pt x="68307" y="31534"/>
                  <a:pt x="69844" y="31237"/>
                </a:cubicBezTo>
                <a:cubicBezTo>
                  <a:pt x="74358" y="30361"/>
                  <a:pt x="78610" y="28454"/>
                  <a:pt x="82773" y="26569"/>
                </a:cubicBezTo>
                <a:cubicBezTo>
                  <a:pt x="84877" y="25605"/>
                  <a:pt x="87003" y="24685"/>
                  <a:pt x="89129" y="23830"/>
                </a:cubicBezTo>
                <a:cubicBezTo>
                  <a:pt x="89282" y="23792"/>
                  <a:pt x="89251" y="23551"/>
                  <a:pt x="89108" y="23551"/>
                </a:cubicBezTo>
                <a:cubicBezTo>
                  <a:pt x="89088" y="23551"/>
                  <a:pt x="89066" y="23556"/>
                  <a:pt x="89041" y="23567"/>
                </a:cubicBezTo>
                <a:cubicBezTo>
                  <a:pt x="84965" y="25167"/>
                  <a:pt x="81020" y="27183"/>
                  <a:pt x="76944" y="28761"/>
                </a:cubicBezTo>
                <a:cubicBezTo>
                  <a:pt x="73197" y="30251"/>
                  <a:pt x="69252" y="31391"/>
                  <a:pt x="65198" y="31413"/>
                </a:cubicBezTo>
                <a:cubicBezTo>
                  <a:pt x="65119" y="31414"/>
                  <a:pt x="65040" y="31414"/>
                  <a:pt x="64961" y="31414"/>
                </a:cubicBezTo>
                <a:cubicBezTo>
                  <a:pt x="61906" y="31414"/>
                  <a:pt x="58550" y="30668"/>
                  <a:pt x="56158" y="28681"/>
                </a:cubicBezTo>
                <a:lnTo>
                  <a:pt x="56158" y="28681"/>
                </a:lnTo>
                <a:cubicBezTo>
                  <a:pt x="60018" y="27567"/>
                  <a:pt x="63675" y="25822"/>
                  <a:pt x="66885" y="23282"/>
                </a:cubicBezTo>
                <a:cubicBezTo>
                  <a:pt x="68507" y="22011"/>
                  <a:pt x="70172" y="20565"/>
                  <a:pt x="71115" y="18702"/>
                </a:cubicBezTo>
                <a:cubicBezTo>
                  <a:pt x="71487" y="17913"/>
                  <a:pt x="71728" y="17036"/>
                  <a:pt x="71619" y="16138"/>
                </a:cubicBezTo>
                <a:cubicBezTo>
                  <a:pt x="71553" y="15459"/>
                  <a:pt x="71224" y="14845"/>
                  <a:pt x="70808" y="14297"/>
                </a:cubicBezTo>
                <a:cubicBezTo>
                  <a:pt x="69781" y="12887"/>
                  <a:pt x="68179" y="12199"/>
                  <a:pt x="66481" y="12199"/>
                </a:cubicBezTo>
                <a:cubicBezTo>
                  <a:pt x="66331" y="12199"/>
                  <a:pt x="66181" y="12204"/>
                  <a:pt x="66030" y="12215"/>
                </a:cubicBezTo>
                <a:cubicBezTo>
                  <a:pt x="63905" y="12390"/>
                  <a:pt x="61866" y="13377"/>
                  <a:pt x="60113" y="14582"/>
                </a:cubicBezTo>
                <a:cubicBezTo>
                  <a:pt x="58207" y="15897"/>
                  <a:pt x="56497" y="17584"/>
                  <a:pt x="55270" y="19557"/>
                </a:cubicBezTo>
                <a:cubicBezTo>
                  <a:pt x="54240" y="21222"/>
                  <a:pt x="53429" y="23238"/>
                  <a:pt x="53714" y="25211"/>
                </a:cubicBezTo>
                <a:cubicBezTo>
                  <a:pt x="53894" y="26559"/>
                  <a:pt x="54609" y="27665"/>
                  <a:pt x="55573" y="28553"/>
                </a:cubicBezTo>
                <a:lnTo>
                  <a:pt x="55573" y="28553"/>
                </a:lnTo>
                <a:cubicBezTo>
                  <a:pt x="54143" y="28946"/>
                  <a:pt x="52686" y="29253"/>
                  <a:pt x="51216" y="29484"/>
                </a:cubicBezTo>
                <a:cubicBezTo>
                  <a:pt x="48855" y="29845"/>
                  <a:pt x="46476" y="29995"/>
                  <a:pt x="44103" y="29995"/>
                </a:cubicBezTo>
                <a:cubicBezTo>
                  <a:pt x="42731" y="29995"/>
                  <a:pt x="41360" y="29945"/>
                  <a:pt x="39995" y="29857"/>
                </a:cubicBezTo>
                <a:cubicBezTo>
                  <a:pt x="37278" y="29659"/>
                  <a:pt x="34538" y="29375"/>
                  <a:pt x="31887" y="28761"/>
                </a:cubicBezTo>
                <a:cubicBezTo>
                  <a:pt x="29082" y="28125"/>
                  <a:pt x="26189" y="27227"/>
                  <a:pt x="23932" y="25386"/>
                </a:cubicBezTo>
                <a:cubicBezTo>
                  <a:pt x="22923" y="24575"/>
                  <a:pt x="22069" y="23523"/>
                  <a:pt x="21630" y="22296"/>
                </a:cubicBezTo>
                <a:cubicBezTo>
                  <a:pt x="21603" y="22220"/>
                  <a:pt x="21577" y="22144"/>
                  <a:pt x="21553" y="22068"/>
                </a:cubicBezTo>
                <a:lnTo>
                  <a:pt x="21553" y="22068"/>
                </a:lnTo>
                <a:cubicBezTo>
                  <a:pt x="23909" y="21834"/>
                  <a:pt x="26237" y="21297"/>
                  <a:pt x="28424" y="20521"/>
                </a:cubicBezTo>
                <a:cubicBezTo>
                  <a:pt x="30243" y="19863"/>
                  <a:pt x="32018" y="19074"/>
                  <a:pt x="33662" y="18088"/>
                </a:cubicBezTo>
                <a:cubicBezTo>
                  <a:pt x="34517" y="17584"/>
                  <a:pt x="35327" y="17036"/>
                  <a:pt x="36116" y="16467"/>
                </a:cubicBezTo>
                <a:cubicBezTo>
                  <a:pt x="36861" y="15941"/>
                  <a:pt x="37607" y="15305"/>
                  <a:pt x="37979" y="14472"/>
                </a:cubicBezTo>
                <a:cubicBezTo>
                  <a:pt x="38856" y="12456"/>
                  <a:pt x="36423" y="11317"/>
                  <a:pt x="34845" y="11032"/>
                </a:cubicBezTo>
                <a:cubicBezTo>
                  <a:pt x="34408" y="10957"/>
                  <a:pt x="33967" y="10923"/>
                  <a:pt x="33526" y="10923"/>
                </a:cubicBezTo>
                <a:cubicBezTo>
                  <a:pt x="31885" y="10923"/>
                  <a:pt x="30233" y="11392"/>
                  <a:pt x="28731" y="11996"/>
                </a:cubicBezTo>
                <a:cubicBezTo>
                  <a:pt x="25137" y="13486"/>
                  <a:pt x="20995" y="16182"/>
                  <a:pt x="21039" y="20543"/>
                </a:cubicBezTo>
                <a:cubicBezTo>
                  <a:pt x="21039" y="20997"/>
                  <a:pt x="21094" y="21433"/>
                  <a:pt x="21197" y="21850"/>
                </a:cubicBezTo>
                <a:lnTo>
                  <a:pt x="21197" y="21850"/>
                </a:lnTo>
                <a:cubicBezTo>
                  <a:pt x="20448" y="21917"/>
                  <a:pt x="19697" y="21952"/>
                  <a:pt x="18947" y="21952"/>
                </a:cubicBezTo>
                <a:cubicBezTo>
                  <a:pt x="16341" y="21952"/>
                  <a:pt x="13748" y="21534"/>
                  <a:pt x="11287" y="20609"/>
                </a:cubicBezTo>
                <a:cubicBezTo>
                  <a:pt x="7912" y="19337"/>
                  <a:pt x="4953" y="17168"/>
                  <a:pt x="2981" y="14144"/>
                </a:cubicBezTo>
                <a:cubicBezTo>
                  <a:pt x="1206" y="11360"/>
                  <a:pt x="241" y="7920"/>
                  <a:pt x="1030" y="4654"/>
                </a:cubicBezTo>
                <a:cubicBezTo>
                  <a:pt x="1447" y="3011"/>
                  <a:pt x="2258" y="1499"/>
                  <a:pt x="3419" y="271"/>
                </a:cubicBezTo>
                <a:cubicBezTo>
                  <a:pt x="3519" y="155"/>
                  <a:pt x="3442"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1" name="Shape 3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42" name="Shape 342"/>
        <p:cNvGrpSpPr/>
        <p:nvPr/>
      </p:nvGrpSpPr>
      <p:grpSpPr>
        <a:xfrm>
          <a:off x="0" y="0"/>
          <a:ext cx="0" cy="0"/>
          <a:chOff x="0" y="0"/>
          <a:chExt cx="0" cy="0"/>
        </a:xfrm>
      </p:grpSpPr>
      <p:sp>
        <p:nvSpPr>
          <p:cNvPr id="343" name="Google Shape;343;p13"/>
          <p:cNvSpPr/>
          <p:nvPr/>
        </p:nvSpPr>
        <p:spPr>
          <a:xfrm flipH="1" rot="-227468">
            <a:off x="71108" y="7237441"/>
            <a:ext cx="3284562" cy="1001767"/>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flipH="1" rot="-408803">
            <a:off x="8413475" y="6592418"/>
            <a:ext cx="3291994" cy="1250571"/>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flipH="1">
            <a:off x="-833016" y="-487875"/>
            <a:ext cx="2851700" cy="1178206"/>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flipH="1" rot="4989081">
            <a:off x="-555963" y="-142802"/>
            <a:ext cx="1909847" cy="1615448"/>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785070">
            <a:off x="-1224008" y="7198813"/>
            <a:ext cx="4295737" cy="868627"/>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13"/>
          <p:cNvGrpSpPr/>
          <p:nvPr/>
        </p:nvGrpSpPr>
        <p:grpSpPr>
          <a:xfrm flipH="1" rot="1435145">
            <a:off x="10026436" y="6219763"/>
            <a:ext cx="651733" cy="2148267"/>
            <a:chOff x="-350811" y="3273072"/>
            <a:chExt cx="884050" cy="2914040"/>
          </a:xfrm>
        </p:grpSpPr>
        <p:sp>
          <p:nvSpPr>
            <p:cNvPr id="349" name="Google Shape;349;p13"/>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3"/>
          <p:cNvSpPr/>
          <p:nvPr/>
        </p:nvSpPr>
        <p:spPr>
          <a:xfrm flipH="1">
            <a:off x="6839519"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rot="2108922">
            <a:off x="8157926" y="-270428"/>
            <a:ext cx="4295811" cy="1065094"/>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2">
    <p:spTree>
      <p:nvGrpSpPr>
        <p:cNvPr id="368" name="Shape 368"/>
        <p:cNvGrpSpPr/>
        <p:nvPr/>
      </p:nvGrpSpPr>
      <p:grpSpPr>
        <a:xfrm>
          <a:off x="0" y="0"/>
          <a:ext cx="0" cy="0"/>
          <a:chOff x="0" y="0"/>
          <a:chExt cx="0" cy="0"/>
        </a:xfrm>
      </p:grpSpPr>
      <p:sp>
        <p:nvSpPr>
          <p:cNvPr id="369" name="Google Shape;369;p14"/>
          <p:cNvSpPr/>
          <p:nvPr/>
        </p:nvSpPr>
        <p:spPr>
          <a:xfrm flipH="1" rot="-227468">
            <a:off x="-1414792" y="-418959"/>
            <a:ext cx="3284562" cy="1001767"/>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flipH="1" rot="-408803">
            <a:off x="8413475" y="6592418"/>
            <a:ext cx="3291994" cy="1250571"/>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flipH="1">
            <a:off x="-833016" y="6639713"/>
            <a:ext cx="2851700" cy="1178206"/>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flipH="1" rot="-9259197">
            <a:off x="-498818" y="6421111"/>
            <a:ext cx="1909830" cy="161543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rot="-3107022">
            <a:off x="8387694" y="6446501"/>
            <a:ext cx="4295584" cy="868596"/>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flipH="1" rot="753452">
            <a:off x="8973146" y="-594389"/>
            <a:ext cx="3300044" cy="1352554"/>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grpSp>
        <p:nvGrpSpPr>
          <p:cNvPr id="376" name="Google Shape;376;p14"/>
          <p:cNvGrpSpPr/>
          <p:nvPr/>
        </p:nvGrpSpPr>
        <p:grpSpPr>
          <a:xfrm>
            <a:off x="9552897" y="3"/>
            <a:ext cx="1505901" cy="1187823"/>
            <a:chOff x="5566972" y="2005403"/>
            <a:chExt cx="1505901" cy="1187823"/>
          </a:xfrm>
        </p:grpSpPr>
        <p:sp>
          <p:nvSpPr>
            <p:cNvPr id="377" name="Google Shape;377;p14"/>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p:cSld name="TITLE_ONLY_1_2_1">
    <p:spTree>
      <p:nvGrpSpPr>
        <p:cNvPr id="381" name="Shape 381"/>
        <p:cNvGrpSpPr/>
        <p:nvPr/>
      </p:nvGrpSpPr>
      <p:grpSpPr>
        <a:xfrm>
          <a:off x="0" y="0"/>
          <a:ext cx="0" cy="0"/>
          <a:chOff x="0" y="0"/>
          <a:chExt cx="0" cy="0"/>
        </a:xfrm>
      </p:grpSpPr>
      <p:sp>
        <p:nvSpPr>
          <p:cNvPr id="382" name="Google Shape;382;p15"/>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383" name="Google Shape;383;p15"/>
          <p:cNvSpPr/>
          <p:nvPr/>
        </p:nvSpPr>
        <p:spPr>
          <a:xfrm rot="-1240508">
            <a:off x="9418740" y="6646841"/>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rot="408803">
            <a:off x="-835848"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1750626"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9398904"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5"/>
          <p:cNvGrpSpPr/>
          <p:nvPr/>
        </p:nvGrpSpPr>
        <p:grpSpPr>
          <a:xfrm rot="567613">
            <a:off x="-245445" y="2555260"/>
            <a:ext cx="790125" cy="2604438"/>
            <a:chOff x="-350811" y="3273072"/>
            <a:chExt cx="884050" cy="2914040"/>
          </a:xfrm>
        </p:grpSpPr>
        <p:sp>
          <p:nvSpPr>
            <p:cNvPr id="388" name="Google Shape;388;p15"/>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5"/>
          <p:cNvSpPr/>
          <p:nvPr/>
        </p:nvSpPr>
        <p:spPr>
          <a:xfrm>
            <a:off x="-587759" y="-48786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6105102" y="-441154"/>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2284021" y="70216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5"/>
          <p:cNvGrpSpPr/>
          <p:nvPr/>
        </p:nvGrpSpPr>
        <p:grpSpPr>
          <a:xfrm>
            <a:off x="9644447" y="6084053"/>
            <a:ext cx="1505901" cy="1187823"/>
            <a:chOff x="5566972" y="2005403"/>
            <a:chExt cx="1505901" cy="1187823"/>
          </a:xfrm>
        </p:grpSpPr>
        <p:sp>
          <p:nvSpPr>
            <p:cNvPr id="408" name="Google Shape;408;p15"/>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1">
  <p:cSld name="TITLE_ONLY_1_2_1_1">
    <p:spTree>
      <p:nvGrpSpPr>
        <p:cNvPr id="412" name="Shape 412"/>
        <p:cNvGrpSpPr/>
        <p:nvPr/>
      </p:nvGrpSpPr>
      <p:grpSpPr>
        <a:xfrm>
          <a:off x="0" y="0"/>
          <a:ext cx="0" cy="0"/>
          <a:chOff x="0" y="0"/>
          <a:chExt cx="0" cy="0"/>
        </a:xfrm>
      </p:grpSpPr>
      <p:sp>
        <p:nvSpPr>
          <p:cNvPr id="413" name="Google Shape;413;p16"/>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414" name="Google Shape;414;p16"/>
          <p:cNvSpPr/>
          <p:nvPr/>
        </p:nvSpPr>
        <p:spPr>
          <a:xfrm rot="227468">
            <a:off x="9066686" y="-418959"/>
            <a:ext cx="3284562" cy="1001767"/>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rot="408803">
            <a:off x="-769012" y="6592418"/>
            <a:ext cx="3291994" cy="1250571"/>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8917772" y="6639713"/>
            <a:ext cx="2851700" cy="1178206"/>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rot="9259197">
            <a:off x="9525444" y="6421111"/>
            <a:ext cx="1909830" cy="161543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rot="-6373612">
            <a:off x="8332620" y="812313"/>
            <a:ext cx="4295486" cy="868576"/>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rot="-753452">
            <a:off x="-1336733" y="-594389"/>
            <a:ext cx="3300044" cy="1352554"/>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16"/>
          <p:cNvGrpSpPr/>
          <p:nvPr/>
        </p:nvGrpSpPr>
        <p:grpSpPr>
          <a:xfrm flipH="1">
            <a:off x="-274742" y="-323847"/>
            <a:ext cx="1505901" cy="1187823"/>
            <a:chOff x="5566972" y="2005403"/>
            <a:chExt cx="1505901" cy="1187823"/>
          </a:xfrm>
        </p:grpSpPr>
        <p:sp>
          <p:nvSpPr>
            <p:cNvPr id="421" name="Google Shape;421;p16"/>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6"/>
          <p:cNvGrpSpPr/>
          <p:nvPr/>
        </p:nvGrpSpPr>
        <p:grpSpPr>
          <a:xfrm rot="-2232118">
            <a:off x="83131" y="5832108"/>
            <a:ext cx="790142" cy="2604496"/>
            <a:chOff x="-350811" y="3273072"/>
            <a:chExt cx="884050" cy="2914040"/>
          </a:xfrm>
        </p:grpSpPr>
        <p:sp>
          <p:nvSpPr>
            <p:cNvPr id="426" name="Google Shape;426;p16"/>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1 1">
  <p:cSld name="TITLE_ONLY_1_2_1_1_1">
    <p:spTree>
      <p:nvGrpSpPr>
        <p:cNvPr id="442" name="Shape 442"/>
        <p:cNvGrpSpPr/>
        <p:nvPr/>
      </p:nvGrpSpPr>
      <p:grpSpPr>
        <a:xfrm>
          <a:off x="0" y="0"/>
          <a:ext cx="0" cy="0"/>
          <a:chOff x="0" y="0"/>
          <a:chExt cx="0" cy="0"/>
        </a:xfrm>
      </p:grpSpPr>
      <p:sp>
        <p:nvSpPr>
          <p:cNvPr id="443" name="Google Shape;443;p17"/>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444" name="Google Shape;444;p17"/>
          <p:cNvSpPr/>
          <p:nvPr/>
        </p:nvSpPr>
        <p:spPr>
          <a:xfrm flipH="1" rot="1240508">
            <a:off x="-1708460" y="6784016"/>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flipH="1" rot="-1430583">
            <a:off x="9357892" y="6366690"/>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flipH="1" rot="814171">
            <a:off x="6363362" y="-766385"/>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flipH="1">
            <a:off x="-1537805" y="-520300"/>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7"/>
          <p:cNvGrpSpPr/>
          <p:nvPr/>
        </p:nvGrpSpPr>
        <p:grpSpPr>
          <a:xfrm flipH="1" rot="-567613">
            <a:off x="10061190" y="5041185"/>
            <a:ext cx="790125" cy="2604438"/>
            <a:chOff x="-350811" y="3273072"/>
            <a:chExt cx="884050" cy="2914040"/>
          </a:xfrm>
        </p:grpSpPr>
        <p:sp>
          <p:nvSpPr>
            <p:cNvPr id="449" name="Google Shape;449;p17"/>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17"/>
          <p:cNvSpPr/>
          <p:nvPr/>
        </p:nvSpPr>
        <p:spPr>
          <a:xfrm>
            <a:off x="-409448" y="-210959"/>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6277179" y="-364954"/>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flipH="1">
            <a:off x="4243599" y="71740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17"/>
          <p:cNvGrpSpPr/>
          <p:nvPr/>
        </p:nvGrpSpPr>
        <p:grpSpPr>
          <a:xfrm flipH="1">
            <a:off x="-81289" y="6740408"/>
            <a:ext cx="1207432" cy="952396"/>
            <a:chOff x="5566972" y="2005403"/>
            <a:chExt cx="1505901" cy="1187823"/>
          </a:xfrm>
        </p:grpSpPr>
        <p:sp>
          <p:nvSpPr>
            <p:cNvPr id="469" name="Google Shape;469;p17"/>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p:cSld name="TITLE_ONLY_1_1">
    <p:spTree>
      <p:nvGrpSpPr>
        <p:cNvPr id="473" name="Shape 473"/>
        <p:cNvGrpSpPr/>
        <p:nvPr/>
      </p:nvGrpSpPr>
      <p:grpSpPr>
        <a:xfrm>
          <a:off x="0" y="0"/>
          <a:ext cx="0" cy="0"/>
          <a:chOff x="0" y="0"/>
          <a:chExt cx="0" cy="0"/>
        </a:xfrm>
      </p:grpSpPr>
      <p:sp>
        <p:nvSpPr>
          <p:cNvPr id="474" name="Google Shape;474;p18"/>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475" name="Google Shape;475;p18"/>
          <p:cNvSpPr txBox="1"/>
          <p:nvPr>
            <p:ph idx="2" type="title"/>
          </p:nvPr>
        </p:nvSpPr>
        <p:spPr>
          <a:xfrm>
            <a:off x="753400" y="1699675"/>
            <a:ext cx="2924700" cy="606000"/>
          </a:xfrm>
          <a:prstGeom prst="rect">
            <a:avLst/>
          </a:prstGeom>
          <a:solidFill>
            <a:schemeClr val="accent2"/>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6" name="Google Shape;476;p18"/>
          <p:cNvSpPr txBox="1"/>
          <p:nvPr>
            <p:ph idx="1" type="subTitle"/>
          </p:nvPr>
        </p:nvSpPr>
        <p:spPr>
          <a:xfrm>
            <a:off x="753350" y="2305274"/>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77" name="Google Shape;477;p18"/>
          <p:cNvSpPr txBox="1"/>
          <p:nvPr>
            <p:ph idx="3" type="title"/>
          </p:nvPr>
        </p:nvSpPr>
        <p:spPr>
          <a:xfrm>
            <a:off x="753400" y="3472898"/>
            <a:ext cx="2924700" cy="606000"/>
          </a:xfrm>
          <a:prstGeom prst="rect">
            <a:avLst/>
          </a:prstGeom>
          <a:solidFill>
            <a:schemeClr val="lt2"/>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8" name="Google Shape;478;p18"/>
          <p:cNvSpPr txBox="1"/>
          <p:nvPr>
            <p:ph idx="4" type="subTitle"/>
          </p:nvPr>
        </p:nvSpPr>
        <p:spPr>
          <a:xfrm>
            <a:off x="753350" y="4078400"/>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79" name="Google Shape;479;p18"/>
          <p:cNvSpPr txBox="1"/>
          <p:nvPr>
            <p:ph idx="5" type="title"/>
          </p:nvPr>
        </p:nvSpPr>
        <p:spPr>
          <a:xfrm>
            <a:off x="753400" y="5246025"/>
            <a:ext cx="2924700" cy="606000"/>
          </a:xfrm>
          <a:prstGeom prst="rect">
            <a:avLst/>
          </a:prstGeom>
          <a:solidFill>
            <a:schemeClr val="accent3"/>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0" name="Google Shape;480;p18"/>
          <p:cNvSpPr txBox="1"/>
          <p:nvPr>
            <p:ph idx="6" type="subTitle"/>
          </p:nvPr>
        </p:nvSpPr>
        <p:spPr>
          <a:xfrm>
            <a:off x="753350" y="5851525"/>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81" name="Google Shape;481;p18"/>
          <p:cNvSpPr txBox="1"/>
          <p:nvPr>
            <p:ph idx="7" type="title"/>
          </p:nvPr>
        </p:nvSpPr>
        <p:spPr>
          <a:xfrm>
            <a:off x="3882225" y="1699675"/>
            <a:ext cx="2924700" cy="606000"/>
          </a:xfrm>
          <a:prstGeom prst="rect">
            <a:avLst/>
          </a:prstGeom>
          <a:solidFill>
            <a:schemeClr val="accent3"/>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2" name="Google Shape;482;p18"/>
          <p:cNvSpPr txBox="1"/>
          <p:nvPr>
            <p:ph idx="8" type="subTitle"/>
          </p:nvPr>
        </p:nvSpPr>
        <p:spPr>
          <a:xfrm>
            <a:off x="3882175" y="2305274"/>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83" name="Google Shape;483;p18"/>
          <p:cNvSpPr txBox="1"/>
          <p:nvPr>
            <p:ph idx="9" type="title"/>
          </p:nvPr>
        </p:nvSpPr>
        <p:spPr>
          <a:xfrm>
            <a:off x="3882225" y="3472898"/>
            <a:ext cx="2924700" cy="606000"/>
          </a:xfrm>
          <a:prstGeom prst="rect">
            <a:avLst/>
          </a:prstGeom>
          <a:solidFill>
            <a:schemeClr val="accent5"/>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4" name="Google Shape;484;p18"/>
          <p:cNvSpPr txBox="1"/>
          <p:nvPr>
            <p:ph idx="13" type="subTitle"/>
          </p:nvPr>
        </p:nvSpPr>
        <p:spPr>
          <a:xfrm>
            <a:off x="3882175" y="4078400"/>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85" name="Google Shape;485;p18"/>
          <p:cNvSpPr txBox="1"/>
          <p:nvPr>
            <p:ph idx="14" type="title"/>
          </p:nvPr>
        </p:nvSpPr>
        <p:spPr>
          <a:xfrm>
            <a:off x="3882225" y="5246025"/>
            <a:ext cx="2924700" cy="606000"/>
          </a:xfrm>
          <a:prstGeom prst="rect">
            <a:avLst/>
          </a:prstGeom>
          <a:solidFill>
            <a:schemeClr val="lt2"/>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6" name="Google Shape;486;p18"/>
          <p:cNvSpPr txBox="1"/>
          <p:nvPr>
            <p:ph idx="15" type="subTitle"/>
          </p:nvPr>
        </p:nvSpPr>
        <p:spPr>
          <a:xfrm>
            <a:off x="3882175" y="5851525"/>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87" name="Google Shape;487;p18"/>
          <p:cNvSpPr txBox="1"/>
          <p:nvPr>
            <p:ph idx="16" type="title"/>
          </p:nvPr>
        </p:nvSpPr>
        <p:spPr>
          <a:xfrm>
            <a:off x="7011100" y="1699675"/>
            <a:ext cx="2924700" cy="606000"/>
          </a:xfrm>
          <a:prstGeom prst="rect">
            <a:avLst/>
          </a:prstGeom>
          <a:solidFill>
            <a:schemeClr val="accent5"/>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8" name="Google Shape;488;p18"/>
          <p:cNvSpPr txBox="1"/>
          <p:nvPr>
            <p:ph idx="17" type="subTitle"/>
          </p:nvPr>
        </p:nvSpPr>
        <p:spPr>
          <a:xfrm>
            <a:off x="7011050" y="2305274"/>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89" name="Google Shape;489;p18"/>
          <p:cNvSpPr txBox="1"/>
          <p:nvPr>
            <p:ph idx="18" type="title"/>
          </p:nvPr>
        </p:nvSpPr>
        <p:spPr>
          <a:xfrm>
            <a:off x="7011100" y="3472898"/>
            <a:ext cx="2924700" cy="606000"/>
          </a:xfrm>
          <a:prstGeom prst="rect">
            <a:avLst/>
          </a:prstGeom>
          <a:solidFill>
            <a:schemeClr val="accent2"/>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90" name="Google Shape;490;p18"/>
          <p:cNvSpPr txBox="1"/>
          <p:nvPr>
            <p:ph idx="19" type="subTitle"/>
          </p:nvPr>
        </p:nvSpPr>
        <p:spPr>
          <a:xfrm>
            <a:off x="7011050" y="4078400"/>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sp>
        <p:nvSpPr>
          <p:cNvPr id="491" name="Google Shape;491;p18"/>
          <p:cNvSpPr txBox="1"/>
          <p:nvPr>
            <p:ph idx="20" type="title"/>
          </p:nvPr>
        </p:nvSpPr>
        <p:spPr>
          <a:xfrm>
            <a:off x="7011100" y="5246025"/>
            <a:ext cx="2924700" cy="606000"/>
          </a:xfrm>
          <a:prstGeom prst="rect">
            <a:avLst/>
          </a:prstGeom>
          <a:solidFill>
            <a:schemeClr val="accent5"/>
          </a:solidFill>
        </p:spPr>
        <p:txBody>
          <a:bodyPr anchorCtr="0" anchor="b" bIns="116050" lIns="116050" spcFirstLastPara="1" rIns="116050" wrap="square" tIns="116050">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92" name="Google Shape;492;p18"/>
          <p:cNvSpPr txBox="1"/>
          <p:nvPr>
            <p:ph idx="21" type="subTitle"/>
          </p:nvPr>
        </p:nvSpPr>
        <p:spPr>
          <a:xfrm>
            <a:off x="7011050" y="5851525"/>
            <a:ext cx="2924700" cy="1023600"/>
          </a:xfrm>
          <a:prstGeom prst="rect">
            <a:avLst/>
          </a:prstGeom>
          <a:ln cap="flat" cmpd="sng" w="9525">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lnSpc>
                <a:spcPct val="100000"/>
              </a:lnSpc>
              <a:spcBef>
                <a:spcPts val="0"/>
              </a:spcBef>
              <a:spcAft>
                <a:spcPts val="0"/>
              </a:spcAft>
              <a:buSzPts val="1000"/>
              <a:buNone/>
              <a:defRPr sz="1400"/>
            </a:lvl1pPr>
            <a:lvl2pPr lvl="1" rtl="0" algn="ctr">
              <a:lnSpc>
                <a:spcPct val="100000"/>
              </a:lnSpc>
              <a:spcBef>
                <a:spcPts val="2000"/>
              </a:spcBef>
              <a:spcAft>
                <a:spcPts val="0"/>
              </a:spcAft>
              <a:buSzPts val="1400"/>
              <a:buNone/>
              <a:defRPr sz="1400"/>
            </a:lvl2pPr>
            <a:lvl3pPr lvl="2" rtl="0" algn="ctr">
              <a:lnSpc>
                <a:spcPct val="100000"/>
              </a:lnSpc>
              <a:spcBef>
                <a:spcPts val="2000"/>
              </a:spcBef>
              <a:spcAft>
                <a:spcPts val="0"/>
              </a:spcAft>
              <a:buSzPts val="1400"/>
              <a:buNone/>
              <a:defRPr sz="1400"/>
            </a:lvl3pPr>
            <a:lvl4pPr lvl="3" rtl="0" algn="ctr">
              <a:lnSpc>
                <a:spcPct val="100000"/>
              </a:lnSpc>
              <a:spcBef>
                <a:spcPts val="2000"/>
              </a:spcBef>
              <a:spcAft>
                <a:spcPts val="0"/>
              </a:spcAft>
              <a:buSzPts val="1400"/>
              <a:buNone/>
              <a:defRPr sz="1400"/>
            </a:lvl4pPr>
            <a:lvl5pPr lvl="4" rtl="0" algn="ctr">
              <a:lnSpc>
                <a:spcPct val="100000"/>
              </a:lnSpc>
              <a:spcBef>
                <a:spcPts val="2000"/>
              </a:spcBef>
              <a:spcAft>
                <a:spcPts val="0"/>
              </a:spcAft>
              <a:buSzPts val="1400"/>
              <a:buNone/>
              <a:defRPr sz="1400"/>
            </a:lvl5pPr>
            <a:lvl6pPr lvl="5" rtl="0" algn="ctr">
              <a:lnSpc>
                <a:spcPct val="100000"/>
              </a:lnSpc>
              <a:spcBef>
                <a:spcPts val="2000"/>
              </a:spcBef>
              <a:spcAft>
                <a:spcPts val="0"/>
              </a:spcAft>
              <a:buSzPts val="1400"/>
              <a:buNone/>
              <a:defRPr sz="1400"/>
            </a:lvl6pPr>
            <a:lvl7pPr lvl="6" rtl="0" algn="ctr">
              <a:lnSpc>
                <a:spcPct val="100000"/>
              </a:lnSpc>
              <a:spcBef>
                <a:spcPts val="2000"/>
              </a:spcBef>
              <a:spcAft>
                <a:spcPts val="0"/>
              </a:spcAft>
              <a:buSzPts val="1400"/>
              <a:buNone/>
              <a:defRPr sz="1400"/>
            </a:lvl7pPr>
            <a:lvl8pPr lvl="7" rtl="0" algn="ctr">
              <a:lnSpc>
                <a:spcPct val="100000"/>
              </a:lnSpc>
              <a:spcBef>
                <a:spcPts val="2000"/>
              </a:spcBef>
              <a:spcAft>
                <a:spcPts val="0"/>
              </a:spcAft>
              <a:buSzPts val="1400"/>
              <a:buNone/>
              <a:defRPr sz="1400"/>
            </a:lvl8pPr>
            <a:lvl9pPr lvl="8" rtl="0" algn="ctr">
              <a:lnSpc>
                <a:spcPct val="100000"/>
              </a:lnSpc>
              <a:spcBef>
                <a:spcPts val="2000"/>
              </a:spcBef>
              <a:spcAft>
                <a:spcPts val="2000"/>
              </a:spcAft>
              <a:buSzPts val="1400"/>
              <a:buNone/>
              <a:defRPr sz="1400"/>
            </a:lvl9pPr>
          </a:lstStyle>
          <a:p/>
        </p:txBody>
      </p:sp>
      <p:grpSp>
        <p:nvGrpSpPr>
          <p:cNvPr id="493" name="Google Shape;493;p18"/>
          <p:cNvGrpSpPr/>
          <p:nvPr/>
        </p:nvGrpSpPr>
        <p:grpSpPr>
          <a:xfrm>
            <a:off x="-884211" y="-662262"/>
            <a:ext cx="13658641" cy="8858473"/>
            <a:chOff x="-884211" y="-662262"/>
            <a:chExt cx="13658641" cy="8858473"/>
          </a:xfrm>
        </p:grpSpPr>
        <p:sp>
          <p:nvSpPr>
            <p:cNvPr id="494" name="Google Shape;494;p18"/>
            <p:cNvSpPr/>
            <p:nvPr/>
          </p:nvSpPr>
          <p:spPr>
            <a:xfrm rot="-1240508">
              <a:off x="9418740" y="6646841"/>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rot="408803">
              <a:off x="-835848"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1750626"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9398904"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18"/>
            <p:cNvGrpSpPr/>
            <p:nvPr/>
          </p:nvGrpSpPr>
          <p:grpSpPr>
            <a:xfrm rot="-279452">
              <a:off x="10150757" y="3637297"/>
              <a:ext cx="1387767" cy="2742980"/>
              <a:chOff x="7970574" y="1005552"/>
              <a:chExt cx="1387764" cy="2742974"/>
            </a:xfrm>
          </p:grpSpPr>
          <p:sp>
            <p:nvSpPr>
              <p:cNvPr id="499" name="Google Shape;499;p18"/>
              <p:cNvSpPr/>
              <p:nvPr/>
            </p:nvSpPr>
            <p:spPr>
              <a:xfrm>
                <a:off x="8670873" y="1705154"/>
                <a:ext cx="179744" cy="492972"/>
              </a:xfrm>
              <a:custGeom>
                <a:rect b="b" l="l" r="r" t="t"/>
                <a:pathLst>
                  <a:path extrusionOk="0" h="13406" w="4888">
                    <a:moveTo>
                      <a:pt x="2315" y="266"/>
                    </a:moveTo>
                    <a:cubicBezTo>
                      <a:pt x="2361" y="266"/>
                      <a:pt x="2408" y="269"/>
                      <a:pt x="2455" y="276"/>
                    </a:cubicBezTo>
                    <a:cubicBezTo>
                      <a:pt x="3266" y="386"/>
                      <a:pt x="3704" y="1284"/>
                      <a:pt x="3924" y="1942"/>
                    </a:cubicBezTo>
                    <a:cubicBezTo>
                      <a:pt x="4515" y="3695"/>
                      <a:pt x="4603" y="5755"/>
                      <a:pt x="4187" y="7530"/>
                    </a:cubicBezTo>
                    <a:cubicBezTo>
                      <a:pt x="3745" y="9507"/>
                      <a:pt x="2919" y="11525"/>
                      <a:pt x="1477" y="12963"/>
                    </a:cubicBezTo>
                    <a:lnTo>
                      <a:pt x="1477" y="12963"/>
                    </a:lnTo>
                    <a:cubicBezTo>
                      <a:pt x="845" y="11001"/>
                      <a:pt x="456" y="8981"/>
                      <a:pt x="329" y="6960"/>
                    </a:cubicBezTo>
                    <a:cubicBezTo>
                      <a:pt x="242" y="5930"/>
                      <a:pt x="242" y="4878"/>
                      <a:pt x="351" y="3826"/>
                    </a:cubicBezTo>
                    <a:cubicBezTo>
                      <a:pt x="439" y="2950"/>
                      <a:pt x="571" y="1963"/>
                      <a:pt x="1031" y="1175"/>
                    </a:cubicBezTo>
                    <a:cubicBezTo>
                      <a:pt x="1314" y="730"/>
                      <a:pt x="1765" y="266"/>
                      <a:pt x="2315" y="266"/>
                    </a:cubicBezTo>
                    <a:close/>
                    <a:moveTo>
                      <a:pt x="2361" y="0"/>
                    </a:moveTo>
                    <a:cubicBezTo>
                      <a:pt x="2026" y="0"/>
                      <a:pt x="1700" y="130"/>
                      <a:pt x="1425" y="364"/>
                    </a:cubicBezTo>
                    <a:cubicBezTo>
                      <a:pt x="812" y="824"/>
                      <a:pt x="527" y="1569"/>
                      <a:pt x="351" y="2292"/>
                    </a:cubicBezTo>
                    <a:cubicBezTo>
                      <a:pt x="88" y="3388"/>
                      <a:pt x="1" y="4528"/>
                      <a:pt x="1" y="5645"/>
                    </a:cubicBezTo>
                    <a:cubicBezTo>
                      <a:pt x="1" y="8207"/>
                      <a:pt x="445" y="10789"/>
                      <a:pt x="1250" y="13206"/>
                    </a:cubicBezTo>
                    <a:lnTo>
                      <a:pt x="1250" y="13206"/>
                    </a:lnTo>
                    <a:cubicBezTo>
                      <a:pt x="1227" y="13269"/>
                      <a:pt x="1256" y="13328"/>
                      <a:pt x="1307" y="13363"/>
                    </a:cubicBezTo>
                    <a:lnTo>
                      <a:pt x="1307" y="13363"/>
                    </a:lnTo>
                    <a:cubicBezTo>
                      <a:pt x="1328" y="13392"/>
                      <a:pt x="1365" y="13406"/>
                      <a:pt x="1405" y="13406"/>
                    </a:cubicBezTo>
                    <a:cubicBezTo>
                      <a:pt x="1462" y="13406"/>
                      <a:pt x="1525" y="13377"/>
                      <a:pt x="1552" y="13323"/>
                    </a:cubicBezTo>
                    <a:lnTo>
                      <a:pt x="1552" y="13323"/>
                    </a:lnTo>
                    <a:cubicBezTo>
                      <a:pt x="2997" y="11987"/>
                      <a:pt x="3862" y="10033"/>
                      <a:pt x="4384" y="8165"/>
                    </a:cubicBezTo>
                    <a:cubicBezTo>
                      <a:pt x="4888" y="6215"/>
                      <a:pt x="4888" y="4045"/>
                      <a:pt x="4296" y="2139"/>
                    </a:cubicBezTo>
                    <a:cubicBezTo>
                      <a:pt x="4055" y="1394"/>
                      <a:pt x="3704" y="495"/>
                      <a:pt x="2959" y="145"/>
                    </a:cubicBezTo>
                    <a:cubicBezTo>
                      <a:pt x="2763" y="46"/>
                      <a:pt x="256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9073939" y="3145065"/>
                <a:ext cx="284399" cy="435203"/>
              </a:xfrm>
              <a:custGeom>
                <a:rect b="b" l="l" r="r" t="t"/>
                <a:pathLst>
                  <a:path extrusionOk="0" h="11835" w="7734">
                    <a:moveTo>
                      <a:pt x="6150" y="273"/>
                    </a:moveTo>
                    <a:cubicBezTo>
                      <a:pt x="6340" y="273"/>
                      <a:pt x="6528" y="314"/>
                      <a:pt x="6703" y="413"/>
                    </a:cubicBezTo>
                    <a:cubicBezTo>
                      <a:pt x="7339" y="763"/>
                      <a:pt x="7426" y="1618"/>
                      <a:pt x="7383" y="2232"/>
                    </a:cubicBezTo>
                    <a:cubicBezTo>
                      <a:pt x="7339" y="3218"/>
                      <a:pt x="7054" y="4182"/>
                      <a:pt x="6703" y="5080"/>
                    </a:cubicBezTo>
                    <a:cubicBezTo>
                      <a:pt x="6353" y="5957"/>
                      <a:pt x="5914" y="6812"/>
                      <a:pt x="5345" y="7557"/>
                    </a:cubicBezTo>
                    <a:cubicBezTo>
                      <a:pt x="4071" y="9234"/>
                      <a:pt x="2346" y="10787"/>
                      <a:pt x="327" y="11460"/>
                    </a:cubicBezTo>
                    <a:lnTo>
                      <a:pt x="327" y="11460"/>
                    </a:lnTo>
                    <a:cubicBezTo>
                      <a:pt x="580" y="9401"/>
                      <a:pt x="1140" y="7365"/>
                      <a:pt x="1948" y="5453"/>
                    </a:cubicBezTo>
                    <a:cubicBezTo>
                      <a:pt x="2342" y="4467"/>
                      <a:pt x="2824" y="3503"/>
                      <a:pt x="3394" y="2604"/>
                    </a:cubicBezTo>
                    <a:cubicBezTo>
                      <a:pt x="3854" y="1859"/>
                      <a:pt x="4402" y="1070"/>
                      <a:pt x="5147" y="588"/>
                    </a:cubicBezTo>
                    <a:cubicBezTo>
                      <a:pt x="5433" y="416"/>
                      <a:pt x="5794" y="273"/>
                      <a:pt x="6150" y="273"/>
                    </a:cubicBezTo>
                    <a:close/>
                    <a:moveTo>
                      <a:pt x="6154" y="0"/>
                    </a:moveTo>
                    <a:cubicBezTo>
                      <a:pt x="6028" y="0"/>
                      <a:pt x="5903" y="14"/>
                      <a:pt x="5783" y="40"/>
                    </a:cubicBezTo>
                    <a:cubicBezTo>
                      <a:pt x="5060" y="215"/>
                      <a:pt x="4490" y="741"/>
                      <a:pt x="4030" y="1289"/>
                    </a:cubicBezTo>
                    <a:cubicBezTo>
                      <a:pt x="3285" y="2166"/>
                      <a:pt x="2715" y="3152"/>
                      <a:pt x="2211" y="4182"/>
                    </a:cubicBezTo>
                    <a:cubicBezTo>
                      <a:pt x="1110" y="6512"/>
                      <a:pt x="371" y="9033"/>
                      <a:pt x="35" y="11599"/>
                    </a:cubicBezTo>
                    <a:lnTo>
                      <a:pt x="35" y="11599"/>
                    </a:lnTo>
                    <a:cubicBezTo>
                      <a:pt x="18" y="11631"/>
                      <a:pt x="14" y="11669"/>
                      <a:pt x="21" y="11704"/>
                    </a:cubicBezTo>
                    <a:lnTo>
                      <a:pt x="21" y="11704"/>
                    </a:lnTo>
                    <a:cubicBezTo>
                      <a:pt x="21" y="11710"/>
                      <a:pt x="20" y="11715"/>
                      <a:pt x="19" y="11721"/>
                    </a:cubicBezTo>
                    <a:cubicBezTo>
                      <a:pt x="1" y="11776"/>
                      <a:pt x="40" y="11808"/>
                      <a:pt x="95" y="11812"/>
                    </a:cubicBezTo>
                    <a:lnTo>
                      <a:pt x="95" y="11812"/>
                    </a:lnTo>
                    <a:cubicBezTo>
                      <a:pt x="118" y="11826"/>
                      <a:pt x="145" y="11835"/>
                      <a:pt x="176" y="11835"/>
                    </a:cubicBezTo>
                    <a:cubicBezTo>
                      <a:pt x="189" y="11835"/>
                      <a:pt x="202" y="11833"/>
                      <a:pt x="216" y="11830"/>
                    </a:cubicBezTo>
                    <a:cubicBezTo>
                      <a:pt x="2211" y="11217"/>
                      <a:pt x="3898" y="9770"/>
                      <a:pt x="5191" y="8214"/>
                    </a:cubicBezTo>
                    <a:cubicBezTo>
                      <a:pt x="6484" y="6658"/>
                      <a:pt x="7448" y="4620"/>
                      <a:pt x="7668" y="2560"/>
                    </a:cubicBezTo>
                    <a:cubicBezTo>
                      <a:pt x="7733" y="1859"/>
                      <a:pt x="7711" y="1004"/>
                      <a:pt x="7229" y="456"/>
                    </a:cubicBezTo>
                    <a:cubicBezTo>
                      <a:pt x="6962" y="139"/>
                      <a:pt x="6556" y="0"/>
                      <a:pt x="6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8950346" y="2328710"/>
                <a:ext cx="253252" cy="453773"/>
              </a:xfrm>
              <a:custGeom>
                <a:rect b="b" l="l" r="r" t="t"/>
                <a:pathLst>
                  <a:path extrusionOk="0" h="12340" w="6887">
                    <a:moveTo>
                      <a:pt x="5291" y="293"/>
                    </a:moveTo>
                    <a:cubicBezTo>
                      <a:pt x="5444" y="293"/>
                      <a:pt x="5597" y="322"/>
                      <a:pt x="5747" y="391"/>
                    </a:cubicBezTo>
                    <a:cubicBezTo>
                      <a:pt x="6361" y="698"/>
                      <a:pt x="6536" y="1508"/>
                      <a:pt x="6558" y="2144"/>
                    </a:cubicBezTo>
                    <a:cubicBezTo>
                      <a:pt x="6646" y="4007"/>
                      <a:pt x="5966" y="6067"/>
                      <a:pt x="4980" y="7623"/>
                    </a:cubicBezTo>
                    <a:cubicBezTo>
                      <a:pt x="3853" y="9408"/>
                      <a:pt x="2273" y="11132"/>
                      <a:pt x="299" y="11954"/>
                    </a:cubicBezTo>
                    <a:lnTo>
                      <a:pt x="299" y="11954"/>
                    </a:lnTo>
                    <a:cubicBezTo>
                      <a:pt x="402" y="9873"/>
                      <a:pt x="771" y="7776"/>
                      <a:pt x="1408" y="5782"/>
                    </a:cubicBezTo>
                    <a:cubicBezTo>
                      <a:pt x="1737" y="4774"/>
                      <a:pt x="2131" y="3766"/>
                      <a:pt x="2613" y="2801"/>
                    </a:cubicBezTo>
                    <a:cubicBezTo>
                      <a:pt x="3030" y="2034"/>
                      <a:pt x="3490" y="1202"/>
                      <a:pt x="4213" y="698"/>
                    </a:cubicBezTo>
                    <a:cubicBezTo>
                      <a:pt x="4526" y="478"/>
                      <a:pt x="4907" y="293"/>
                      <a:pt x="5291" y="293"/>
                    </a:cubicBezTo>
                    <a:close/>
                    <a:moveTo>
                      <a:pt x="5283" y="1"/>
                    </a:moveTo>
                    <a:cubicBezTo>
                      <a:pt x="5125" y="1"/>
                      <a:pt x="4964" y="22"/>
                      <a:pt x="4805" y="62"/>
                    </a:cubicBezTo>
                    <a:cubicBezTo>
                      <a:pt x="4125" y="237"/>
                      <a:pt x="3599" y="763"/>
                      <a:pt x="3183" y="1311"/>
                    </a:cubicBezTo>
                    <a:cubicBezTo>
                      <a:pt x="2504" y="2232"/>
                      <a:pt x="2021" y="3262"/>
                      <a:pt x="1605" y="4335"/>
                    </a:cubicBezTo>
                    <a:cubicBezTo>
                      <a:pt x="641" y="6790"/>
                      <a:pt x="93" y="9486"/>
                      <a:pt x="5" y="12137"/>
                    </a:cubicBezTo>
                    <a:cubicBezTo>
                      <a:pt x="0" y="12187"/>
                      <a:pt x="12" y="12226"/>
                      <a:pt x="34" y="12254"/>
                    </a:cubicBezTo>
                    <a:lnTo>
                      <a:pt x="34" y="12254"/>
                    </a:lnTo>
                    <a:cubicBezTo>
                      <a:pt x="54" y="12303"/>
                      <a:pt x="96" y="12339"/>
                      <a:pt x="160" y="12339"/>
                    </a:cubicBezTo>
                    <a:cubicBezTo>
                      <a:pt x="173" y="12339"/>
                      <a:pt x="188" y="12338"/>
                      <a:pt x="202" y="12334"/>
                    </a:cubicBezTo>
                    <a:cubicBezTo>
                      <a:pt x="2131" y="11589"/>
                      <a:pt x="3665" y="10033"/>
                      <a:pt x="4827" y="8368"/>
                    </a:cubicBezTo>
                    <a:cubicBezTo>
                      <a:pt x="6010" y="6680"/>
                      <a:pt x="6799" y="4577"/>
                      <a:pt x="6865" y="2517"/>
                    </a:cubicBezTo>
                    <a:cubicBezTo>
                      <a:pt x="6887" y="1815"/>
                      <a:pt x="6799" y="939"/>
                      <a:pt x="6251" y="391"/>
                    </a:cubicBezTo>
                    <a:cubicBezTo>
                      <a:pt x="5991" y="116"/>
                      <a:pt x="5646" y="1"/>
                      <a:pt x="5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8462960" y="2476720"/>
                <a:ext cx="450500" cy="216002"/>
              </a:xfrm>
              <a:custGeom>
                <a:rect b="b" l="l" r="r" t="t"/>
                <a:pathLst>
                  <a:path extrusionOk="0" h="5874" w="12251">
                    <a:moveTo>
                      <a:pt x="3536" y="346"/>
                    </a:moveTo>
                    <a:cubicBezTo>
                      <a:pt x="4986" y="346"/>
                      <a:pt x="6459" y="789"/>
                      <a:pt x="7737" y="1428"/>
                    </a:cubicBezTo>
                    <a:cubicBezTo>
                      <a:pt x="9331" y="2257"/>
                      <a:pt x="10718" y="3436"/>
                      <a:pt x="11880" y="4786"/>
                    </a:cubicBezTo>
                    <a:lnTo>
                      <a:pt x="11880" y="4786"/>
                    </a:lnTo>
                    <a:cubicBezTo>
                      <a:pt x="10860" y="5426"/>
                      <a:pt x="9604" y="5606"/>
                      <a:pt x="8392" y="5606"/>
                    </a:cubicBezTo>
                    <a:cubicBezTo>
                      <a:pt x="7952" y="5606"/>
                      <a:pt x="7517" y="5582"/>
                      <a:pt x="7101" y="5548"/>
                    </a:cubicBezTo>
                    <a:cubicBezTo>
                      <a:pt x="5326" y="5373"/>
                      <a:pt x="3485" y="4935"/>
                      <a:pt x="1973" y="3926"/>
                    </a:cubicBezTo>
                    <a:cubicBezTo>
                      <a:pt x="1381" y="3510"/>
                      <a:pt x="592" y="2918"/>
                      <a:pt x="483" y="2108"/>
                    </a:cubicBezTo>
                    <a:cubicBezTo>
                      <a:pt x="329" y="1187"/>
                      <a:pt x="1316" y="683"/>
                      <a:pt x="2083" y="508"/>
                    </a:cubicBezTo>
                    <a:cubicBezTo>
                      <a:pt x="2559" y="397"/>
                      <a:pt x="3046" y="346"/>
                      <a:pt x="3536" y="346"/>
                    </a:cubicBezTo>
                    <a:close/>
                    <a:moveTo>
                      <a:pt x="3590" y="0"/>
                    </a:moveTo>
                    <a:cubicBezTo>
                      <a:pt x="3119" y="0"/>
                      <a:pt x="2645" y="43"/>
                      <a:pt x="2170" y="135"/>
                    </a:cubicBezTo>
                    <a:cubicBezTo>
                      <a:pt x="1381" y="289"/>
                      <a:pt x="461" y="683"/>
                      <a:pt x="220" y="1516"/>
                    </a:cubicBezTo>
                    <a:cubicBezTo>
                      <a:pt x="1" y="2217"/>
                      <a:pt x="439" y="2918"/>
                      <a:pt x="899" y="3379"/>
                    </a:cubicBezTo>
                    <a:cubicBezTo>
                      <a:pt x="2258" y="4737"/>
                      <a:pt x="4274" y="5373"/>
                      <a:pt x="6137" y="5680"/>
                    </a:cubicBezTo>
                    <a:cubicBezTo>
                      <a:pt x="6849" y="5793"/>
                      <a:pt x="7628" y="5873"/>
                      <a:pt x="8411" y="5873"/>
                    </a:cubicBezTo>
                    <a:cubicBezTo>
                      <a:pt x="9748" y="5873"/>
                      <a:pt x="11100" y="5639"/>
                      <a:pt x="12164" y="4935"/>
                    </a:cubicBezTo>
                    <a:cubicBezTo>
                      <a:pt x="12173" y="4927"/>
                      <a:pt x="12181" y="4918"/>
                      <a:pt x="12187" y="4908"/>
                    </a:cubicBezTo>
                    <a:lnTo>
                      <a:pt x="12187" y="4908"/>
                    </a:lnTo>
                    <a:cubicBezTo>
                      <a:pt x="12235" y="4856"/>
                      <a:pt x="12250" y="4769"/>
                      <a:pt x="12185" y="4693"/>
                    </a:cubicBezTo>
                    <a:cubicBezTo>
                      <a:pt x="10129" y="2195"/>
                      <a:pt x="6944" y="0"/>
                      <a:pt x="3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8208309" y="1762961"/>
                <a:ext cx="397842" cy="264872"/>
              </a:xfrm>
              <a:custGeom>
                <a:rect b="b" l="l" r="r" t="t"/>
                <a:pathLst>
                  <a:path extrusionOk="0" h="7203" w="10819">
                    <a:moveTo>
                      <a:pt x="1694" y="347"/>
                    </a:moveTo>
                    <a:cubicBezTo>
                      <a:pt x="2435" y="347"/>
                      <a:pt x="3203" y="658"/>
                      <a:pt x="3836" y="983"/>
                    </a:cubicBezTo>
                    <a:cubicBezTo>
                      <a:pt x="4625" y="1356"/>
                      <a:pt x="5370" y="1860"/>
                      <a:pt x="6093" y="2364"/>
                    </a:cubicBezTo>
                    <a:cubicBezTo>
                      <a:pt x="7682" y="3571"/>
                      <a:pt x="9066" y="5004"/>
                      <a:pt x="10403" y="6464"/>
                    </a:cubicBezTo>
                    <a:lnTo>
                      <a:pt x="10403" y="6464"/>
                    </a:lnTo>
                    <a:cubicBezTo>
                      <a:pt x="9805" y="6803"/>
                      <a:pt x="9127" y="6932"/>
                      <a:pt x="8443" y="6932"/>
                    </a:cubicBezTo>
                    <a:cubicBezTo>
                      <a:pt x="7829" y="6932"/>
                      <a:pt x="7211" y="6828"/>
                      <a:pt x="6641" y="6681"/>
                    </a:cubicBezTo>
                    <a:cubicBezTo>
                      <a:pt x="5107" y="6265"/>
                      <a:pt x="3638" y="5520"/>
                      <a:pt x="2411" y="4533"/>
                    </a:cubicBezTo>
                    <a:cubicBezTo>
                      <a:pt x="1732" y="3986"/>
                      <a:pt x="1052" y="3328"/>
                      <a:pt x="636" y="2561"/>
                    </a:cubicBezTo>
                    <a:cubicBezTo>
                      <a:pt x="220" y="1772"/>
                      <a:pt x="176" y="611"/>
                      <a:pt x="1228" y="391"/>
                    </a:cubicBezTo>
                    <a:cubicBezTo>
                      <a:pt x="1381" y="361"/>
                      <a:pt x="1537" y="347"/>
                      <a:pt x="1694" y="347"/>
                    </a:cubicBezTo>
                    <a:close/>
                    <a:moveTo>
                      <a:pt x="1729" y="0"/>
                    </a:moveTo>
                    <a:cubicBezTo>
                      <a:pt x="1575" y="0"/>
                      <a:pt x="1423" y="13"/>
                      <a:pt x="1272" y="41"/>
                    </a:cubicBezTo>
                    <a:cubicBezTo>
                      <a:pt x="461" y="194"/>
                      <a:pt x="1" y="852"/>
                      <a:pt x="66" y="1641"/>
                    </a:cubicBezTo>
                    <a:cubicBezTo>
                      <a:pt x="132" y="2583"/>
                      <a:pt x="833" y="3438"/>
                      <a:pt x="1513" y="4095"/>
                    </a:cubicBezTo>
                    <a:cubicBezTo>
                      <a:pt x="2740" y="5278"/>
                      <a:pt x="4274" y="6177"/>
                      <a:pt x="5896" y="6725"/>
                    </a:cubicBezTo>
                    <a:cubicBezTo>
                      <a:pt x="6697" y="7000"/>
                      <a:pt x="7594" y="7203"/>
                      <a:pt x="8471" y="7203"/>
                    </a:cubicBezTo>
                    <a:cubicBezTo>
                      <a:pt x="9273" y="7203"/>
                      <a:pt x="10059" y="7033"/>
                      <a:pt x="10739" y="6593"/>
                    </a:cubicBezTo>
                    <a:cubicBezTo>
                      <a:pt x="10798" y="6557"/>
                      <a:pt x="10817" y="6505"/>
                      <a:pt x="10811" y="6457"/>
                    </a:cubicBezTo>
                    <a:lnTo>
                      <a:pt x="10811" y="6457"/>
                    </a:lnTo>
                    <a:cubicBezTo>
                      <a:pt x="10818" y="6414"/>
                      <a:pt x="10805" y="6368"/>
                      <a:pt x="10761" y="6330"/>
                    </a:cubicBezTo>
                    <a:cubicBezTo>
                      <a:pt x="9380" y="4840"/>
                      <a:pt x="7999" y="3372"/>
                      <a:pt x="6378" y="2167"/>
                    </a:cubicBezTo>
                    <a:cubicBezTo>
                      <a:pt x="5567" y="1531"/>
                      <a:pt x="4690" y="939"/>
                      <a:pt x="3748" y="545"/>
                    </a:cubicBezTo>
                    <a:cubicBezTo>
                      <a:pt x="3120" y="258"/>
                      <a:pt x="2419" y="0"/>
                      <a:pt x="1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7970574" y="1500293"/>
                <a:ext cx="358458" cy="175037"/>
              </a:xfrm>
              <a:custGeom>
                <a:rect b="b" l="l" r="r" t="t"/>
                <a:pathLst>
                  <a:path extrusionOk="0" h="4760" w="9748">
                    <a:moveTo>
                      <a:pt x="3061" y="305"/>
                    </a:moveTo>
                    <a:cubicBezTo>
                      <a:pt x="3648" y="305"/>
                      <a:pt x="4209" y="411"/>
                      <a:pt x="4756" y="587"/>
                    </a:cubicBezTo>
                    <a:cubicBezTo>
                      <a:pt x="6440" y="1062"/>
                      <a:pt x="7955" y="2048"/>
                      <a:pt x="9424" y="2978"/>
                    </a:cubicBezTo>
                    <a:lnTo>
                      <a:pt x="9424" y="2978"/>
                    </a:lnTo>
                    <a:cubicBezTo>
                      <a:pt x="9114" y="4137"/>
                      <a:pt x="7844" y="4449"/>
                      <a:pt x="6752" y="4449"/>
                    </a:cubicBezTo>
                    <a:cubicBezTo>
                      <a:pt x="6678" y="4449"/>
                      <a:pt x="6604" y="4447"/>
                      <a:pt x="6531" y="4444"/>
                    </a:cubicBezTo>
                    <a:cubicBezTo>
                      <a:pt x="5392" y="4444"/>
                      <a:pt x="4230" y="4225"/>
                      <a:pt x="3156" y="3875"/>
                    </a:cubicBezTo>
                    <a:cubicBezTo>
                      <a:pt x="2608" y="3677"/>
                      <a:pt x="2061" y="3436"/>
                      <a:pt x="1600" y="3086"/>
                    </a:cubicBezTo>
                    <a:cubicBezTo>
                      <a:pt x="1162" y="2757"/>
                      <a:pt x="680" y="2209"/>
                      <a:pt x="724" y="1595"/>
                    </a:cubicBezTo>
                    <a:cubicBezTo>
                      <a:pt x="768" y="675"/>
                      <a:pt x="1885" y="368"/>
                      <a:pt x="2630" y="324"/>
                    </a:cubicBezTo>
                    <a:cubicBezTo>
                      <a:pt x="2775" y="312"/>
                      <a:pt x="2919" y="305"/>
                      <a:pt x="3061" y="305"/>
                    </a:cubicBezTo>
                    <a:close/>
                    <a:moveTo>
                      <a:pt x="3002" y="0"/>
                    </a:moveTo>
                    <a:cubicBezTo>
                      <a:pt x="2803" y="0"/>
                      <a:pt x="2606" y="13"/>
                      <a:pt x="2411" y="40"/>
                    </a:cubicBezTo>
                    <a:cubicBezTo>
                      <a:pt x="1710" y="149"/>
                      <a:pt x="855" y="390"/>
                      <a:pt x="548" y="1135"/>
                    </a:cubicBezTo>
                    <a:cubicBezTo>
                      <a:pt x="1" y="2428"/>
                      <a:pt x="1513" y="3502"/>
                      <a:pt x="2499" y="3940"/>
                    </a:cubicBezTo>
                    <a:cubicBezTo>
                      <a:pt x="3638" y="4423"/>
                      <a:pt x="4997" y="4707"/>
                      <a:pt x="6246" y="4751"/>
                    </a:cubicBezTo>
                    <a:cubicBezTo>
                      <a:pt x="6354" y="4757"/>
                      <a:pt x="6465" y="4759"/>
                      <a:pt x="6578" y="4759"/>
                    </a:cubicBezTo>
                    <a:cubicBezTo>
                      <a:pt x="7864" y="4759"/>
                      <a:pt x="9409" y="4386"/>
                      <a:pt x="9731" y="2976"/>
                    </a:cubicBezTo>
                    <a:cubicBezTo>
                      <a:pt x="9748" y="2899"/>
                      <a:pt x="9718" y="2839"/>
                      <a:pt x="9672" y="2806"/>
                    </a:cubicBezTo>
                    <a:lnTo>
                      <a:pt x="9672" y="2806"/>
                    </a:lnTo>
                    <a:cubicBezTo>
                      <a:pt x="9664" y="2796"/>
                      <a:pt x="9655" y="2787"/>
                      <a:pt x="9643" y="2779"/>
                    </a:cubicBezTo>
                    <a:cubicBezTo>
                      <a:pt x="8131" y="1793"/>
                      <a:pt x="6575" y="785"/>
                      <a:pt x="4822" y="281"/>
                    </a:cubicBezTo>
                    <a:cubicBezTo>
                      <a:pt x="4228" y="115"/>
                      <a:pt x="3608"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8720847" y="3293370"/>
                <a:ext cx="359414" cy="175037"/>
              </a:xfrm>
              <a:custGeom>
                <a:rect b="b" l="l" r="r" t="t"/>
                <a:pathLst>
                  <a:path extrusionOk="0" h="4760" w="9774">
                    <a:moveTo>
                      <a:pt x="3061" y="305"/>
                    </a:moveTo>
                    <a:cubicBezTo>
                      <a:pt x="3648" y="305"/>
                      <a:pt x="4213" y="411"/>
                      <a:pt x="4778" y="587"/>
                    </a:cubicBezTo>
                    <a:cubicBezTo>
                      <a:pt x="6447" y="1086"/>
                      <a:pt x="7966" y="2056"/>
                      <a:pt x="9441" y="2989"/>
                    </a:cubicBezTo>
                    <a:lnTo>
                      <a:pt x="9441" y="2989"/>
                    </a:lnTo>
                    <a:cubicBezTo>
                      <a:pt x="9108" y="4139"/>
                      <a:pt x="7859" y="4448"/>
                      <a:pt x="6756" y="4448"/>
                    </a:cubicBezTo>
                    <a:cubicBezTo>
                      <a:pt x="6680" y="4448"/>
                      <a:pt x="6605" y="4447"/>
                      <a:pt x="6531" y="4444"/>
                    </a:cubicBezTo>
                    <a:cubicBezTo>
                      <a:pt x="5413" y="4444"/>
                      <a:pt x="4230" y="4225"/>
                      <a:pt x="3156" y="3875"/>
                    </a:cubicBezTo>
                    <a:cubicBezTo>
                      <a:pt x="2608" y="3677"/>
                      <a:pt x="2060" y="3436"/>
                      <a:pt x="1600" y="3086"/>
                    </a:cubicBezTo>
                    <a:cubicBezTo>
                      <a:pt x="1162" y="2757"/>
                      <a:pt x="702" y="2209"/>
                      <a:pt x="724" y="1595"/>
                    </a:cubicBezTo>
                    <a:cubicBezTo>
                      <a:pt x="767" y="675"/>
                      <a:pt x="1885" y="368"/>
                      <a:pt x="2630" y="324"/>
                    </a:cubicBezTo>
                    <a:cubicBezTo>
                      <a:pt x="2775" y="311"/>
                      <a:pt x="2919" y="305"/>
                      <a:pt x="3061" y="305"/>
                    </a:cubicBezTo>
                    <a:close/>
                    <a:moveTo>
                      <a:pt x="3011" y="0"/>
                    </a:moveTo>
                    <a:cubicBezTo>
                      <a:pt x="2811" y="0"/>
                      <a:pt x="2611" y="12"/>
                      <a:pt x="2411" y="39"/>
                    </a:cubicBezTo>
                    <a:cubicBezTo>
                      <a:pt x="1710" y="149"/>
                      <a:pt x="855" y="390"/>
                      <a:pt x="548" y="1135"/>
                    </a:cubicBezTo>
                    <a:cubicBezTo>
                      <a:pt x="0" y="2428"/>
                      <a:pt x="1513" y="3502"/>
                      <a:pt x="2499" y="3940"/>
                    </a:cubicBezTo>
                    <a:cubicBezTo>
                      <a:pt x="3660" y="4422"/>
                      <a:pt x="4997" y="4707"/>
                      <a:pt x="6246" y="4751"/>
                    </a:cubicBezTo>
                    <a:cubicBezTo>
                      <a:pt x="6356" y="4756"/>
                      <a:pt x="6468" y="4759"/>
                      <a:pt x="6583" y="4759"/>
                    </a:cubicBezTo>
                    <a:cubicBezTo>
                      <a:pt x="7882" y="4759"/>
                      <a:pt x="9408" y="4386"/>
                      <a:pt x="9731" y="2976"/>
                    </a:cubicBezTo>
                    <a:cubicBezTo>
                      <a:pt x="9773" y="2880"/>
                      <a:pt x="9723" y="2811"/>
                      <a:pt x="9655" y="2786"/>
                    </a:cubicBezTo>
                    <a:lnTo>
                      <a:pt x="9655" y="2786"/>
                    </a:lnTo>
                    <a:cubicBezTo>
                      <a:pt x="9651" y="2784"/>
                      <a:pt x="9647" y="2781"/>
                      <a:pt x="9643" y="2779"/>
                    </a:cubicBezTo>
                    <a:cubicBezTo>
                      <a:pt x="8153" y="1793"/>
                      <a:pt x="6575" y="784"/>
                      <a:pt x="4822" y="280"/>
                    </a:cubicBezTo>
                    <a:cubicBezTo>
                      <a:pt x="4227" y="115"/>
                      <a:pt x="3621"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8641860" y="2819957"/>
                <a:ext cx="358127" cy="174596"/>
              </a:xfrm>
              <a:custGeom>
                <a:rect b="b" l="l" r="r" t="t"/>
                <a:pathLst>
                  <a:path extrusionOk="0" h="4748" w="9739">
                    <a:moveTo>
                      <a:pt x="2974" y="301"/>
                    </a:moveTo>
                    <a:cubicBezTo>
                      <a:pt x="3590" y="301"/>
                      <a:pt x="4189" y="396"/>
                      <a:pt x="4756" y="597"/>
                    </a:cubicBezTo>
                    <a:cubicBezTo>
                      <a:pt x="6426" y="1074"/>
                      <a:pt x="7945" y="2044"/>
                      <a:pt x="9420" y="2999"/>
                    </a:cubicBezTo>
                    <a:lnTo>
                      <a:pt x="9420" y="2999"/>
                    </a:lnTo>
                    <a:cubicBezTo>
                      <a:pt x="9078" y="4180"/>
                      <a:pt x="7766" y="4455"/>
                      <a:pt x="6641" y="4455"/>
                    </a:cubicBezTo>
                    <a:cubicBezTo>
                      <a:pt x="6597" y="4455"/>
                      <a:pt x="6553" y="4455"/>
                      <a:pt x="6510" y="4454"/>
                    </a:cubicBezTo>
                    <a:cubicBezTo>
                      <a:pt x="5392" y="4454"/>
                      <a:pt x="4208" y="4235"/>
                      <a:pt x="3135" y="3884"/>
                    </a:cubicBezTo>
                    <a:cubicBezTo>
                      <a:pt x="2587" y="3687"/>
                      <a:pt x="2039" y="3446"/>
                      <a:pt x="1579" y="3074"/>
                    </a:cubicBezTo>
                    <a:cubicBezTo>
                      <a:pt x="1140" y="2745"/>
                      <a:pt x="680" y="2197"/>
                      <a:pt x="702" y="1605"/>
                    </a:cubicBezTo>
                    <a:cubicBezTo>
                      <a:pt x="746" y="663"/>
                      <a:pt x="1885" y="356"/>
                      <a:pt x="2609" y="312"/>
                    </a:cubicBezTo>
                    <a:cubicBezTo>
                      <a:pt x="2731" y="305"/>
                      <a:pt x="2853" y="301"/>
                      <a:pt x="2974" y="301"/>
                    </a:cubicBezTo>
                    <a:close/>
                    <a:moveTo>
                      <a:pt x="3012" y="1"/>
                    </a:moveTo>
                    <a:cubicBezTo>
                      <a:pt x="2805" y="1"/>
                      <a:pt x="2597" y="16"/>
                      <a:pt x="2390" y="49"/>
                    </a:cubicBezTo>
                    <a:cubicBezTo>
                      <a:pt x="1688" y="159"/>
                      <a:pt x="834" y="400"/>
                      <a:pt x="549" y="1145"/>
                    </a:cubicBezTo>
                    <a:cubicBezTo>
                      <a:pt x="1" y="2416"/>
                      <a:pt x="1491" y="3490"/>
                      <a:pt x="2477" y="3928"/>
                    </a:cubicBezTo>
                    <a:cubicBezTo>
                      <a:pt x="3639" y="4432"/>
                      <a:pt x="4976" y="4695"/>
                      <a:pt x="6247" y="4739"/>
                    </a:cubicBezTo>
                    <a:cubicBezTo>
                      <a:pt x="6355" y="4744"/>
                      <a:pt x="6465" y="4747"/>
                      <a:pt x="6578" y="4747"/>
                    </a:cubicBezTo>
                    <a:cubicBezTo>
                      <a:pt x="7861" y="4747"/>
                      <a:pt x="9387" y="4374"/>
                      <a:pt x="9709" y="2964"/>
                    </a:cubicBezTo>
                    <a:cubicBezTo>
                      <a:pt x="9738" y="2887"/>
                      <a:pt x="9699" y="2826"/>
                      <a:pt x="9642" y="2800"/>
                    </a:cubicBezTo>
                    <a:lnTo>
                      <a:pt x="9642" y="2800"/>
                    </a:lnTo>
                    <a:cubicBezTo>
                      <a:pt x="9636" y="2796"/>
                      <a:pt x="9629" y="2792"/>
                      <a:pt x="9621" y="2789"/>
                    </a:cubicBezTo>
                    <a:cubicBezTo>
                      <a:pt x="8131" y="1802"/>
                      <a:pt x="6553" y="772"/>
                      <a:pt x="4800" y="290"/>
                    </a:cubicBezTo>
                    <a:cubicBezTo>
                      <a:pt x="4213" y="127"/>
                      <a:pt x="3614"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8378346" y="2129659"/>
                <a:ext cx="358826" cy="175074"/>
              </a:xfrm>
              <a:custGeom>
                <a:rect b="b" l="l" r="r" t="t"/>
                <a:pathLst>
                  <a:path extrusionOk="0" h="4761" w="9758">
                    <a:moveTo>
                      <a:pt x="3061" y="306"/>
                    </a:moveTo>
                    <a:cubicBezTo>
                      <a:pt x="3648" y="306"/>
                      <a:pt x="4213" y="412"/>
                      <a:pt x="4778" y="588"/>
                    </a:cubicBezTo>
                    <a:cubicBezTo>
                      <a:pt x="6447" y="1087"/>
                      <a:pt x="7966" y="2057"/>
                      <a:pt x="9442" y="2990"/>
                    </a:cubicBezTo>
                    <a:lnTo>
                      <a:pt x="9442" y="2990"/>
                    </a:lnTo>
                    <a:cubicBezTo>
                      <a:pt x="9109" y="4140"/>
                      <a:pt x="7859" y="4449"/>
                      <a:pt x="6756" y="4449"/>
                    </a:cubicBezTo>
                    <a:cubicBezTo>
                      <a:pt x="6680" y="4449"/>
                      <a:pt x="6605" y="4448"/>
                      <a:pt x="6531" y="4445"/>
                    </a:cubicBezTo>
                    <a:cubicBezTo>
                      <a:pt x="5414" y="4445"/>
                      <a:pt x="4230" y="4226"/>
                      <a:pt x="3156" y="3875"/>
                    </a:cubicBezTo>
                    <a:cubicBezTo>
                      <a:pt x="2608" y="3700"/>
                      <a:pt x="2061" y="3437"/>
                      <a:pt x="1600" y="3086"/>
                    </a:cubicBezTo>
                    <a:cubicBezTo>
                      <a:pt x="1162" y="2758"/>
                      <a:pt x="702" y="2210"/>
                      <a:pt x="724" y="1596"/>
                    </a:cubicBezTo>
                    <a:cubicBezTo>
                      <a:pt x="768" y="676"/>
                      <a:pt x="1885" y="369"/>
                      <a:pt x="2630" y="325"/>
                    </a:cubicBezTo>
                    <a:cubicBezTo>
                      <a:pt x="2775" y="312"/>
                      <a:pt x="2919" y="306"/>
                      <a:pt x="3061" y="306"/>
                    </a:cubicBezTo>
                    <a:close/>
                    <a:moveTo>
                      <a:pt x="3011" y="1"/>
                    </a:moveTo>
                    <a:cubicBezTo>
                      <a:pt x="2811" y="1"/>
                      <a:pt x="2611" y="13"/>
                      <a:pt x="2411" y="40"/>
                    </a:cubicBezTo>
                    <a:cubicBezTo>
                      <a:pt x="1710" y="150"/>
                      <a:pt x="855" y="413"/>
                      <a:pt x="548" y="1136"/>
                    </a:cubicBezTo>
                    <a:cubicBezTo>
                      <a:pt x="1" y="2429"/>
                      <a:pt x="1513" y="3503"/>
                      <a:pt x="2499" y="3941"/>
                    </a:cubicBezTo>
                    <a:cubicBezTo>
                      <a:pt x="3660" y="4423"/>
                      <a:pt x="4997" y="4708"/>
                      <a:pt x="6246" y="4752"/>
                    </a:cubicBezTo>
                    <a:cubicBezTo>
                      <a:pt x="6356" y="4757"/>
                      <a:pt x="6469" y="4760"/>
                      <a:pt x="6583" y="4760"/>
                    </a:cubicBezTo>
                    <a:cubicBezTo>
                      <a:pt x="7883" y="4760"/>
                      <a:pt x="9409" y="4387"/>
                      <a:pt x="9731" y="2977"/>
                    </a:cubicBezTo>
                    <a:cubicBezTo>
                      <a:pt x="9757" y="2898"/>
                      <a:pt x="9728" y="2840"/>
                      <a:pt x="9680" y="2811"/>
                    </a:cubicBezTo>
                    <a:lnTo>
                      <a:pt x="9680" y="2811"/>
                    </a:lnTo>
                    <a:cubicBezTo>
                      <a:pt x="9670" y="2799"/>
                      <a:pt x="9658" y="2788"/>
                      <a:pt x="9643" y="2780"/>
                    </a:cubicBezTo>
                    <a:cubicBezTo>
                      <a:pt x="8153" y="1793"/>
                      <a:pt x="6575" y="785"/>
                      <a:pt x="4822" y="281"/>
                    </a:cubicBezTo>
                    <a:cubicBezTo>
                      <a:pt x="4228" y="116"/>
                      <a:pt x="3621"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8678927" y="3033865"/>
                <a:ext cx="358385" cy="174890"/>
              </a:xfrm>
              <a:custGeom>
                <a:rect b="b" l="l" r="r" t="t"/>
                <a:pathLst>
                  <a:path extrusionOk="0" h="4756" w="9746">
                    <a:moveTo>
                      <a:pt x="2954" y="293"/>
                    </a:moveTo>
                    <a:cubicBezTo>
                      <a:pt x="3580" y="293"/>
                      <a:pt x="4176" y="400"/>
                      <a:pt x="4756" y="588"/>
                    </a:cubicBezTo>
                    <a:cubicBezTo>
                      <a:pt x="6447" y="1065"/>
                      <a:pt x="7966" y="2035"/>
                      <a:pt x="9420" y="2989"/>
                    </a:cubicBezTo>
                    <a:lnTo>
                      <a:pt x="9420" y="2989"/>
                    </a:lnTo>
                    <a:cubicBezTo>
                      <a:pt x="9078" y="4171"/>
                      <a:pt x="7766" y="4446"/>
                      <a:pt x="6641" y="4446"/>
                    </a:cubicBezTo>
                    <a:cubicBezTo>
                      <a:pt x="6597" y="4446"/>
                      <a:pt x="6553" y="4445"/>
                      <a:pt x="6510" y="4445"/>
                    </a:cubicBezTo>
                    <a:cubicBezTo>
                      <a:pt x="5392" y="4445"/>
                      <a:pt x="4209" y="4226"/>
                      <a:pt x="3157" y="3875"/>
                    </a:cubicBezTo>
                    <a:cubicBezTo>
                      <a:pt x="2609" y="3678"/>
                      <a:pt x="2061" y="3437"/>
                      <a:pt x="1579" y="3064"/>
                    </a:cubicBezTo>
                    <a:cubicBezTo>
                      <a:pt x="1140" y="2735"/>
                      <a:pt x="680" y="2187"/>
                      <a:pt x="702" y="1596"/>
                    </a:cubicBezTo>
                    <a:cubicBezTo>
                      <a:pt x="768" y="653"/>
                      <a:pt x="1886" y="368"/>
                      <a:pt x="2631" y="303"/>
                    </a:cubicBezTo>
                    <a:cubicBezTo>
                      <a:pt x="2739" y="296"/>
                      <a:pt x="2847" y="293"/>
                      <a:pt x="2954" y="293"/>
                    </a:cubicBezTo>
                    <a:close/>
                    <a:moveTo>
                      <a:pt x="3002" y="0"/>
                    </a:moveTo>
                    <a:cubicBezTo>
                      <a:pt x="2803" y="0"/>
                      <a:pt x="2606" y="13"/>
                      <a:pt x="2412" y="40"/>
                    </a:cubicBezTo>
                    <a:cubicBezTo>
                      <a:pt x="1688" y="149"/>
                      <a:pt x="834" y="390"/>
                      <a:pt x="549" y="1136"/>
                    </a:cubicBezTo>
                    <a:cubicBezTo>
                      <a:pt x="1" y="2407"/>
                      <a:pt x="1513" y="3480"/>
                      <a:pt x="2499" y="3919"/>
                    </a:cubicBezTo>
                    <a:cubicBezTo>
                      <a:pt x="3639" y="4423"/>
                      <a:pt x="4976" y="4686"/>
                      <a:pt x="6247" y="4751"/>
                    </a:cubicBezTo>
                    <a:cubicBezTo>
                      <a:pt x="6325" y="4754"/>
                      <a:pt x="6404" y="4755"/>
                      <a:pt x="6484" y="4755"/>
                    </a:cubicBezTo>
                    <a:cubicBezTo>
                      <a:pt x="7786" y="4755"/>
                      <a:pt x="9380" y="4399"/>
                      <a:pt x="9731" y="2954"/>
                    </a:cubicBezTo>
                    <a:cubicBezTo>
                      <a:pt x="9746" y="2897"/>
                      <a:pt x="9722" y="2849"/>
                      <a:pt x="9683" y="2817"/>
                    </a:cubicBezTo>
                    <a:lnTo>
                      <a:pt x="9683" y="2817"/>
                    </a:lnTo>
                    <a:cubicBezTo>
                      <a:pt x="9675" y="2801"/>
                      <a:pt x="9662" y="2788"/>
                      <a:pt x="9643" y="2779"/>
                    </a:cubicBezTo>
                    <a:cubicBezTo>
                      <a:pt x="8131" y="1793"/>
                      <a:pt x="6575" y="763"/>
                      <a:pt x="4822" y="281"/>
                    </a:cubicBezTo>
                    <a:cubicBezTo>
                      <a:pt x="4228" y="116"/>
                      <a:pt x="3609"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8315502" y="1195557"/>
                <a:ext cx="171691" cy="412955"/>
              </a:xfrm>
              <a:custGeom>
                <a:rect b="b" l="l" r="r" t="t"/>
                <a:pathLst>
                  <a:path extrusionOk="0" h="11230" w="4669">
                    <a:moveTo>
                      <a:pt x="2695" y="294"/>
                    </a:moveTo>
                    <a:cubicBezTo>
                      <a:pt x="3252" y="294"/>
                      <a:pt x="3586" y="931"/>
                      <a:pt x="3770" y="1379"/>
                    </a:cubicBezTo>
                    <a:cubicBezTo>
                      <a:pt x="4383" y="2870"/>
                      <a:pt x="4142" y="4689"/>
                      <a:pt x="3682" y="6201"/>
                    </a:cubicBezTo>
                    <a:cubicBezTo>
                      <a:pt x="3142" y="7902"/>
                      <a:pt x="2053" y="9348"/>
                      <a:pt x="971" y="10781"/>
                    </a:cubicBezTo>
                    <a:lnTo>
                      <a:pt x="971" y="10781"/>
                    </a:lnTo>
                    <a:cubicBezTo>
                      <a:pt x="148" y="8012"/>
                      <a:pt x="77" y="4800"/>
                      <a:pt x="1118" y="2103"/>
                    </a:cubicBezTo>
                    <a:cubicBezTo>
                      <a:pt x="1359" y="1445"/>
                      <a:pt x="1797" y="437"/>
                      <a:pt x="2564" y="306"/>
                    </a:cubicBezTo>
                    <a:cubicBezTo>
                      <a:pt x="2609" y="298"/>
                      <a:pt x="2653" y="294"/>
                      <a:pt x="2695" y="294"/>
                    </a:cubicBezTo>
                    <a:close/>
                    <a:moveTo>
                      <a:pt x="2711" y="0"/>
                    </a:moveTo>
                    <a:cubicBezTo>
                      <a:pt x="2233" y="0"/>
                      <a:pt x="1801" y="335"/>
                      <a:pt x="1490" y="700"/>
                    </a:cubicBezTo>
                    <a:cubicBezTo>
                      <a:pt x="986" y="1358"/>
                      <a:pt x="680" y="2234"/>
                      <a:pt x="482" y="3067"/>
                    </a:cubicBezTo>
                    <a:cubicBezTo>
                      <a:pt x="263" y="3878"/>
                      <a:pt x="154" y="4754"/>
                      <a:pt x="110" y="5609"/>
                    </a:cubicBezTo>
                    <a:cubicBezTo>
                      <a:pt x="0" y="7472"/>
                      <a:pt x="219" y="9357"/>
                      <a:pt x="767" y="11154"/>
                    </a:cubicBezTo>
                    <a:cubicBezTo>
                      <a:pt x="789" y="11196"/>
                      <a:pt x="835" y="11220"/>
                      <a:pt x="886" y="11227"/>
                    </a:cubicBezTo>
                    <a:lnTo>
                      <a:pt x="886" y="11227"/>
                    </a:lnTo>
                    <a:cubicBezTo>
                      <a:pt x="895" y="11229"/>
                      <a:pt x="905" y="11229"/>
                      <a:pt x="914" y="11229"/>
                    </a:cubicBezTo>
                    <a:cubicBezTo>
                      <a:pt x="924" y="11229"/>
                      <a:pt x="934" y="11229"/>
                      <a:pt x="944" y="11227"/>
                    </a:cubicBezTo>
                    <a:lnTo>
                      <a:pt x="944" y="11227"/>
                    </a:lnTo>
                    <a:cubicBezTo>
                      <a:pt x="1004" y="11218"/>
                      <a:pt x="1058" y="11185"/>
                      <a:pt x="1066" y="11127"/>
                    </a:cubicBezTo>
                    <a:lnTo>
                      <a:pt x="1066" y="11127"/>
                    </a:lnTo>
                    <a:cubicBezTo>
                      <a:pt x="2173" y="9654"/>
                      <a:pt x="3316" y="8220"/>
                      <a:pt x="3901" y="6464"/>
                    </a:cubicBezTo>
                    <a:cubicBezTo>
                      <a:pt x="4449" y="4864"/>
                      <a:pt x="4668" y="2935"/>
                      <a:pt x="4054" y="1314"/>
                    </a:cubicBezTo>
                    <a:cubicBezTo>
                      <a:pt x="3857" y="810"/>
                      <a:pt x="3550" y="240"/>
                      <a:pt x="3003" y="43"/>
                    </a:cubicBezTo>
                    <a:cubicBezTo>
                      <a:pt x="2904" y="13"/>
                      <a:pt x="2807"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8478295" y="1461902"/>
                <a:ext cx="182134" cy="345735"/>
              </a:xfrm>
              <a:custGeom>
                <a:rect b="b" l="l" r="r" t="t"/>
                <a:pathLst>
                  <a:path extrusionOk="0" h="9402" w="4953">
                    <a:moveTo>
                      <a:pt x="3374" y="285"/>
                    </a:moveTo>
                    <a:cubicBezTo>
                      <a:pt x="3528" y="285"/>
                      <a:pt x="3683" y="327"/>
                      <a:pt x="3835" y="426"/>
                    </a:cubicBezTo>
                    <a:cubicBezTo>
                      <a:pt x="4515" y="864"/>
                      <a:pt x="4646" y="1851"/>
                      <a:pt x="4646" y="2596"/>
                    </a:cubicBezTo>
                    <a:cubicBezTo>
                      <a:pt x="4646" y="4064"/>
                      <a:pt x="4273" y="5488"/>
                      <a:pt x="3528" y="6781"/>
                    </a:cubicBezTo>
                    <a:cubicBezTo>
                      <a:pt x="2883" y="7947"/>
                      <a:pt x="1843" y="9092"/>
                      <a:pt x="407" y="9092"/>
                    </a:cubicBezTo>
                    <a:cubicBezTo>
                      <a:pt x="384" y="9092"/>
                      <a:pt x="360" y="9092"/>
                      <a:pt x="336" y="9091"/>
                    </a:cubicBezTo>
                    <a:lnTo>
                      <a:pt x="336" y="9091"/>
                    </a:lnTo>
                    <a:cubicBezTo>
                      <a:pt x="417" y="7686"/>
                      <a:pt x="423" y="6281"/>
                      <a:pt x="636" y="4897"/>
                    </a:cubicBezTo>
                    <a:cubicBezTo>
                      <a:pt x="855" y="3560"/>
                      <a:pt x="1227" y="2135"/>
                      <a:pt x="2104" y="1062"/>
                    </a:cubicBezTo>
                    <a:cubicBezTo>
                      <a:pt x="2404" y="711"/>
                      <a:pt x="2882" y="285"/>
                      <a:pt x="3374" y="285"/>
                    </a:cubicBezTo>
                    <a:close/>
                    <a:moveTo>
                      <a:pt x="3334" y="0"/>
                    </a:moveTo>
                    <a:cubicBezTo>
                      <a:pt x="3170" y="0"/>
                      <a:pt x="3000" y="32"/>
                      <a:pt x="2827" y="97"/>
                    </a:cubicBezTo>
                    <a:cubicBezTo>
                      <a:pt x="2192" y="382"/>
                      <a:pt x="1753" y="952"/>
                      <a:pt x="1425" y="1522"/>
                    </a:cubicBezTo>
                    <a:cubicBezTo>
                      <a:pt x="1008" y="2201"/>
                      <a:pt x="745" y="2946"/>
                      <a:pt x="548" y="3713"/>
                    </a:cubicBezTo>
                    <a:cubicBezTo>
                      <a:pt x="110" y="5532"/>
                      <a:pt x="110" y="7395"/>
                      <a:pt x="0" y="9214"/>
                    </a:cubicBezTo>
                    <a:cubicBezTo>
                      <a:pt x="0" y="9279"/>
                      <a:pt x="33" y="9322"/>
                      <a:pt x="78" y="9344"/>
                    </a:cubicBezTo>
                    <a:lnTo>
                      <a:pt x="78" y="9344"/>
                    </a:lnTo>
                    <a:cubicBezTo>
                      <a:pt x="102" y="9368"/>
                      <a:pt x="134" y="9385"/>
                      <a:pt x="175" y="9389"/>
                    </a:cubicBezTo>
                    <a:cubicBezTo>
                      <a:pt x="261" y="9397"/>
                      <a:pt x="347" y="9401"/>
                      <a:pt x="430" y="9401"/>
                    </a:cubicBezTo>
                    <a:cubicBezTo>
                      <a:pt x="1736" y="9401"/>
                      <a:pt x="2784" y="8467"/>
                      <a:pt x="3485" y="7417"/>
                    </a:cubicBezTo>
                    <a:cubicBezTo>
                      <a:pt x="4383" y="6036"/>
                      <a:pt x="4887" y="4458"/>
                      <a:pt x="4931" y="2815"/>
                    </a:cubicBezTo>
                    <a:cubicBezTo>
                      <a:pt x="4953" y="2070"/>
                      <a:pt x="4865" y="1259"/>
                      <a:pt x="4449" y="623"/>
                    </a:cubicBezTo>
                    <a:cubicBezTo>
                      <a:pt x="4162" y="225"/>
                      <a:pt x="3770" y="0"/>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9029481" y="2726297"/>
                <a:ext cx="182171" cy="345735"/>
              </a:xfrm>
              <a:custGeom>
                <a:rect b="b" l="l" r="r" t="t"/>
                <a:pathLst>
                  <a:path extrusionOk="0" h="9402" w="4954">
                    <a:moveTo>
                      <a:pt x="3366" y="282"/>
                    </a:moveTo>
                    <a:cubicBezTo>
                      <a:pt x="3523" y="282"/>
                      <a:pt x="3681" y="325"/>
                      <a:pt x="3836" y="427"/>
                    </a:cubicBezTo>
                    <a:cubicBezTo>
                      <a:pt x="4515" y="865"/>
                      <a:pt x="4647" y="1851"/>
                      <a:pt x="4647" y="2596"/>
                    </a:cubicBezTo>
                    <a:cubicBezTo>
                      <a:pt x="4647" y="4065"/>
                      <a:pt x="4274" y="5489"/>
                      <a:pt x="3529" y="6782"/>
                    </a:cubicBezTo>
                    <a:cubicBezTo>
                      <a:pt x="2884" y="7947"/>
                      <a:pt x="1824" y="9093"/>
                      <a:pt x="387" y="9093"/>
                    </a:cubicBezTo>
                    <a:cubicBezTo>
                      <a:pt x="370" y="9093"/>
                      <a:pt x="353" y="9093"/>
                      <a:pt x="337" y="9093"/>
                    </a:cubicBezTo>
                    <a:lnTo>
                      <a:pt x="337" y="9093"/>
                    </a:lnTo>
                    <a:cubicBezTo>
                      <a:pt x="417" y="7687"/>
                      <a:pt x="423" y="6282"/>
                      <a:pt x="636" y="4897"/>
                    </a:cubicBezTo>
                    <a:cubicBezTo>
                      <a:pt x="856" y="3539"/>
                      <a:pt x="1228" y="2114"/>
                      <a:pt x="2105" y="1062"/>
                    </a:cubicBezTo>
                    <a:cubicBezTo>
                      <a:pt x="2403" y="697"/>
                      <a:pt x="2877" y="282"/>
                      <a:pt x="3366" y="282"/>
                    </a:cubicBezTo>
                    <a:close/>
                    <a:moveTo>
                      <a:pt x="3325" y="1"/>
                    </a:moveTo>
                    <a:cubicBezTo>
                      <a:pt x="3162" y="1"/>
                      <a:pt x="2995" y="32"/>
                      <a:pt x="2828" y="98"/>
                    </a:cubicBezTo>
                    <a:cubicBezTo>
                      <a:pt x="2192" y="361"/>
                      <a:pt x="1754" y="953"/>
                      <a:pt x="1425" y="1522"/>
                    </a:cubicBezTo>
                    <a:cubicBezTo>
                      <a:pt x="1009" y="2202"/>
                      <a:pt x="746" y="2947"/>
                      <a:pt x="549" y="3714"/>
                    </a:cubicBezTo>
                    <a:cubicBezTo>
                      <a:pt x="110" y="5511"/>
                      <a:pt x="110" y="7374"/>
                      <a:pt x="1" y="9215"/>
                    </a:cubicBezTo>
                    <a:cubicBezTo>
                      <a:pt x="1" y="9276"/>
                      <a:pt x="31" y="9318"/>
                      <a:pt x="72" y="9342"/>
                    </a:cubicBezTo>
                    <a:lnTo>
                      <a:pt x="72" y="9342"/>
                    </a:lnTo>
                    <a:cubicBezTo>
                      <a:pt x="93" y="9364"/>
                      <a:pt x="120" y="9381"/>
                      <a:pt x="154" y="9390"/>
                    </a:cubicBezTo>
                    <a:cubicBezTo>
                      <a:pt x="240" y="9398"/>
                      <a:pt x="326" y="9402"/>
                      <a:pt x="410" y="9402"/>
                    </a:cubicBezTo>
                    <a:cubicBezTo>
                      <a:pt x="1718" y="9402"/>
                      <a:pt x="2785" y="8468"/>
                      <a:pt x="3485" y="7418"/>
                    </a:cubicBezTo>
                    <a:cubicBezTo>
                      <a:pt x="4384" y="6037"/>
                      <a:pt x="4866" y="4459"/>
                      <a:pt x="4932" y="2815"/>
                    </a:cubicBezTo>
                    <a:cubicBezTo>
                      <a:pt x="4954" y="2070"/>
                      <a:pt x="4866" y="1238"/>
                      <a:pt x="4428" y="624"/>
                    </a:cubicBezTo>
                    <a:cubicBezTo>
                      <a:pt x="4157" y="225"/>
                      <a:pt x="3758"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8807889" y="2045008"/>
                <a:ext cx="182171" cy="346066"/>
              </a:xfrm>
              <a:custGeom>
                <a:rect b="b" l="l" r="r" t="t"/>
                <a:pathLst>
                  <a:path extrusionOk="0" h="9411" w="4954">
                    <a:moveTo>
                      <a:pt x="3365" y="291"/>
                    </a:moveTo>
                    <a:cubicBezTo>
                      <a:pt x="3522" y="291"/>
                      <a:pt x="3681" y="334"/>
                      <a:pt x="3835" y="436"/>
                    </a:cubicBezTo>
                    <a:cubicBezTo>
                      <a:pt x="4515" y="874"/>
                      <a:pt x="4646" y="1860"/>
                      <a:pt x="4646" y="2583"/>
                    </a:cubicBezTo>
                    <a:cubicBezTo>
                      <a:pt x="4646" y="4073"/>
                      <a:pt x="4274" y="5498"/>
                      <a:pt x="3529" y="6791"/>
                    </a:cubicBezTo>
                    <a:cubicBezTo>
                      <a:pt x="2884" y="7956"/>
                      <a:pt x="1823" y="9102"/>
                      <a:pt x="386" y="9102"/>
                    </a:cubicBezTo>
                    <a:cubicBezTo>
                      <a:pt x="369" y="9102"/>
                      <a:pt x="353" y="9102"/>
                      <a:pt x="336" y="9101"/>
                    </a:cubicBezTo>
                    <a:lnTo>
                      <a:pt x="336" y="9101"/>
                    </a:lnTo>
                    <a:cubicBezTo>
                      <a:pt x="417" y="7696"/>
                      <a:pt x="423" y="6291"/>
                      <a:pt x="636" y="4906"/>
                    </a:cubicBezTo>
                    <a:cubicBezTo>
                      <a:pt x="855" y="3547"/>
                      <a:pt x="1228" y="2123"/>
                      <a:pt x="2104" y="1071"/>
                    </a:cubicBezTo>
                    <a:cubicBezTo>
                      <a:pt x="2403" y="706"/>
                      <a:pt x="2877" y="291"/>
                      <a:pt x="3365" y="291"/>
                    </a:cubicBezTo>
                    <a:close/>
                    <a:moveTo>
                      <a:pt x="3330" y="0"/>
                    </a:moveTo>
                    <a:cubicBezTo>
                      <a:pt x="3166" y="0"/>
                      <a:pt x="2997" y="34"/>
                      <a:pt x="2827" y="107"/>
                    </a:cubicBezTo>
                    <a:cubicBezTo>
                      <a:pt x="2192" y="370"/>
                      <a:pt x="1753" y="940"/>
                      <a:pt x="1425" y="1531"/>
                    </a:cubicBezTo>
                    <a:cubicBezTo>
                      <a:pt x="1008" y="2211"/>
                      <a:pt x="745" y="2956"/>
                      <a:pt x="548" y="3723"/>
                    </a:cubicBezTo>
                    <a:cubicBezTo>
                      <a:pt x="110" y="5520"/>
                      <a:pt x="110" y="7383"/>
                      <a:pt x="0" y="9223"/>
                    </a:cubicBezTo>
                    <a:cubicBezTo>
                      <a:pt x="5" y="9270"/>
                      <a:pt x="27" y="9306"/>
                      <a:pt x="56" y="9330"/>
                    </a:cubicBezTo>
                    <a:lnTo>
                      <a:pt x="56" y="9330"/>
                    </a:lnTo>
                    <a:cubicBezTo>
                      <a:pt x="78" y="9362"/>
                      <a:pt x="110" y="9388"/>
                      <a:pt x="154" y="9399"/>
                    </a:cubicBezTo>
                    <a:cubicBezTo>
                      <a:pt x="240" y="9407"/>
                      <a:pt x="325" y="9411"/>
                      <a:pt x="409" y="9411"/>
                    </a:cubicBezTo>
                    <a:cubicBezTo>
                      <a:pt x="1717" y="9411"/>
                      <a:pt x="2785" y="8477"/>
                      <a:pt x="3485" y="7426"/>
                    </a:cubicBezTo>
                    <a:cubicBezTo>
                      <a:pt x="4383" y="6046"/>
                      <a:pt x="4865" y="4468"/>
                      <a:pt x="4931" y="2824"/>
                    </a:cubicBezTo>
                    <a:cubicBezTo>
                      <a:pt x="4953" y="2079"/>
                      <a:pt x="4865" y="1246"/>
                      <a:pt x="4427" y="633"/>
                    </a:cubicBezTo>
                    <a:cubicBezTo>
                      <a:pt x="4157" y="236"/>
                      <a:pt x="3761" y="0"/>
                      <a:pt x="3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7979436" y="1005552"/>
                <a:ext cx="249869" cy="410786"/>
              </a:xfrm>
              <a:custGeom>
                <a:rect b="b" l="l" r="r" t="t"/>
                <a:pathLst>
                  <a:path extrusionOk="0" h="11171" w="6795">
                    <a:moveTo>
                      <a:pt x="2045" y="318"/>
                    </a:moveTo>
                    <a:cubicBezTo>
                      <a:pt x="2884" y="318"/>
                      <a:pt x="3602" y="879"/>
                      <a:pt x="4143" y="1440"/>
                    </a:cubicBezTo>
                    <a:cubicBezTo>
                      <a:pt x="5238" y="2624"/>
                      <a:pt x="5786" y="4180"/>
                      <a:pt x="5962" y="5779"/>
                    </a:cubicBezTo>
                    <a:cubicBezTo>
                      <a:pt x="6109" y="7460"/>
                      <a:pt x="5833" y="9181"/>
                      <a:pt x="5288" y="10768"/>
                    </a:cubicBezTo>
                    <a:lnTo>
                      <a:pt x="5288" y="10768"/>
                    </a:lnTo>
                    <a:cubicBezTo>
                      <a:pt x="4100" y="9627"/>
                      <a:pt x="2960" y="8366"/>
                      <a:pt x="2061" y="6985"/>
                    </a:cubicBezTo>
                    <a:cubicBezTo>
                      <a:pt x="1140" y="5560"/>
                      <a:pt x="417" y="3873"/>
                      <a:pt x="417" y="2163"/>
                    </a:cubicBezTo>
                    <a:cubicBezTo>
                      <a:pt x="417" y="1725"/>
                      <a:pt x="483" y="1243"/>
                      <a:pt x="724" y="892"/>
                    </a:cubicBezTo>
                    <a:cubicBezTo>
                      <a:pt x="987" y="542"/>
                      <a:pt x="1425" y="345"/>
                      <a:pt x="1907" y="323"/>
                    </a:cubicBezTo>
                    <a:cubicBezTo>
                      <a:pt x="1953" y="319"/>
                      <a:pt x="1999" y="318"/>
                      <a:pt x="2045" y="318"/>
                    </a:cubicBezTo>
                    <a:close/>
                    <a:moveTo>
                      <a:pt x="2082" y="0"/>
                    </a:moveTo>
                    <a:cubicBezTo>
                      <a:pt x="1412" y="0"/>
                      <a:pt x="724" y="295"/>
                      <a:pt x="395" y="914"/>
                    </a:cubicBezTo>
                    <a:cubicBezTo>
                      <a:pt x="1" y="1659"/>
                      <a:pt x="110" y="2668"/>
                      <a:pt x="286" y="3478"/>
                    </a:cubicBezTo>
                    <a:cubicBezTo>
                      <a:pt x="439" y="4399"/>
                      <a:pt x="812" y="5275"/>
                      <a:pt x="1250" y="6108"/>
                    </a:cubicBezTo>
                    <a:cubicBezTo>
                      <a:pt x="2238" y="7978"/>
                      <a:pt x="3648" y="9594"/>
                      <a:pt x="5211" y="11061"/>
                    </a:cubicBezTo>
                    <a:lnTo>
                      <a:pt x="5211" y="11061"/>
                    </a:lnTo>
                    <a:cubicBezTo>
                      <a:pt x="5223" y="11105"/>
                      <a:pt x="5258" y="11133"/>
                      <a:pt x="5301" y="11146"/>
                    </a:cubicBezTo>
                    <a:lnTo>
                      <a:pt x="5301" y="11146"/>
                    </a:lnTo>
                    <a:cubicBezTo>
                      <a:pt x="5302" y="11147"/>
                      <a:pt x="5303" y="11148"/>
                      <a:pt x="5304" y="11149"/>
                    </a:cubicBezTo>
                    <a:cubicBezTo>
                      <a:pt x="5323" y="11164"/>
                      <a:pt x="5344" y="11170"/>
                      <a:pt x="5365" y="11170"/>
                    </a:cubicBezTo>
                    <a:cubicBezTo>
                      <a:pt x="5400" y="11170"/>
                      <a:pt x="5436" y="11152"/>
                      <a:pt x="5462" y="11124"/>
                    </a:cubicBezTo>
                    <a:lnTo>
                      <a:pt x="5462" y="11124"/>
                    </a:lnTo>
                    <a:cubicBezTo>
                      <a:pt x="5487" y="11109"/>
                      <a:pt x="5508" y="11088"/>
                      <a:pt x="5523" y="11061"/>
                    </a:cubicBezTo>
                    <a:cubicBezTo>
                      <a:pt x="6663" y="7993"/>
                      <a:pt x="6794" y="3939"/>
                      <a:pt x="4493" y="1353"/>
                    </a:cubicBezTo>
                    <a:cubicBezTo>
                      <a:pt x="3923" y="739"/>
                      <a:pt x="3222" y="125"/>
                      <a:pt x="2346" y="16"/>
                    </a:cubicBezTo>
                    <a:cubicBezTo>
                      <a:pt x="2258" y="6"/>
                      <a:pt x="217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8171242" y="1409868"/>
                <a:ext cx="951783" cy="2338657"/>
              </a:xfrm>
              <a:custGeom>
                <a:rect b="b" l="l" r="r" t="t"/>
                <a:pathLst>
                  <a:path extrusionOk="0" fill="none" h="63598" w="25883">
                    <a:moveTo>
                      <a:pt x="0" y="0"/>
                    </a:moveTo>
                    <a:cubicBezTo>
                      <a:pt x="0" y="0"/>
                      <a:pt x="25882" y="25728"/>
                      <a:pt x="24852" y="63598"/>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8"/>
            <p:cNvGrpSpPr/>
            <p:nvPr/>
          </p:nvGrpSpPr>
          <p:grpSpPr>
            <a:xfrm rot="567613">
              <a:off x="-379095" y="2479060"/>
              <a:ext cx="790125" cy="2604438"/>
              <a:chOff x="-350811" y="3273072"/>
              <a:chExt cx="884050" cy="2914040"/>
            </a:xfrm>
          </p:grpSpPr>
          <p:sp>
            <p:nvSpPr>
              <p:cNvPr id="516" name="Google Shape;516;p18"/>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18"/>
            <p:cNvSpPr/>
            <p:nvPr/>
          </p:nvSpPr>
          <p:spPr>
            <a:xfrm>
              <a:off x="-587759" y="-48786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3672277" y="-256341"/>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2284021" y="70216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18"/>
            <p:cNvGrpSpPr/>
            <p:nvPr/>
          </p:nvGrpSpPr>
          <p:grpSpPr>
            <a:xfrm>
              <a:off x="9644447" y="6084053"/>
              <a:ext cx="1505901" cy="1187823"/>
              <a:chOff x="5566972" y="2005403"/>
              <a:chExt cx="1505901" cy="1187823"/>
            </a:xfrm>
          </p:grpSpPr>
          <p:sp>
            <p:nvSpPr>
              <p:cNvPr id="536" name="Google Shape;536;p18"/>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8"/>
            <p:cNvGrpSpPr/>
            <p:nvPr/>
          </p:nvGrpSpPr>
          <p:grpSpPr>
            <a:xfrm>
              <a:off x="183350" y="6565830"/>
              <a:ext cx="1505903" cy="1163815"/>
              <a:chOff x="778125" y="5062067"/>
              <a:chExt cx="1505903" cy="1163815"/>
            </a:xfrm>
          </p:grpSpPr>
          <p:sp>
            <p:nvSpPr>
              <p:cNvPr id="541" name="Google Shape;541;p18"/>
              <p:cNvSpPr/>
              <p:nvPr/>
            </p:nvSpPr>
            <p:spPr>
              <a:xfrm>
                <a:off x="778125" y="5062067"/>
                <a:ext cx="840583" cy="763213"/>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890171" y="5192647"/>
                <a:ext cx="524633" cy="932404"/>
              </a:xfrm>
              <a:custGeom>
                <a:rect b="b" l="l" r="r" t="t"/>
                <a:pathLst>
                  <a:path extrusionOk="0" fill="none" h="25356" w="14267">
                    <a:moveTo>
                      <a:pt x="14267" y="0"/>
                    </a:moveTo>
                    <a:cubicBezTo>
                      <a:pt x="14267" y="0"/>
                      <a:pt x="4821" y="20885"/>
                      <a:pt x="0"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1020714" y="5631825"/>
                <a:ext cx="1022680" cy="318376"/>
              </a:xfrm>
              <a:custGeom>
                <a:rect b="b" l="l" r="r" t="t"/>
                <a:pathLst>
                  <a:path extrusionOk="0" fill="none" h="8658" w="27811">
                    <a:moveTo>
                      <a:pt x="27811" y="1"/>
                    </a:moveTo>
                    <a:cubicBezTo>
                      <a:pt x="27811" y="1"/>
                      <a:pt x="6575" y="8657"/>
                      <a:pt x="0" y="8613"/>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rot="2700000">
                <a:off x="1296693" y="5277233"/>
                <a:ext cx="840596" cy="763225"/>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5" name="Shape 545"/>
        <p:cNvGrpSpPr/>
        <p:nvPr/>
      </p:nvGrpSpPr>
      <p:grpSpPr>
        <a:xfrm>
          <a:off x="0" y="0"/>
          <a:ext cx="0" cy="0"/>
          <a:chOff x="0" y="0"/>
          <a:chExt cx="0" cy="0"/>
        </a:xfrm>
      </p:grpSpPr>
      <p:sp>
        <p:nvSpPr>
          <p:cNvPr id="546" name="Google Shape;546;p19"/>
          <p:cNvSpPr/>
          <p:nvPr/>
        </p:nvSpPr>
        <p:spPr>
          <a:xfrm flipH="1" rot="-408803">
            <a:off x="8062474"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rot="1240508">
            <a:off x="-1568460" y="6716804"/>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a:off x="5467919"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a:off x="-2204555"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19"/>
          <p:cNvGrpSpPr/>
          <p:nvPr/>
        </p:nvGrpSpPr>
        <p:grpSpPr>
          <a:xfrm rot="1199926">
            <a:off x="-656289" y="1675613"/>
            <a:ext cx="1460277" cy="1213678"/>
            <a:chOff x="9318809" y="1469477"/>
            <a:chExt cx="1460277" cy="1213678"/>
          </a:xfrm>
        </p:grpSpPr>
        <p:sp>
          <p:nvSpPr>
            <p:cNvPr id="551" name="Google Shape;551;p19"/>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9"/>
          <p:cNvGrpSpPr/>
          <p:nvPr/>
        </p:nvGrpSpPr>
        <p:grpSpPr>
          <a:xfrm flipH="1" rot="279452">
            <a:off x="-377104" y="4842159"/>
            <a:ext cx="1387767" cy="2742980"/>
            <a:chOff x="7970574" y="1005552"/>
            <a:chExt cx="1387764" cy="2742974"/>
          </a:xfrm>
        </p:grpSpPr>
        <p:sp>
          <p:nvSpPr>
            <p:cNvPr id="556" name="Google Shape;556;p19"/>
            <p:cNvSpPr/>
            <p:nvPr/>
          </p:nvSpPr>
          <p:spPr>
            <a:xfrm>
              <a:off x="8670873" y="1705154"/>
              <a:ext cx="179744" cy="492972"/>
            </a:xfrm>
            <a:custGeom>
              <a:rect b="b" l="l" r="r" t="t"/>
              <a:pathLst>
                <a:path extrusionOk="0" h="13406" w="4888">
                  <a:moveTo>
                    <a:pt x="2315" y="266"/>
                  </a:moveTo>
                  <a:cubicBezTo>
                    <a:pt x="2361" y="266"/>
                    <a:pt x="2408" y="269"/>
                    <a:pt x="2455" y="276"/>
                  </a:cubicBezTo>
                  <a:cubicBezTo>
                    <a:pt x="3266" y="386"/>
                    <a:pt x="3704" y="1284"/>
                    <a:pt x="3924" y="1942"/>
                  </a:cubicBezTo>
                  <a:cubicBezTo>
                    <a:pt x="4515" y="3695"/>
                    <a:pt x="4603" y="5755"/>
                    <a:pt x="4187" y="7530"/>
                  </a:cubicBezTo>
                  <a:cubicBezTo>
                    <a:pt x="3745" y="9507"/>
                    <a:pt x="2919" y="11525"/>
                    <a:pt x="1477" y="12963"/>
                  </a:cubicBezTo>
                  <a:lnTo>
                    <a:pt x="1477" y="12963"/>
                  </a:lnTo>
                  <a:cubicBezTo>
                    <a:pt x="845" y="11001"/>
                    <a:pt x="456" y="8981"/>
                    <a:pt x="329" y="6960"/>
                  </a:cubicBezTo>
                  <a:cubicBezTo>
                    <a:pt x="242" y="5930"/>
                    <a:pt x="242" y="4878"/>
                    <a:pt x="351" y="3826"/>
                  </a:cubicBezTo>
                  <a:cubicBezTo>
                    <a:pt x="439" y="2950"/>
                    <a:pt x="571" y="1963"/>
                    <a:pt x="1031" y="1175"/>
                  </a:cubicBezTo>
                  <a:cubicBezTo>
                    <a:pt x="1314" y="730"/>
                    <a:pt x="1765" y="266"/>
                    <a:pt x="2315" y="266"/>
                  </a:cubicBezTo>
                  <a:close/>
                  <a:moveTo>
                    <a:pt x="2361" y="0"/>
                  </a:moveTo>
                  <a:cubicBezTo>
                    <a:pt x="2026" y="0"/>
                    <a:pt x="1700" y="130"/>
                    <a:pt x="1425" y="364"/>
                  </a:cubicBezTo>
                  <a:cubicBezTo>
                    <a:pt x="812" y="824"/>
                    <a:pt x="527" y="1569"/>
                    <a:pt x="351" y="2292"/>
                  </a:cubicBezTo>
                  <a:cubicBezTo>
                    <a:pt x="88" y="3388"/>
                    <a:pt x="1" y="4528"/>
                    <a:pt x="1" y="5645"/>
                  </a:cubicBezTo>
                  <a:cubicBezTo>
                    <a:pt x="1" y="8207"/>
                    <a:pt x="445" y="10789"/>
                    <a:pt x="1250" y="13206"/>
                  </a:cubicBezTo>
                  <a:lnTo>
                    <a:pt x="1250" y="13206"/>
                  </a:lnTo>
                  <a:cubicBezTo>
                    <a:pt x="1227" y="13269"/>
                    <a:pt x="1256" y="13328"/>
                    <a:pt x="1307" y="13363"/>
                  </a:cubicBezTo>
                  <a:lnTo>
                    <a:pt x="1307" y="13363"/>
                  </a:lnTo>
                  <a:cubicBezTo>
                    <a:pt x="1328" y="13392"/>
                    <a:pt x="1365" y="13406"/>
                    <a:pt x="1405" y="13406"/>
                  </a:cubicBezTo>
                  <a:cubicBezTo>
                    <a:pt x="1462" y="13406"/>
                    <a:pt x="1525" y="13377"/>
                    <a:pt x="1552" y="13323"/>
                  </a:cubicBezTo>
                  <a:lnTo>
                    <a:pt x="1552" y="13323"/>
                  </a:lnTo>
                  <a:cubicBezTo>
                    <a:pt x="2997" y="11987"/>
                    <a:pt x="3862" y="10033"/>
                    <a:pt x="4384" y="8165"/>
                  </a:cubicBezTo>
                  <a:cubicBezTo>
                    <a:pt x="4888" y="6215"/>
                    <a:pt x="4888" y="4045"/>
                    <a:pt x="4296" y="2139"/>
                  </a:cubicBezTo>
                  <a:cubicBezTo>
                    <a:pt x="4055" y="1394"/>
                    <a:pt x="3704" y="495"/>
                    <a:pt x="2959" y="145"/>
                  </a:cubicBezTo>
                  <a:cubicBezTo>
                    <a:pt x="2763" y="46"/>
                    <a:pt x="256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9073939" y="3145065"/>
              <a:ext cx="284399" cy="435203"/>
            </a:xfrm>
            <a:custGeom>
              <a:rect b="b" l="l" r="r" t="t"/>
              <a:pathLst>
                <a:path extrusionOk="0" h="11835" w="7734">
                  <a:moveTo>
                    <a:pt x="6150" y="273"/>
                  </a:moveTo>
                  <a:cubicBezTo>
                    <a:pt x="6340" y="273"/>
                    <a:pt x="6528" y="314"/>
                    <a:pt x="6703" y="413"/>
                  </a:cubicBezTo>
                  <a:cubicBezTo>
                    <a:pt x="7339" y="763"/>
                    <a:pt x="7426" y="1618"/>
                    <a:pt x="7383" y="2232"/>
                  </a:cubicBezTo>
                  <a:cubicBezTo>
                    <a:pt x="7339" y="3218"/>
                    <a:pt x="7054" y="4182"/>
                    <a:pt x="6703" y="5080"/>
                  </a:cubicBezTo>
                  <a:cubicBezTo>
                    <a:pt x="6353" y="5957"/>
                    <a:pt x="5914" y="6812"/>
                    <a:pt x="5345" y="7557"/>
                  </a:cubicBezTo>
                  <a:cubicBezTo>
                    <a:pt x="4071" y="9234"/>
                    <a:pt x="2346" y="10787"/>
                    <a:pt x="327" y="11460"/>
                  </a:cubicBezTo>
                  <a:lnTo>
                    <a:pt x="327" y="11460"/>
                  </a:lnTo>
                  <a:cubicBezTo>
                    <a:pt x="580" y="9401"/>
                    <a:pt x="1140" y="7365"/>
                    <a:pt x="1948" y="5453"/>
                  </a:cubicBezTo>
                  <a:cubicBezTo>
                    <a:pt x="2342" y="4467"/>
                    <a:pt x="2824" y="3503"/>
                    <a:pt x="3394" y="2604"/>
                  </a:cubicBezTo>
                  <a:cubicBezTo>
                    <a:pt x="3854" y="1859"/>
                    <a:pt x="4402" y="1070"/>
                    <a:pt x="5147" y="588"/>
                  </a:cubicBezTo>
                  <a:cubicBezTo>
                    <a:pt x="5433" y="416"/>
                    <a:pt x="5794" y="273"/>
                    <a:pt x="6150" y="273"/>
                  </a:cubicBezTo>
                  <a:close/>
                  <a:moveTo>
                    <a:pt x="6154" y="0"/>
                  </a:moveTo>
                  <a:cubicBezTo>
                    <a:pt x="6028" y="0"/>
                    <a:pt x="5903" y="14"/>
                    <a:pt x="5783" y="40"/>
                  </a:cubicBezTo>
                  <a:cubicBezTo>
                    <a:pt x="5060" y="215"/>
                    <a:pt x="4490" y="741"/>
                    <a:pt x="4030" y="1289"/>
                  </a:cubicBezTo>
                  <a:cubicBezTo>
                    <a:pt x="3285" y="2166"/>
                    <a:pt x="2715" y="3152"/>
                    <a:pt x="2211" y="4182"/>
                  </a:cubicBezTo>
                  <a:cubicBezTo>
                    <a:pt x="1110" y="6512"/>
                    <a:pt x="371" y="9033"/>
                    <a:pt x="35" y="11599"/>
                  </a:cubicBezTo>
                  <a:lnTo>
                    <a:pt x="35" y="11599"/>
                  </a:lnTo>
                  <a:cubicBezTo>
                    <a:pt x="18" y="11631"/>
                    <a:pt x="14" y="11669"/>
                    <a:pt x="21" y="11704"/>
                  </a:cubicBezTo>
                  <a:lnTo>
                    <a:pt x="21" y="11704"/>
                  </a:lnTo>
                  <a:cubicBezTo>
                    <a:pt x="21" y="11710"/>
                    <a:pt x="20" y="11715"/>
                    <a:pt x="19" y="11721"/>
                  </a:cubicBezTo>
                  <a:cubicBezTo>
                    <a:pt x="1" y="11776"/>
                    <a:pt x="40" y="11808"/>
                    <a:pt x="95" y="11812"/>
                  </a:cubicBezTo>
                  <a:lnTo>
                    <a:pt x="95" y="11812"/>
                  </a:lnTo>
                  <a:cubicBezTo>
                    <a:pt x="118" y="11826"/>
                    <a:pt x="145" y="11835"/>
                    <a:pt x="176" y="11835"/>
                  </a:cubicBezTo>
                  <a:cubicBezTo>
                    <a:pt x="189" y="11835"/>
                    <a:pt x="202" y="11833"/>
                    <a:pt x="216" y="11830"/>
                  </a:cubicBezTo>
                  <a:cubicBezTo>
                    <a:pt x="2211" y="11217"/>
                    <a:pt x="3898" y="9770"/>
                    <a:pt x="5191" y="8214"/>
                  </a:cubicBezTo>
                  <a:cubicBezTo>
                    <a:pt x="6484" y="6658"/>
                    <a:pt x="7448" y="4620"/>
                    <a:pt x="7668" y="2560"/>
                  </a:cubicBezTo>
                  <a:cubicBezTo>
                    <a:pt x="7733" y="1859"/>
                    <a:pt x="7711" y="1004"/>
                    <a:pt x="7229" y="456"/>
                  </a:cubicBezTo>
                  <a:cubicBezTo>
                    <a:pt x="6962" y="139"/>
                    <a:pt x="6556" y="0"/>
                    <a:pt x="6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8950346" y="2328710"/>
              <a:ext cx="253252" cy="453773"/>
            </a:xfrm>
            <a:custGeom>
              <a:rect b="b" l="l" r="r" t="t"/>
              <a:pathLst>
                <a:path extrusionOk="0" h="12340" w="6887">
                  <a:moveTo>
                    <a:pt x="5291" y="293"/>
                  </a:moveTo>
                  <a:cubicBezTo>
                    <a:pt x="5444" y="293"/>
                    <a:pt x="5597" y="322"/>
                    <a:pt x="5747" y="391"/>
                  </a:cubicBezTo>
                  <a:cubicBezTo>
                    <a:pt x="6361" y="698"/>
                    <a:pt x="6536" y="1508"/>
                    <a:pt x="6558" y="2144"/>
                  </a:cubicBezTo>
                  <a:cubicBezTo>
                    <a:pt x="6646" y="4007"/>
                    <a:pt x="5966" y="6067"/>
                    <a:pt x="4980" y="7623"/>
                  </a:cubicBezTo>
                  <a:cubicBezTo>
                    <a:pt x="3853" y="9408"/>
                    <a:pt x="2273" y="11132"/>
                    <a:pt x="299" y="11954"/>
                  </a:cubicBezTo>
                  <a:lnTo>
                    <a:pt x="299" y="11954"/>
                  </a:lnTo>
                  <a:cubicBezTo>
                    <a:pt x="402" y="9873"/>
                    <a:pt x="771" y="7776"/>
                    <a:pt x="1408" y="5782"/>
                  </a:cubicBezTo>
                  <a:cubicBezTo>
                    <a:pt x="1737" y="4774"/>
                    <a:pt x="2131" y="3766"/>
                    <a:pt x="2613" y="2801"/>
                  </a:cubicBezTo>
                  <a:cubicBezTo>
                    <a:pt x="3030" y="2034"/>
                    <a:pt x="3490" y="1202"/>
                    <a:pt x="4213" y="698"/>
                  </a:cubicBezTo>
                  <a:cubicBezTo>
                    <a:pt x="4526" y="478"/>
                    <a:pt x="4907" y="293"/>
                    <a:pt x="5291" y="293"/>
                  </a:cubicBezTo>
                  <a:close/>
                  <a:moveTo>
                    <a:pt x="5283" y="1"/>
                  </a:moveTo>
                  <a:cubicBezTo>
                    <a:pt x="5125" y="1"/>
                    <a:pt x="4964" y="22"/>
                    <a:pt x="4805" y="62"/>
                  </a:cubicBezTo>
                  <a:cubicBezTo>
                    <a:pt x="4125" y="237"/>
                    <a:pt x="3599" y="763"/>
                    <a:pt x="3183" y="1311"/>
                  </a:cubicBezTo>
                  <a:cubicBezTo>
                    <a:pt x="2504" y="2232"/>
                    <a:pt x="2021" y="3262"/>
                    <a:pt x="1605" y="4335"/>
                  </a:cubicBezTo>
                  <a:cubicBezTo>
                    <a:pt x="641" y="6790"/>
                    <a:pt x="93" y="9486"/>
                    <a:pt x="5" y="12137"/>
                  </a:cubicBezTo>
                  <a:cubicBezTo>
                    <a:pt x="0" y="12187"/>
                    <a:pt x="12" y="12226"/>
                    <a:pt x="34" y="12254"/>
                  </a:cubicBezTo>
                  <a:lnTo>
                    <a:pt x="34" y="12254"/>
                  </a:lnTo>
                  <a:cubicBezTo>
                    <a:pt x="54" y="12303"/>
                    <a:pt x="96" y="12339"/>
                    <a:pt x="160" y="12339"/>
                  </a:cubicBezTo>
                  <a:cubicBezTo>
                    <a:pt x="173" y="12339"/>
                    <a:pt x="188" y="12338"/>
                    <a:pt x="202" y="12334"/>
                  </a:cubicBezTo>
                  <a:cubicBezTo>
                    <a:pt x="2131" y="11589"/>
                    <a:pt x="3665" y="10033"/>
                    <a:pt x="4827" y="8368"/>
                  </a:cubicBezTo>
                  <a:cubicBezTo>
                    <a:pt x="6010" y="6680"/>
                    <a:pt x="6799" y="4577"/>
                    <a:pt x="6865" y="2517"/>
                  </a:cubicBezTo>
                  <a:cubicBezTo>
                    <a:pt x="6887" y="1815"/>
                    <a:pt x="6799" y="939"/>
                    <a:pt x="6251" y="391"/>
                  </a:cubicBezTo>
                  <a:cubicBezTo>
                    <a:pt x="5991" y="116"/>
                    <a:pt x="5646" y="1"/>
                    <a:pt x="5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8462960" y="2476720"/>
              <a:ext cx="450500" cy="216002"/>
            </a:xfrm>
            <a:custGeom>
              <a:rect b="b" l="l" r="r" t="t"/>
              <a:pathLst>
                <a:path extrusionOk="0" h="5874" w="12251">
                  <a:moveTo>
                    <a:pt x="3536" y="346"/>
                  </a:moveTo>
                  <a:cubicBezTo>
                    <a:pt x="4986" y="346"/>
                    <a:pt x="6459" y="789"/>
                    <a:pt x="7737" y="1428"/>
                  </a:cubicBezTo>
                  <a:cubicBezTo>
                    <a:pt x="9331" y="2257"/>
                    <a:pt x="10718" y="3436"/>
                    <a:pt x="11880" y="4786"/>
                  </a:cubicBezTo>
                  <a:lnTo>
                    <a:pt x="11880" y="4786"/>
                  </a:lnTo>
                  <a:cubicBezTo>
                    <a:pt x="10860" y="5426"/>
                    <a:pt x="9604" y="5606"/>
                    <a:pt x="8392" y="5606"/>
                  </a:cubicBezTo>
                  <a:cubicBezTo>
                    <a:pt x="7952" y="5606"/>
                    <a:pt x="7517" y="5582"/>
                    <a:pt x="7101" y="5548"/>
                  </a:cubicBezTo>
                  <a:cubicBezTo>
                    <a:pt x="5326" y="5373"/>
                    <a:pt x="3485" y="4935"/>
                    <a:pt x="1973" y="3926"/>
                  </a:cubicBezTo>
                  <a:cubicBezTo>
                    <a:pt x="1381" y="3510"/>
                    <a:pt x="592" y="2918"/>
                    <a:pt x="483" y="2108"/>
                  </a:cubicBezTo>
                  <a:cubicBezTo>
                    <a:pt x="329" y="1187"/>
                    <a:pt x="1316" y="683"/>
                    <a:pt x="2083" y="508"/>
                  </a:cubicBezTo>
                  <a:cubicBezTo>
                    <a:pt x="2559" y="397"/>
                    <a:pt x="3046" y="346"/>
                    <a:pt x="3536" y="346"/>
                  </a:cubicBezTo>
                  <a:close/>
                  <a:moveTo>
                    <a:pt x="3590" y="0"/>
                  </a:moveTo>
                  <a:cubicBezTo>
                    <a:pt x="3119" y="0"/>
                    <a:pt x="2645" y="43"/>
                    <a:pt x="2170" y="135"/>
                  </a:cubicBezTo>
                  <a:cubicBezTo>
                    <a:pt x="1381" y="289"/>
                    <a:pt x="461" y="683"/>
                    <a:pt x="220" y="1516"/>
                  </a:cubicBezTo>
                  <a:cubicBezTo>
                    <a:pt x="1" y="2217"/>
                    <a:pt x="439" y="2918"/>
                    <a:pt x="899" y="3379"/>
                  </a:cubicBezTo>
                  <a:cubicBezTo>
                    <a:pt x="2258" y="4737"/>
                    <a:pt x="4274" y="5373"/>
                    <a:pt x="6137" y="5680"/>
                  </a:cubicBezTo>
                  <a:cubicBezTo>
                    <a:pt x="6849" y="5793"/>
                    <a:pt x="7628" y="5873"/>
                    <a:pt x="8411" y="5873"/>
                  </a:cubicBezTo>
                  <a:cubicBezTo>
                    <a:pt x="9748" y="5873"/>
                    <a:pt x="11100" y="5639"/>
                    <a:pt x="12164" y="4935"/>
                  </a:cubicBezTo>
                  <a:cubicBezTo>
                    <a:pt x="12173" y="4927"/>
                    <a:pt x="12181" y="4918"/>
                    <a:pt x="12187" y="4908"/>
                  </a:cubicBezTo>
                  <a:lnTo>
                    <a:pt x="12187" y="4908"/>
                  </a:lnTo>
                  <a:cubicBezTo>
                    <a:pt x="12235" y="4856"/>
                    <a:pt x="12250" y="4769"/>
                    <a:pt x="12185" y="4693"/>
                  </a:cubicBezTo>
                  <a:cubicBezTo>
                    <a:pt x="10129" y="2195"/>
                    <a:pt x="6944" y="0"/>
                    <a:pt x="3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8208309" y="1762961"/>
              <a:ext cx="397842" cy="264872"/>
            </a:xfrm>
            <a:custGeom>
              <a:rect b="b" l="l" r="r" t="t"/>
              <a:pathLst>
                <a:path extrusionOk="0" h="7203" w="10819">
                  <a:moveTo>
                    <a:pt x="1694" y="347"/>
                  </a:moveTo>
                  <a:cubicBezTo>
                    <a:pt x="2435" y="347"/>
                    <a:pt x="3203" y="658"/>
                    <a:pt x="3836" y="983"/>
                  </a:cubicBezTo>
                  <a:cubicBezTo>
                    <a:pt x="4625" y="1356"/>
                    <a:pt x="5370" y="1860"/>
                    <a:pt x="6093" y="2364"/>
                  </a:cubicBezTo>
                  <a:cubicBezTo>
                    <a:pt x="7682" y="3571"/>
                    <a:pt x="9066" y="5004"/>
                    <a:pt x="10403" y="6464"/>
                  </a:cubicBezTo>
                  <a:lnTo>
                    <a:pt x="10403" y="6464"/>
                  </a:lnTo>
                  <a:cubicBezTo>
                    <a:pt x="9805" y="6803"/>
                    <a:pt x="9127" y="6932"/>
                    <a:pt x="8443" y="6932"/>
                  </a:cubicBezTo>
                  <a:cubicBezTo>
                    <a:pt x="7829" y="6932"/>
                    <a:pt x="7211" y="6828"/>
                    <a:pt x="6641" y="6681"/>
                  </a:cubicBezTo>
                  <a:cubicBezTo>
                    <a:pt x="5107" y="6265"/>
                    <a:pt x="3638" y="5520"/>
                    <a:pt x="2411" y="4533"/>
                  </a:cubicBezTo>
                  <a:cubicBezTo>
                    <a:pt x="1732" y="3986"/>
                    <a:pt x="1052" y="3328"/>
                    <a:pt x="636" y="2561"/>
                  </a:cubicBezTo>
                  <a:cubicBezTo>
                    <a:pt x="220" y="1772"/>
                    <a:pt x="176" y="611"/>
                    <a:pt x="1228" y="391"/>
                  </a:cubicBezTo>
                  <a:cubicBezTo>
                    <a:pt x="1381" y="361"/>
                    <a:pt x="1537" y="347"/>
                    <a:pt x="1694" y="347"/>
                  </a:cubicBezTo>
                  <a:close/>
                  <a:moveTo>
                    <a:pt x="1729" y="0"/>
                  </a:moveTo>
                  <a:cubicBezTo>
                    <a:pt x="1575" y="0"/>
                    <a:pt x="1423" y="13"/>
                    <a:pt x="1272" y="41"/>
                  </a:cubicBezTo>
                  <a:cubicBezTo>
                    <a:pt x="461" y="194"/>
                    <a:pt x="1" y="852"/>
                    <a:pt x="66" y="1641"/>
                  </a:cubicBezTo>
                  <a:cubicBezTo>
                    <a:pt x="132" y="2583"/>
                    <a:pt x="833" y="3438"/>
                    <a:pt x="1513" y="4095"/>
                  </a:cubicBezTo>
                  <a:cubicBezTo>
                    <a:pt x="2740" y="5278"/>
                    <a:pt x="4274" y="6177"/>
                    <a:pt x="5896" y="6725"/>
                  </a:cubicBezTo>
                  <a:cubicBezTo>
                    <a:pt x="6697" y="7000"/>
                    <a:pt x="7594" y="7203"/>
                    <a:pt x="8471" y="7203"/>
                  </a:cubicBezTo>
                  <a:cubicBezTo>
                    <a:pt x="9273" y="7203"/>
                    <a:pt x="10059" y="7033"/>
                    <a:pt x="10739" y="6593"/>
                  </a:cubicBezTo>
                  <a:cubicBezTo>
                    <a:pt x="10798" y="6557"/>
                    <a:pt x="10817" y="6505"/>
                    <a:pt x="10811" y="6457"/>
                  </a:cubicBezTo>
                  <a:lnTo>
                    <a:pt x="10811" y="6457"/>
                  </a:lnTo>
                  <a:cubicBezTo>
                    <a:pt x="10818" y="6414"/>
                    <a:pt x="10805" y="6368"/>
                    <a:pt x="10761" y="6330"/>
                  </a:cubicBezTo>
                  <a:cubicBezTo>
                    <a:pt x="9380" y="4840"/>
                    <a:pt x="7999" y="3372"/>
                    <a:pt x="6378" y="2167"/>
                  </a:cubicBezTo>
                  <a:cubicBezTo>
                    <a:pt x="5567" y="1531"/>
                    <a:pt x="4690" y="939"/>
                    <a:pt x="3748" y="545"/>
                  </a:cubicBezTo>
                  <a:cubicBezTo>
                    <a:pt x="3120" y="258"/>
                    <a:pt x="2419" y="0"/>
                    <a:pt x="1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7970574" y="1500293"/>
              <a:ext cx="358458" cy="175037"/>
            </a:xfrm>
            <a:custGeom>
              <a:rect b="b" l="l" r="r" t="t"/>
              <a:pathLst>
                <a:path extrusionOk="0" h="4760" w="9748">
                  <a:moveTo>
                    <a:pt x="3061" y="305"/>
                  </a:moveTo>
                  <a:cubicBezTo>
                    <a:pt x="3648" y="305"/>
                    <a:pt x="4209" y="411"/>
                    <a:pt x="4756" y="587"/>
                  </a:cubicBezTo>
                  <a:cubicBezTo>
                    <a:pt x="6440" y="1062"/>
                    <a:pt x="7955" y="2048"/>
                    <a:pt x="9424" y="2978"/>
                  </a:cubicBezTo>
                  <a:lnTo>
                    <a:pt x="9424" y="2978"/>
                  </a:lnTo>
                  <a:cubicBezTo>
                    <a:pt x="9114" y="4137"/>
                    <a:pt x="7844" y="4449"/>
                    <a:pt x="6752" y="4449"/>
                  </a:cubicBezTo>
                  <a:cubicBezTo>
                    <a:pt x="6678" y="4449"/>
                    <a:pt x="6604" y="4447"/>
                    <a:pt x="6531" y="4444"/>
                  </a:cubicBezTo>
                  <a:cubicBezTo>
                    <a:pt x="5392" y="4444"/>
                    <a:pt x="4230" y="4225"/>
                    <a:pt x="3156" y="3875"/>
                  </a:cubicBezTo>
                  <a:cubicBezTo>
                    <a:pt x="2608" y="3677"/>
                    <a:pt x="2061" y="3436"/>
                    <a:pt x="1600" y="3086"/>
                  </a:cubicBezTo>
                  <a:cubicBezTo>
                    <a:pt x="1162" y="2757"/>
                    <a:pt x="680" y="2209"/>
                    <a:pt x="724" y="1595"/>
                  </a:cubicBezTo>
                  <a:cubicBezTo>
                    <a:pt x="768" y="675"/>
                    <a:pt x="1885" y="368"/>
                    <a:pt x="2630" y="324"/>
                  </a:cubicBezTo>
                  <a:cubicBezTo>
                    <a:pt x="2775" y="312"/>
                    <a:pt x="2919" y="305"/>
                    <a:pt x="3061" y="305"/>
                  </a:cubicBezTo>
                  <a:close/>
                  <a:moveTo>
                    <a:pt x="3002" y="0"/>
                  </a:moveTo>
                  <a:cubicBezTo>
                    <a:pt x="2803" y="0"/>
                    <a:pt x="2606" y="13"/>
                    <a:pt x="2411" y="40"/>
                  </a:cubicBezTo>
                  <a:cubicBezTo>
                    <a:pt x="1710" y="149"/>
                    <a:pt x="855" y="390"/>
                    <a:pt x="548" y="1135"/>
                  </a:cubicBezTo>
                  <a:cubicBezTo>
                    <a:pt x="1" y="2428"/>
                    <a:pt x="1513" y="3502"/>
                    <a:pt x="2499" y="3940"/>
                  </a:cubicBezTo>
                  <a:cubicBezTo>
                    <a:pt x="3638" y="4423"/>
                    <a:pt x="4997" y="4707"/>
                    <a:pt x="6246" y="4751"/>
                  </a:cubicBezTo>
                  <a:cubicBezTo>
                    <a:pt x="6354" y="4757"/>
                    <a:pt x="6465" y="4759"/>
                    <a:pt x="6578" y="4759"/>
                  </a:cubicBezTo>
                  <a:cubicBezTo>
                    <a:pt x="7864" y="4759"/>
                    <a:pt x="9409" y="4386"/>
                    <a:pt x="9731" y="2976"/>
                  </a:cubicBezTo>
                  <a:cubicBezTo>
                    <a:pt x="9748" y="2899"/>
                    <a:pt x="9718" y="2839"/>
                    <a:pt x="9672" y="2806"/>
                  </a:cubicBezTo>
                  <a:lnTo>
                    <a:pt x="9672" y="2806"/>
                  </a:lnTo>
                  <a:cubicBezTo>
                    <a:pt x="9664" y="2796"/>
                    <a:pt x="9655" y="2787"/>
                    <a:pt x="9643" y="2779"/>
                  </a:cubicBezTo>
                  <a:cubicBezTo>
                    <a:pt x="8131" y="1793"/>
                    <a:pt x="6575" y="785"/>
                    <a:pt x="4822" y="281"/>
                  </a:cubicBezTo>
                  <a:cubicBezTo>
                    <a:pt x="4228" y="115"/>
                    <a:pt x="3608"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8720847" y="3293370"/>
              <a:ext cx="359414" cy="175037"/>
            </a:xfrm>
            <a:custGeom>
              <a:rect b="b" l="l" r="r" t="t"/>
              <a:pathLst>
                <a:path extrusionOk="0" h="4760" w="9774">
                  <a:moveTo>
                    <a:pt x="3061" y="305"/>
                  </a:moveTo>
                  <a:cubicBezTo>
                    <a:pt x="3648" y="305"/>
                    <a:pt x="4213" y="411"/>
                    <a:pt x="4778" y="587"/>
                  </a:cubicBezTo>
                  <a:cubicBezTo>
                    <a:pt x="6447" y="1086"/>
                    <a:pt x="7966" y="2056"/>
                    <a:pt x="9441" y="2989"/>
                  </a:cubicBezTo>
                  <a:lnTo>
                    <a:pt x="9441" y="2989"/>
                  </a:lnTo>
                  <a:cubicBezTo>
                    <a:pt x="9108" y="4139"/>
                    <a:pt x="7859" y="4448"/>
                    <a:pt x="6756" y="4448"/>
                  </a:cubicBezTo>
                  <a:cubicBezTo>
                    <a:pt x="6680" y="4448"/>
                    <a:pt x="6605" y="4447"/>
                    <a:pt x="6531" y="4444"/>
                  </a:cubicBezTo>
                  <a:cubicBezTo>
                    <a:pt x="5413" y="4444"/>
                    <a:pt x="4230" y="4225"/>
                    <a:pt x="3156" y="3875"/>
                  </a:cubicBezTo>
                  <a:cubicBezTo>
                    <a:pt x="2608" y="3677"/>
                    <a:pt x="2060" y="3436"/>
                    <a:pt x="1600" y="3086"/>
                  </a:cubicBezTo>
                  <a:cubicBezTo>
                    <a:pt x="1162" y="2757"/>
                    <a:pt x="702" y="2209"/>
                    <a:pt x="724" y="1595"/>
                  </a:cubicBezTo>
                  <a:cubicBezTo>
                    <a:pt x="767" y="675"/>
                    <a:pt x="1885" y="368"/>
                    <a:pt x="2630" y="324"/>
                  </a:cubicBezTo>
                  <a:cubicBezTo>
                    <a:pt x="2775" y="311"/>
                    <a:pt x="2919" y="305"/>
                    <a:pt x="3061" y="305"/>
                  </a:cubicBezTo>
                  <a:close/>
                  <a:moveTo>
                    <a:pt x="3011" y="0"/>
                  </a:moveTo>
                  <a:cubicBezTo>
                    <a:pt x="2811" y="0"/>
                    <a:pt x="2611" y="12"/>
                    <a:pt x="2411" y="39"/>
                  </a:cubicBezTo>
                  <a:cubicBezTo>
                    <a:pt x="1710" y="149"/>
                    <a:pt x="855" y="390"/>
                    <a:pt x="548" y="1135"/>
                  </a:cubicBezTo>
                  <a:cubicBezTo>
                    <a:pt x="0" y="2428"/>
                    <a:pt x="1513" y="3502"/>
                    <a:pt x="2499" y="3940"/>
                  </a:cubicBezTo>
                  <a:cubicBezTo>
                    <a:pt x="3660" y="4422"/>
                    <a:pt x="4997" y="4707"/>
                    <a:pt x="6246" y="4751"/>
                  </a:cubicBezTo>
                  <a:cubicBezTo>
                    <a:pt x="6356" y="4756"/>
                    <a:pt x="6468" y="4759"/>
                    <a:pt x="6583" y="4759"/>
                  </a:cubicBezTo>
                  <a:cubicBezTo>
                    <a:pt x="7882" y="4759"/>
                    <a:pt x="9408" y="4386"/>
                    <a:pt x="9731" y="2976"/>
                  </a:cubicBezTo>
                  <a:cubicBezTo>
                    <a:pt x="9773" y="2880"/>
                    <a:pt x="9723" y="2811"/>
                    <a:pt x="9655" y="2786"/>
                  </a:cubicBezTo>
                  <a:lnTo>
                    <a:pt x="9655" y="2786"/>
                  </a:lnTo>
                  <a:cubicBezTo>
                    <a:pt x="9651" y="2784"/>
                    <a:pt x="9647" y="2781"/>
                    <a:pt x="9643" y="2779"/>
                  </a:cubicBezTo>
                  <a:cubicBezTo>
                    <a:pt x="8153" y="1793"/>
                    <a:pt x="6575" y="784"/>
                    <a:pt x="4822" y="280"/>
                  </a:cubicBezTo>
                  <a:cubicBezTo>
                    <a:pt x="4227" y="115"/>
                    <a:pt x="3621"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8641860" y="2819957"/>
              <a:ext cx="358127" cy="174596"/>
            </a:xfrm>
            <a:custGeom>
              <a:rect b="b" l="l" r="r" t="t"/>
              <a:pathLst>
                <a:path extrusionOk="0" h="4748" w="9739">
                  <a:moveTo>
                    <a:pt x="2974" y="301"/>
                  </a:moveTo>
                  <a:cubicBezTo>
                    <a:pt x="3590" y="301"/>
                    <a:pt x="4189" y="396"/>
                    <a:pt x="4756" y="597"/>
                  </a:cubicBezTo>
                  <a:cubicBezTo>
                    <a:pt x="6426" y="1074"/>
                    <a:pt x="7945" y="2044"/>
                    <a:pt x="9420" y="2999"/>
                  </a:cubicBezTo>
                  <a:lnTo>
                    <a:pt x="9420" y="2999"/>
                  </a:lnTo>
                  <a:cubicBezTo>
                    <a:pt x="9078" y="4180"/>
                    <a:pt x="7766" y="4455"/>
                    <a:pt x="6641" y="4455"/>
                  </a:cubicBezTo>
                  <a:cubicBezTo>
                    <a:pt x="6597" y="4455"/>
                    <a:pt x="6553" y="4455"/>
                    <a:pt x="6510" y="4454"/>
                  </a:cubicBezTo>
                  <a:cubicBezTo>
                    <a:pt x="5392" y="4454"/>
                    <a:pt x="4208" y="4235"/>
                    <a:pt x="3135" y="3884"/>
                  </a:cubicBezTo>
                  <a:cubicBezTo>
                    <a:pt x="2587" y="3687"/>
                    <a:pt x="2039" y="3446"/>
                    <a:pt x="1579" y="3074"/>
                  </a:cubicBezTo>
                  <a:cubicBezTo>
                    <a:pt x="1140" y="2745"/>
                    <a:pt x="680" y="2197"/>
                    <a:pt x="702" y="1605"/>
                  </a:cubicBezTo>
                  <a:cubicBezTo>
                    <a:pt x="746" y="663"/>
                    <a:pt x="1885" y="356"/>
                    <a:pt x="2609" y="312"/>
                  </a:cubicBezTo>
                  <a:cubicBezTo>
                    <a:pt x="2731" y="305"/>
                    <a:pt x="2853" y="301"/>
                    <a:pt x="2974" y="301"/>
                  </a:cubicBezTo>
                  <a:close/>
                  <a:moveTo>
                    <a:pt x="3012" y="1"/>
                  </a:moveTo>
                  <a:cubicBezTo>
                    <a:pt x="2805" y="1"/>
                    <a:pt x="2597" y="16"/>
                    <a:pt x="2390" y="49"/>
                  </a:cubicBezTo>
                  <a:cubicBezTo>
                    <a:pt x="1688" y="159"/>
                    <a:pt x="834" y="400"/>
                    <a:pt x="549" y="1145"/>
                  </a:cubicBezTo>
                  <a:cubicBezTo>
                    <a:pt x="1" y="2416"/>
                    <a:pt x="1491" y="3490"/>
                    <a:pt x="2477" y="3928"/>
                  </a:cubicBezTo>
                  <a:cubicBezTo>
                    <a:pt x="3639" y="4432"/>
                    <a:pt x="4976" y="4695"/>
                    <a:pt x="6247" y="4739"/>
                  </a:cubicBezTo>
                  <a:cubicBezTo>
                    <a:pt x="6355" y="4744"/>
                    <a:pt x="6465" y="4747"/>
                    <a:pt x="6578" y="4747"/>
                  </a:cubicBezTo>
                  <a:cubicBezTo>
                    <a:pt x="7861" y="4747"/>
                    <a:pt x="9387" y="4374"/>
                    <a:pt x="9709" y="2964"/>
                  </a:cubicBezTo>
                  <a:cubicBezTo>
                    <a:pt x="9738" y="2887"/>
                    <a:pt x="9699" y="2826"/>
                    <a:pt x="9642" y="2800"/>
                  </a:cubicBezTo>
                  <a:lnTo>
                    <a:pt x="9642" y="2800"/>
                  </a:lnTo>
                  <a:cubicBezTo>
                    <a:pt x="9636" y="2796"/>
                    <a:pt x="9629" y="2792"/>
                    <a:pt x="9621" y="2789"/>
                  </a:cubicBezTo>
                  <a:cubicBezTo>
                    <a:pt x="8131" y="1802"/>
                    <a:pt x="6553" y="772"/>
                    <a:pt x="4800" y="290"/>
                  </a:cubicBezTo>
                  <a:cubicBezTo>
                    <a:pt x="4213" y="127"/>
                    <a:pt x="3614"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8378346" y="2129659"/>
              <a:ext cx="358826" cy="175074"/>
            </a:xfrm>
            <a:custGeom>
              <a:rect b="b" l="l" r="r" t="t"/>
              <a:pathLst>
                <a:path extrusionOk="0" h="4761" w="9758">
                  <a:moveTo>
                    <a:pt x="3061" y="306"/>
                  </a:moveTo>
                  <a:cubicBezTo>
                    <a:pt x="3648" y="306"/>
                    <a:pt x="4213" y="412"/>
                    <a:pt x="4778" y="588"/>
                  </a:cubicBezTo>
                  <a:cubicBezTo>
                    <a:pt x="6447" y="1087"/>
                    <a:pt x="7966" y="2057"/>
                    <a:pt x="9442" y="2990"/>
                  </a:cubicBezTo>
                  <a:lnTo>
                    <a:pt x="9442" y="2990"/>
                  </a:lnTo>
                  <a:cubicBezTo>
                    <a:pt x="9109" y="4140"/>
                    <a:pt x="7859" y="4449"/>
                    <a:pt x="6756" y="4449"/>
                  </a:cubicBezTo>
                  <a:cubicBezTo>
                    <a:pt x="6680" y="4449"/>
                    <a:pt x="6605" y="4448"/>
                    <a:pt x="6531" y="4445"/>
                  </a:cubicBezTo>
                  <a:cubicBezTo>
                    <a:pt x="5414" y="4445"/>
                    <a:pt x="4230" y="4226"/>
                    <a:pt x="3156" y="3875"/>
                  </a:cubicBezTo>
                  <a:cubicBezTo>
                    <a:pt x="2608" y="3700"/>
                    <a:pt x="2061" y="3437"/>
                    <a:pt x="1600" y="3086"/>
                  </a:cubicBezTo>
                  <a:cubicBezTo>
                    <a:pt x="1162" y="2758"/>
                    <a:pt x="702" y="2210"/>
                    <a:pt x="724" y="1596"/>
                  </a:cubicBezTo>
                  <a:cubicBezTo>
                    <a:pt x="768" y="676"/>
                    <a:pt x="1885" y="369"/>
                    <a:pt x="2630" y="325"/>
                  </a:cubicBezTo>
                  <a:cubicBezTo>
                    <a:pt x="2775" y="312"/>
                    <a:pt x="2919" y="306"/>
                    <a:pt x="3061" y="306"/>
                  </a:cubicBezTo>
                  <a:close/>
                  <a:moveTo>
                    <a:pt x="3011" y="1"/>
                  </a:moveTo>
                  <a:cubicBezTo>
                    <a:pt x="2811" y="1"/>
                    <a:pt x="2611" y="13"/>
                    <a:pt x="2411" y="40"/>
                  </a:cubicBezTo>
                  <a:cubicBezTo>
                    <a:pt x="1710" y="150"/>
                    <a:pt x="855" y="413"/>
                    <a:pt x="548" y="1136"/>
                  </a:cubicBezTo>
                  <a:cubicBezTo>
                    <a:pt x="1" y="2429"/>
                    <a:pt x="1513" y="3503"/>
                    <a:pt x="2499" y="3941"/>
                  </a:cubicBezTo>
                  <a:cubicBezTo>
                    <a:pt x="3660" y="4423"/>
                    <a:pt x="4997" y="4708"/>
                    <a:pt x="6246" y="4752"/>
                  </a:cubicBezTo>
                  <a:cubicBezTo>
                    <a:pt x="6356" y="4757"/>
                    <a:pt x="6469" y="4760"/>
                    <a:pt x="6583" y="4760"/>
                  </a:cubicBezTo>
                  <a:cubicBezTo>
                    <a:pt x="7883" y="4760"/>
                    <a:pt x="9409" y="4387"/>
                    <a:pt x="9731" y="2977"/>
                  </a:cubicBezTo>
                  <a:cubicBezTo>
                    <a:pt x="9757" y="2898"/>
                    <a:pt x="9728" y="2840"/>
                    <a:pt x="9680" y="2811"/>
                  </a:cubicBezTo>
                  <a:lnTo>
                    <a:pt x="9680" y="2811"/>
                  </a:lnTo>
                  <a:cubicBezTo>
                    <a:pt x="9670" y="2799"/>
                    <a:pt x="9658" y="2788"/>
                    <a:pt x="9643" y="2780"/>
                  </a:cubicBezTo>
                  <a:cubicBezTo>
                    <a:pt x="8153" y="1793"/>
                    <a:pt x="6575" y="785"/>
                    <a:pt x="4822" y="281"/>
                  </a:cubicBezTo>
                  <a:cubicBezTo>
                    <a:pt x="4228" y="116"/>
                    <a:pt x="3621"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8678927" y="3033865"/>
              <a:ext cx="358385" cy="174890"/>
            </a:xfrm>
            <a:custGeom>
              <a:rect b="b" l="l" r="r" t="t"/>
              <a:pathLst>
                <a:path extrusionOk="0" h="4756" w="9746">
                  <a:moveTo>
                    <a:pt x="2954" y="293"/>
                  </a:moveTo>
                  <a:cubicBezTo>
                    <a:pt x="3580" y="293"/>
                    <a:pt x="4176" y="400"/>
                    <a:pt x="4756" y="588"/>
                  </a:cubicBezTo>
                  <a:cubicBezTo>
                    <a:pt x="6447" y="1065"/>
                    <a:pt x="7966" y="2035"/>
                    <a:pt x="9420" y="2989"/>
                  </a:cubicBezTo>
                  <a:lnTo>
                    <a:pt x="9420" y="2989"/>
                  </a:lnTo>
                  <a:cubicBezTo>
                    <a:pt x="9078" y="4171"/>
                    <a:pt x="7766" y="4446"/>
                    <a:pt x="6641" y="4446"/>
                  </a:cubicBezTo>
                  <a:cubicBezTo>
                    <a:pt x="6597" y="4446"/>
                    <a:pt x="6553" y="4445"/>
                    <a:pt x="6510" y="4445"/>
                  </a:cubicBezTo>
                  <a:cubicBezTo>
                    <a:pt x="5392" y="4445"/>
                    <a:pt x="4209" y="4226"/>
                    <a:pt x="3157" y="3875"/>
                  </a:cubicBezTo>
                  <a:cubicBezTo>
                    <a:pt x="2609" y="3678"/>
                    <a:pt x="2061" y="3437"/>
                    <a:pt x="1579" y="3064"/>
                  </a:cubicBezTo>
                  <a:cubicBezTo>
                    <a:pt x="1140" y="2735"/>
                    <a:pt x="680" y="2187"/>
                    <a:pt x="702" y="1596"/>
                  </a:cubicBezTo>
                  <a:cubicBezTo>
                    <a:pt x="768" y="653"/>
                    <a:pt x="1886" y="368"/>
                    <a:pt x="2631" y="303"/>
                  </a:cubicBezTo>
                  <a:cubicBezTo>
                    <a:pt x="2739" y="296"/>
                    <a:pt x="2847" y="293"/>
                    <a:pt x="2954" y="293"/>
                  </a:cubicBezTo>
                  <a:close/>
                  <a:moveTo>
                    <a:pt x="3002" y="0"/>
                  </a:moveTo>
                  <a:cubicBezTo>
                    <a:pt x="2803" y="0"/>
                    <a:pt x="2606" y="13"/>
                    <a:pt x="2412" y="40"/>
                  </a:cubicBezTo>
                  <a:cubicBezTo>
                    <a:pt x="1688" y="149"/>
                    <a:pt x="834" y="390"/>
                    <a:pt x="549" y="1136"/>
                  </a:cubicBezTo>
                  <a:cubicBezTo>
                    <a:pt x="1" y="2407"/>
                    <a:pt x="1513" y="3480"/>
                    <a:pt x="2499" y="3919"/>
                  </a:cubicBezTo>
                  <a:cubicBezTo>
                    <a:pt x="3639" y="4423"/>
                    <a:pt x="4976" y="4686"/>
                    <a:pt x="6247" y="4751"/>
                  </a:cubicBezTo>
                  <a:cubicBezTo>
                    <a:pt x="6325" y="4754"/>
                    <a:pt x="6404" y="4755"/>
                    <a:pt x="6484" y="4755"/>
                  </a:cubicBezTo>
                  <a:cubicBezTo>
                    <a:pt x="7786" y="4755"/>
                    <a:pt x="9380" y="4399"/>
                    <a:pt x="9731" y="2954"/>
                  </a:cubicBezTo>
                  <a:cubicBezTo>
                    <a:pt x="9746" y="2897"/>
                    <a:pt x="9722" y="2849"/>
                    <a:pt x="9683" y="2817"/>
                  </a:cubicBezTo>
                  <a:lnTo>
                    <a:pt x="9683" y="2817"/>
                  </a:lnTo>
                  <a:cubicBezTo>
                    <a:pt x="9675" y="2801"/>
                    <a:pt x="9662" y="2788"/>
                    <a:pt x="9643" y="2779"/>
                  </a:cubicBezTo>
                  <a:cubicBezTo>
                    <a:pt x="8131" y="1793"/>
                    <a:pt x="6575" y="763"/>
                    <a:pt x="4822" y="281"/>
                  </a:cubicBezTo>
                  <a:cubicBezTo>
                    <a:pt x="4228" y="116"/>
                    <a:pt x="3609"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8315502" y="1195557"/>
              <a:ext cx="171691" cy="412955"/>
            </a:xfrm>
            <a:custGeom>
              <a:rect b="b" l="l" r="r" t="t"/>
              <a:pathLst>
                <a:path extrusionOk="0" h="11230" w="4669">
                  <a:moveTo>
                    <a:pt x="2695" y="294"/>
                  </a:moveTo>
                  <a:cubicBezTo>
                    <a:pt x="3252" y="294"/>
                    <a:pt x="3586" y="931"/>
                    <a:pt x="3770" y="1379"/>
                  </a:cubicBezTo>
                  <a:cubicBezTo>
                    <a:pt x="4383" y="2870"/>
                    <a:pt x="4142" y="4689"/>
                    <a:pt x="3682" y="6201"/>
                  </a:cubicBezTo>
                  <a:cubicBezTo>
                    <a:pt x="3142" y="7902"/>
                    <a:pt x="2053" y="9348"/>
                    <a:pt x="971" y="10781"/>
                  </a:cubicBezTo>
                  <a:lnTo>
                    <a:pt x="971" y="10781"/>
                  </a:lnTo>
                  <a:cubicBezTo>
                    <a:pt x="148" y="8012"/>
                    <a:pt x="77" y="4800"/>
                    <a:pt x="1118" y="2103"/>
                  </a:cubicBezTo>
                  <a:cubicBezTo>
                    <a:pt x="1359" y="1445"/>
                    <a:pt x="1797" y="437"/>
                    <a:pt x="2564" y="306"/>
                  </a:cubicBezTo>
                  <a:cubicBezTo>
                    <a:pt x="2609" y="298"/>
                    <a:pt x="2653" y="294"/>
                    <a:pt x="2695" y="294"/>
                  </a:cubicBezTo>
                  <a:close/>
                  <a:moveTo>
                    <a:pt x="2711" y="0"/>
                  </a:moveTo>
                  <a:cubicBezTo>
                    <a:pt x="2233" y="0"/>
                    <a:pt x="1801" y="335"/>
                    <a:pt x="1490" y="700"/>
                  </a:cubicBezTo>
                  <a:cubicBezTo>
                    <a:pt x="986" y="1358"/>
                    <a:pt x="680" y="2234"/>
                    <a:pt x="482" y="3067"/>
                  </a:cubicBezTo>
                  <a:cubicBezTo>
                    <a:pt x="263" y="3878"/>
                    <a:pt x="154" y="4754"/>
                    <a:pt x="110" y="5609"/>
                  </a:cubicBezTo>
                  <a:cubicBezTo>
                    <a:pt x="0" y="7472"/>
                    <a:pt x="219" y="9357"/>
                    <a:pt x="767" y="11154"/>
                  </a:cubicBezTo>
                  <a:cubicBezTo>
                    <a:pt x="789" y="11196"/>
                    <a:pt x="835" y="11220"/>
                    <a:pt x="886" y="11227"/>
                  </a:cubicBezTo>
                  <a:lnTo>
                    <a:pt x="886" y="11227"/>
                  </a:lnTo>
                  <a:cubicBezTo>
                    <a:pt x="895" y="11229"/>
                    <a:pt x="905" y="11229"/>
                    <a:pt x="914" y="11229"/>
                  </a:cubicBezTo>
                  <a:cubicBezTo>
                    <a:pt x="924" y="11229"/>
                    <a:pt x="934" y="11229"/>
                    <a:pt x="944" y="11227"/>
                  </a:cubicBezTo>
                  <a:lnTo>
                    <a:pt x="944" y="11227"/>
                  </a:lnTo>
                  <a:cubicBezTo>
                    <a:pt x="1004" y="11218"/>
                    <a:pt x="1058" y="11185"/>
                    <a:pt x="1066" y="11127"/>
                  </a:cubicBezTo>
                  <a:lnTo>
                    <a:pt x="1066" y="11127"/>
                  </a:lnTo>
                  <a:cubicBezTo>
                    <a:pt x="2173" y="9654"/>
                    <a:pt x="3316" y="8220"/>
                    <a:pt x="3901" y="6464"/>
                  </a:cubicBezTo>
                  <a:cubicBezTo>
                    <a:pt x="4449" y="4864"/>
                    <a:pt x="4668" y="2935"/>
                    <a:pt x="4054" y="1314"/>
                  </a:cubicBezTo>
                  <a:cubicBezTo>
                    <a:pt x="3857" y="810"/>
                    <a:pt x="3550" y="240"/>
                    <a:pt x="3003" y="43"/>
                  </a:cubicBezTo>
                  <a:cubicBezTo>
                    <a:pt x="2904" y="13"/>
                    <a:pt x="2807"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478295" y="1461902"/>
              <a:ext cx="182134" cy="345735"/>
            </a:xfrm>
            <a:custGeom>
              <a:rect b="b" l="l" r="r" t="t"/>
              <a:pathLst>
                <a:path extrusionOk="0" h="9402" w="4953">
                  <a:moveTo>
                    <a:pt x="3374" y="285"/>
                  </a:moveTo>
                  <a:cubicBezTo>
                    <a:pt x="3528" y="285"/>
                    <a:pt x="3683" y="327"/>
                    <a:pt x="3835" y="426"/>
                  </a:cubicBezTo>
                  <a:cubicBezTo>
                    <a:pt x="4515" y="864"/>
                    <a:pt x="4646" y="1851"/>
                    <a:pt x="4646" y="2596"/>
                  </a:cubicBezTo>
                  <a:cubicBezTo>
                    <a:pt x="4646" y="4064"/>
                    <a:pt x="4273" y="5488"/>
                    <a:pt x="3528" y="6781"/>
                  </a:cubicBezTo>
                  <a:cubicBezTo>
                    <a:pt x="2883" y="7947"/>
                    <a:pt x="1843" y="9092"/>
                    <a:pt x="407" y="9092"/>
                  </a:cubicBezTo>
                  <a:cubicBezTo>
                    <a:pt x="384" y="9092"/>
                    <a:pt x="360" y="9092"/>
                    <a:pt x="336" y="9091"/>
                  </a:cubicBezTo>
                  <a:lnTo>
                    <a:pt x="336" y="9091"/>
                  </a:lnTo>
                  <a:cubicBezTo>
                    <a:pt x="417" y="7686"/>
                    <a:pt x="423" y="6281"/>
                    <a:pt x="636" y="4897"/>
                  </a:cubicBezTo>
                  <a:cubicBezTo>
                    <a:pt x="855" y="3560"/>
                    <a:pt x="1227" y="2135"/>
                    <a:pt x="2104" y="1062"/>
                  </a:cubicBezTo>
                  <a:cubicBezTo>
                    <a:pt x="2404" y="711"/>
                    <a:pt x="2882" y="285"/>
                    <a:pt x="3374" y="285"/>
                  </a:cubicBezTo>
                  <a:close/>
                  <a:moveTo>
                    <a:pt x="3334" y="0"/>
                  </a:moveTo>
                  <a:cubicBezTo>
                    <a:pt x="3170" y="0"/>
                    <a:pt x="3000" y="32"/>
                    <a:pt x="2827" y="97"/>
                  </a:cubicBezTo>
                  <a:cubicBezTo>
                    <a:pt x="2192" y="382"/>
                    <a:pt x="1753" y="952"/>
                    <a:pt x="1425" y="1522"/>
                  </a:cubicBezTo>
                  <a:cubicBezTo>
                    <a:pt x="1008" y="2201"/>
                    <a:pt x="745" y="2946"/>
                    <a:pt x="548" y="3713"/>
                  </a:cubicBezTo>
                  <a:cubicBezTo>
                    <a:pt x="110" y="5532"/>
                    <a:pt x="110" y="7395"/>
                    <a:pt x="0" y="9214"/>
                  </a:cubicBezTo>
                  <a:cubicBezTo>
                    <a:pt x="0" y="9279"/>
                    <a:pt x="33" y="9322"/>
                    <a:pt x="78" y="9344"/>
                  </a:cubicBezTo>
                  <a:lnTo>
                    <a:pt x="78" y="9344"/>
                  </a:lnTo>
                  <a:cubicBezTo>
                    <a:pt x="102" y="9368"/>
                    <a:pt x="134" y="9385"/>
                    <a:pt x="175" y="9389"/>
                  </a:cubicBezTo>
                  <a:cubicBezTo>
                    <a:pt x="261" y="9397"/>
                    <a:pt x="347" y="9401"/>
                    <a:pt x="430" y="9401"/>
                  </a:cubicBezTo>
                  <a:cubicBezTo>
                    <a:pt x="1736" y="9401"/>
                    <a:pt x="2784" y="8467"/>
                    <a:pt x="3485" y="7417"/>
                  </a:cubicBezTo>
                  <a:cubicBezTo>
                    <a:pt x="4383" y="6036"/>
                    <a:pt x="4887" y="4458"/>
                    <a:pt x="4931" y="2815"/>
                  </a:cubicBezTo>
                  <a:cubicBezTo>
                    <a:pt x="4953" y="2070"/>
                    <a:pt x="4865" y="1259"/>
                    <a:pt x="4449" y="623"/>
                  </a:cubicBezTo>
                  <a:cubicBezTo>
                    <a:pt x="4162" y="225"/>
                    <a:pt x="3770" y="0"/>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9029481" y="2726297"/>
              <a:ext cx="182171" cy="345735"/>
            </a:xfrm>
            <a:custGeom>
              <a:rect b="b" l="l" r="r" t="t"/>
              <a:pathLst>
                <a:path extrusionOk="0" h="9402" w="4954">
                  <a:moveTo>
                    <a:pt x="3366" y="282"/>
                  </a:moveTo>
                  <a:cubicBezTo>
                    <a:pt x="3523" y="282"/>
                    <a:pt x="3681" y="325"/>
                    <a:pt x="3836" y="427"/>
                  </a:cubicBezTo>
                  <a:cubicBezTo>
                    <a:pt x="4515" y="865"/>
                    <a:pt x="4647" y="1851"/>
                    <a:pt x="4647" y="2596"/>
                  </a:cubicBezTo>
                  <a:cubicBezTo>
                    <a:pt x="4647" y="4065"/>
                    <a:pt x="4274" y="5489"/>
                    <a:pt x="3529" y="6782"/>
                  </a:cubicBezTo>
                  <a:cubicBezTo>
                    <a:pt x="2884" y="7947"/>
                    <a:pt x="1824" y="9093"/>
                    <a:pt x="387" y="9093"/>
                  </a:cubicBezTo>
                  <a:cubicBezTo>
                    <a:pt x="370" y="9093"/>
                    <a:pt x="353" y="9093"/>
                    <a:pt x="337" y="9093"/>
                  </a:cubicBezTo>
                  <a:lnTo>
                    <a:pt x="337" y="9093"/>
                  </a:lnTo>
                  <a:cubicBezTo>
                    <a:pt x="417" y="7687"/>
                    <a:pt x="423" y="6282"/>
                    <a:pt x="636" y="4897"/>
                  </a:cubicBezTo>
                  <a:cubicBezTo>
                    <a:pt x="856" y="3539"/>
                    <a:pt x="1228" y="2114"/>
                    <a:pt x="2105" y="1062"/>
                  </a:cubicBezTo>
                  <a:cubicBezTo>
                    <a:pt x="2403" y="697"/>
                    <a:pt x="2877" y="282"/>
                    <a:pt x="3366" y="282"/>
                  </a:cubicBezTo>
                  <a:close/>
                  <a:moveTo>
                    <a:pt x="3325" y="1"/>
                  </a:moveTo>
                  <a:cubicBezTo>
                    <a:pt x="3162" y="1"/>
                    <a:pt x="2995" y="32"/>
                    <a:pt x="2828" y="98"/>
                  </a:cubicBezTo>
                  <a:cubicBezTo>
                    <a:pt x="2192" y="361"/>
                    <a:pt x="1754" y="953"/>
                    <a:pt x="1425" y="1522"/>
                  </a:cubicBezTo>
                  <a:cubicBezTo>
                    <a:pt x="1009" y="2202"/>
                    <a:pt x="746" y="2947"/>
                    <a:pt x="549" y="3714"/>
                  </a:cubicBezTo>
                  <a:cubicBezTo>
                    <a:pt x="110" y="5511"/>
                    <a:pt x="110" y="7374"/>
                    <a:pt x="1" y="9215"/>
                  </a:cubicBezTo>
                  <a:cubicBezTo>
                    <a:pt x="1" y="9276"/>
                    <a:pt x="31" y="9318"/>
                    <a:pt x="72" y="9342"/>
                  </a:cubicBezTo>
                  <a:lnTo>
                    <a:pt x="72" y="9342"/>
                  </a:lnTo>
                  <a:cubicBezTo>
                    <a:pt x="93" y="9364"/>
                    <a:pt x="120" y="9381"/>
                    <a:pt x="154" y="9390"/>
                  </a:cubicBezTo>
                  <a:cubicBezTo>
                    <a:pt x="240" y="9398"/>
                    <a:pt x="326" y="9402"/>
                    <a:pt x="410" y="9402"/>
                  </a:cubicBezTo>
                  <a:cubicBezTo>
                    <a:pt x="1718" y="9402"/>
                    <a:pt x="2785" y="8468"/>
                    <a:pt x="3485" y="7418"/>
                  </a:cubicBezTo>
                  <a:cubicBezTo>
                    <a:pt x="4384" y="6037"/>
                    <a:pt x="4866" y="4459"/>
                    <a:pt x="4932" y="2815"/>
                  </a:cubicBezTo>
                  <a:cubicBezTo>
                    <a:pt x="4954" y="2070"/>
                    <a:pt x="4866" y="1238"/>
                    <a:pt x="4428" y="624"/>
                  </a:cubicBezTo>
                  <a:cubicBezTo>
                    <a:pt x="4157" y="225"/>
                    <a:pt x="3758"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8807889" y="2045008"/>
              <a:ext cx="182171" cy="346066"/>
            </a:xfrm>
            <a:custGeom>
              <a:rect b="b" l="l" r="r" t="t"/>
              <a:pathLst>
                <a:path extrusionOk="0" h="9411" w="4954">
                  <a:moveTo>
                    <a:pt x="3365" y="291"/>
                  </a:moveTo>
                  <a:cubicBezTo>
                    <a:pt x="3522" y="291"/>
                    <a:pt x="3681" y="334"/>
                    <a:pt x="3835" y="436"/>
                  </a:cubicBezTo>
                  <a:cubicBezTo>
                    <a:pt x="4515" y="874"/>
                    <a:pt x="4646" y="1860"/>
                    <a:pt x="4646" y="2583"/>
                  </a:cubicBezTo>
                  <a:cubicBezTo>
                    <a:pt x="4646" y="4073"/>
                    <a:pt x="4274" y="5498"/>
                    <a:pt x="3529" y="6791"/>
                  </a:cubicBezTo>
                  <a:cubicBezTo>
                    <a:pt x="2884" y="7956"/>
                    <a:pt x="1823" y="9102"/>
                    <a:pt x="386" y="9102"/>
                  </a:cubicBezTo>
                  <a:cubicBezTo>
                    <a:pt x="369" y="9102"/>
                    <a:pt x="353" y="9102"/>
                    <a:pt x="336" y="9101"/>
                  </a:cubicBezTo>
                  <a:lnTo>
                    <a:pt x="336" y="9101"/>
                  </a:lnTo>
                  <a:cubicBezTo>
                    <a:pt x="417" y="7696"/>
                    <a:pt x="423" y="6291"/>
                    <a:pt x="636" y="4906"/>
                  </a:cubicBezTo>
                  <a:cubicBezTo>
                    <a:pt x="855" y="3547"/>
                    <a:pt x="1228" y="2123"/>
                    <a:pt x="2104" y="1071"/>
                  </a:cubicBezTo>
                  <a:cubicBezTo>
                    <a:pt x="2403" y="706"/>
                    <a:pt x="2877" y="291"/>
                    <a:pt x="3365" y="291"/>
                  </a:cubicBezTo>
                  <a:close/>
                  <a:moveTo>
                    <a:pt x="3330" y="0"/>
                  </a:moveTo>
                  <a:cubicBezTo>
                    <a:pt x="3166" y="0"/>
                    <a:pt x="2997" y="34"/>
                    <a:pt x="2827" y="107"/>
                  </a:cubicBezTo>
                  <a:cubicBezTo>
                    <a:pt x="2192" y="370"/>
                    <a:pt x="1753" y="940"/>
                    <a:pt x="1425" y="1531"/>
                  </a:cubicBezTo>
                  <a:cubicBezTo>
                    <a:pt x="1008" y="2211"/>
                    <a:pt x="745" y="2956"/>
                    <a:pt x="548" y="3723"/>
                  </a:cubicBezTo>
                  <a:cubicBezTo>
                    <a:pt x="110" y="5520"/>
                    <a:pt x="110" y="7383"/>
                    <a:pt x="0" y="9223"/>
                  </a:cubicBezTo>
                  <a:cubicBezTo>
                    <a:pt x="5" y="9270"/>
                    <a:pt x="27" y="9306"/>
                    <a:pt x="56" y="9330"/>
                  </a:cubicBezTo>
                  <a:lnTo>
                    <a:pt x="56" y="9330"/>
                  </a:lnTo>
                  <a:cubicBezTo>
                    <a:pt x="78" y="9362"/>
                    <a:pt x="110" y="9388"/>
                    <a:pt x="154" y="9399"/>
                  </a:cubicBezTo>
                  <a:cubicBezTo>
                    <a:pt x="240" y="9407"/>
                    <a:pt x="325" y="9411"/>
                    <a:pt x="409" y="9411"/>
                  </a:cubicBezTo>
                  <a:cubicBezTo>
                    <a:pt x="1717" y="9411"/>
                    <a:pt x="2785" y="8477"/>
                    <a:pt x="3485" y="7426"/>
                  </a:cubicBezTo>
                  <a:cubicBezTo>
                    <a:pt x="4383" y="6046"/>
                    <a:pt x="4865" y="4468"/>
                    <a:pt x="4931" y="2824"/>
                  </a:cubicBezTo>
                  <a:cubicBezTo>
                    <a:pt x="4953" y="2079"/>
                    <a:pt x="4865" y="1246"/>
                    <a:pt x="4427" y="633"/>
                  </a:cubicBezTo>
                  <a:cubicBezTo>
                    <a:pt x="4157" y="236"/>
                    <a:pt x="3761" y="0"/>
                    <a:pt x="3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7979436" y="1005552"/>
              <a:ext cx="249869" cy="410786"/>
            </a:xfrm>
            <a:custGeom>
              <a:rect b="b" l="l" r="r" t="t"/>
              <a:pathLst>
                <a:path extrusionOk="0" h="11171" w="6795">
                  <a:moveTo>
                    <a:pt x="2045" y="318"/>
                  </a:moveTo>
                  <a:cubicBezTo>
                    <a:pt x="2884" y="318"/>
                    <a:pt x="3602" y="879"/>
                    <a:pt x="4143" y="1440"/>
                  </a:cubicBezTo>
                  <a:cubicBezTo>
                    <a:pt x="5238" y="2624"/>
                    <a:pt x="5786" y="4180"/>
                    <a:pt x="5962" y="5779"/>
                  </a:cubicBezTo>
                  <a:cubicBezTo>
                    <a:pt x="6109" y="7460"/>
                    <a:pt x="5833" y="9181"/>
                    <a:pt x="5288" y="10768"/>
                  </a:cubicBezTo>
                  <a:lnTo>
                    <a:pt x="5288" y="10768"/>
                  </a:lnTo>
                  <a:cubicBezTo>
                    <a:pt x="4100" y="9627"/>
                    <a:pt x="2960" y="8366"/>
                    <a:pt x="2061" y="6985"/>
                  </a:cubicBezTo>
                  <a:cubicBezTo>
                    <a:pt x="1140" y="5560"/>
                    <a:pt x="417" y="3873"/>
                    <a:pt x="417" y="2163"/>
                  </a:cubicBezTo>
                  <a:cubicBezTo>
                    <a:pt x="417" y="1725"/>
                    <a:pt x="483" y="1243"/>
                    <a:pt x="724" y="892"/>
                  </a:cubicBezTo>
                  <a:cubicBezTo>
                    <a:pt x="987" y="542"/>
                    <a:pt x="1425" y="345"/>
                    <a:pt x="1907" y="323"/>
                  </a:cubicBezTo>
                  <a:cubicBezTo>
                    <a:pt x="1953" y="319"/>
                    <a:pt x="1999" y="318"/>
                    <a:pt x="2045" y="318"/>
                  </a:cubicBezTo>
                  <a:close/>
                  <a:moveTo>
                    <a:pt x="2082" y="0"/>
                  </a:moveTo>
                  <a:cubicBezTo>
                    <a:pt x="1412" y="0"/>
                    <a:pt x="724" y="295"/>
                    <a:pt x="395" y="914"/>
                  </a:cubicBezTo>
                  <a:cubicBezTo>
                    <a:pt x="1" y="1659"/>
                    <a:pt x="110" y="2668"/>
                    <a:pt x="286" y="3478"/>
                  </a:cubicBezTo>
                  <a:cubicBezTo>
                    <a:pt x="439" y="4399"/>
                    <a:pt x="812" y="5275"/>
                    <a:pt x="1250" y="6108"/>
                  </a:cubicBezTo>
                  <a:cubicBezTo>
                    <a:pt x="2238" y="7978"/>
                    <a:pt x="3648" y="9594"/>
                    <a:pt x="5211" y="11061"/>
                  </a:cubicBezTo>
                  <a:lnTo>
                    <a:pt x="5211" y="11061"/>
                  </a:lnTo>
                  <a:cubicBezTo>
                    <a:pt x="5223" y="11105"/>
                    <a:pt x="5258" y="11133"/>
                    <a:pt x="5301" y="11146"/>
                  </a:cubicBezTo>
                  <a:lnTo>
                    <a:pt x="5301" y="11146"/>
                  </a:lnTo>
                  <a:cubicBezTo>
                    <a:pt x="5302" y="11147"/>
                    <a:pt x="5303" y="11148"/>
                    <a:pt x="5304" y="11149"/>
                  </a:cubicBezTo>
                  <a:cubicBezTo>
                    <a:pt x="5323" y="11164"/>
                    <a:pt x="5344" y="11170"/>
                    <a:pt x="5365" y="11170"/>
                  </a:cubicBezTo>
                  <a:cubicBezTo>
                    <a:pt x="5400" y="11170"/>
                    <a:pt x="5436" y="11152"/>
                    <a:pt x="5462" y="11124"/>
                  </a:cubicBezTo>
                  <a:lnTo>
                    <a:pt x="5462" y="11124"/>
                  </a:lnTo>
                  <a:cubicBezTo>
                    <a:pt x="5487" y="11109"/>
                    <a:pt x="5508" y="11088"/>
                    <a:pt x="5523" y="11061"/>
                  </a:cubicBezTo>
                  <a:cubicBezTo>
                    <a:pt x="6663" y="7993"/>
                    <a:pt x="6794" y="3939"/>
                    <a:pt x="4493" y="1353"/>
                  </a:cubicBezTo>
                  <a:cubicBezTo>
                    <a:pt x="3923" y="739"/>
                    <a:pt x="3222" y="125"/>
                    <a:pt x="2346" y="16"/>
                  </a:cubicBezTo>
                  <a:cubicBezTo>
                    <a:pt x="2258" y="6"/>
                    <a:pt x="217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8171242" y="1409868"/>
              <a:ext cx="951783" cy="2338657"/>
            </a:xfrm>
            <a:custGeom>
              <a:rect b="b" l="l" r="r" t="t"/>
              <a:pathLst>
                <a:path extrusionOk="0" fill="none" h="63598" w="25883">
                  <a:moveTo>
                    <a:pt x="0" y="0"/>
                  </a:moveTo>
                  <a:cubicBezTo>
                    <a:pt x="0" y="0"/>
                    <a:pt x="25882" y="25728"/>
                    <a:pt x="24852" y="63598"/>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9"/>
          <p:cNvGrpSpPr/>
          <p:nvPr/>
        </p:nvGrpSpPr>
        <p:grpSpPr>
          <a:xfrm flipH="1" rot="-567443">
            <a:off x="10262084" y="1999520"/>
            <a:ext cx="674683" cy="2223917"/>
            <a:chOff x="-350811" y="3273072"/>
            <a:chExt cx="884050" cy="2914040"/>
          </a:xfrm>
        </p:grpSpPr>
        <p:sp>
          <p:nvSpPr>
            <p:cNvPr id="573" name="Google Shape;573;p19"/>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19"/>
          <p:cNvSpPr/>
          <p:nvPr/>
        </p:nvSpPr>
        <p:spPr>
          <a:xfrm flipH="1">
            <a:off x="8980876" y="-25961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rot="8822459">
            <a:off x="-1247053" y="-16313"/>
            <a:ext cx="2736557" cy="972138"/>
          </a:xfrm>
          <a:custGeom>
            <a:rect b="b" l="l" r="r" t="t"/>
            <a:pathLst>
              <a:path extrusionOk="0" h="31717" w="89283">
                <a:moveTo>
                  <a:pt x="33502" y="11227"/>
                </a:moveTo>
                <a:cubicBezTo>
                  <a:pt x="33562" y="11227"/>
                  <a:pt x="33623" y="11228"/>
                  <a:pt x="33684" y="11229"/>
                </a:cubicBezTo>
                <a:cubicBezTo>
                  <a:pt x="35437" y="11251"/>
                  <a:pt x="39053" y="12412"/>
                  <a:pt x="37475" y="14801"/>
                </a:cubicBezTo>
                <a:cubicBezTo>
                  <a:pt x="36927" y="15612"/>
                  <a:pt x="36051" y="16182"/>
                  <a:pt x="35240" y="16730"/>
                </a:cubicBezTo>
                <a:cubicBezTo>
                  <a:pt x="34517" y="17234"/>
                  <a:pt x="33749" y="17716"/>
                  <a:pt x="32939" y="18154"/>
                </a:cubicBezTo>
                <a:cubicBezTo>
                  <a:pt x="29460" y="20088"/>
                  <a:pt x="25500" y="21419"/>
                  <a:pt x="21483" y="21823"/>
                </a:cubicBezTo>
                <a:lnTo>
                  <a:pt x="21483" y="21823"/>
                </a:lnTo>
                <a:cubicBezTo>
                  <a:pt x="21027" y="20038"/>
                  <a:pt x="21596" y="18087"/>
                  <a:pt x="22682" y="16598"/>
                </a:cubicBezTo>
                <a:cubicBezTo>
                  <a:pt x="23910" y="14867"/>
                  <a:pt x="25794" y="13727"/>
                  <a:pt x="27657" y="12829"/>
                </a:cubicBezTo>
                <a:cubicBezTo>
                  <a:pt x="29466" y="11935"/>
                  <a:pt x="31461" y="11227"/>
                  <a:pt x="33502" y="11227"/>
                </a:cubicBezTo>
                <a:close/>
                <a:moveTo>
                  <a:pt x="66460" y="12490"/>
                </a:moveTo>
                <a:cubicBezTo>
                  <a:pt x="67009" y="12490"/>
                  <a:pt x="67556" y="12560"/>
                  <a:pt x="68090" y="12719"/>
                </a:cubicBezTo>
                <a:cubicBezTo>
                  <a:pt x="68945" y="12960"/>
                  <a:pt x="69690" y="13420"/>
                  <a:pt x="70260" y="14078"/>
                </a:cubicBezTo>
                <a:cubicBezTo>
                  <a:pt x="70611" y="14494"/>
                  <a:pt x="70939" y="14954"/>
                  <a:pt x="71137" y="15480"/>
                </a:cubicBezTo>
                <a:cubicBezTo>
                  <a:pt x="71553" y="16467"/>
                  <a:pt x="71334" y="17540"/>
                  <a:pt x="70917" y="18439"/>
                </a:cubicBezTo>
                <a:cubicBezTo>
                  <a:pt x="70063" y="20214"/>
                  <a:pt x="68507" y="21595"/>
                  <a:pt x="66995" y="22822"/>
                </a:cubicBezTo>
                <a:cubicBezTo>
                  <a:pt x="65461" y="24071"/>
                  <a:pt x="63795" y="25145"/>
                  <a:pt x="62042" y="26043"/>
                </a:cubicBezTo>
                <a:cubicBezTo>
                  <a:pt x="60084" y="27060"/>
                  <a:pt x="58023" y="27856"/>
                  <a:pt x="55902" y="28461"/>
                </a:cubicBezTo>
                <a:lnTo>
                  <a:pt x="55902" y="28461"/>
                </a:lnTo>
                <a:cubicBezTo>
                  <a:pt x="55706" y="28285"/>
                  <a:pt x="55517" y="28100"/>
                  <a:pt x="55336" y="27906"/>
                </a:cubicBezTo>
                <a:cubicBezTo>
                  <a:pt x="54021" y="26526"/>
                  <a:pt x="53714" y="24619"/>
                  <a:pt x="54152" y="22822"/>
                </a:cubicBezTo>
                <a:cubicBezTo>
                  <a:pt x="54634" y="20784"/>
                  <a:pt x="55884" y="18965"/>
                  <a:pt x="57264" y="17431"/>
                </a:cubicBezTo>
                <a:cubicBezTo>
                  <a:pt x="58776" y="15809"/>
                  <a:pt x="60552" y="14407"/>
                  <a:pt x="62590" y="13486"/>
                </a:cubicBezTo>
                <a:cubicBezTo>
                  <a:pt x="63772" y="12911"/>
                  <a:pt x="65119" y="12490"/>
                  <a:pt x="66460" y="12490"/>
                </a:cubicBezTo>
                <a:close/>
                <a:moveTo>
                  <a:pt x="3331" y="0"/>
                </a:moveTo>
                <a:cubicBezTo>
                  <a:pt x="3297" y="0"/>
                  <a:pt x="3259" y="15"/>
                  <a:pt x="3222" y="52"/>
                </a:cubicBezTo>
                <a:cubicBezTo>
                  <a:pt x="855" y="2660"/>
                  <a:pt x="0" y="6145"/>
                  <a:pt x="767" y="9563"/>
                </a:cubicBezTo>
                <a:cubicBezTo>
                  <a:pt x="1512" y="12960"/>
                  <a:pt x="3616" y="16050"/>
                  <a:pt x="6334" y="18198"/>
                </a:cubicBezTo>
                <a:cubicBezTo>
                  <a:pt x="9965" y="21014"/>
                  <a:pt x="14419" y="22200"/>
                  <a:pt x="18919" y="22200"/>
                </a:cubicBezTo>
                <a:cubicBezTo>
                  <a:pt x="19700" y="22200"/>
                  <a:pt x="20483" y="22164"/>
                  <a:pt x="21263" y="22095"/>
                </a:cubicBezTo>
                <a:lnTo>
                  <a:pt x="21263" y="22095"/>
                </a:lnTo>
                <a:cubicBezTo>
                  <a:pt x="21923" y="24333"/>
                  <a:pt x="23942" y="26013"/>
                  <a:pt x="25992" y="27073"/>
                </a:cubicBezTo>
                <a:cubicBezTo>
                  <a:pt x="28753" y="28498"/>
                  <a:pt x="31909" y="29177"/>
                  <a:pt x="34977" y="29638"/>
                </a:cubicBezTo>
                <a:cubicBezTo>
                  <a:pt x="37905" y="30077"/>
                  <a:pt x="40914" y="30296"/>
                  <a:pt x="43869" y="30296"/>
                </a:cubicBezTo>
                <a:cubicBezTo>
                  <a:pt x="44010" y="30296"/>
                  <a:pt x="44150" y="30296"/>
                  <a:pt x="44291" y="30295"/>
                </a:cubicBezTo>
                <a:cubicBezTo>
                  <a:pt x="48173" y="30274"/>
                  <a:pt x="52091" y="29816"/>
                  <a:pt x="55826" y="28776"/>
                </a:cubicBezTo>
                <a:lnTo>
                  <a:pt x="55826" y="28776"/>
                </a:lnTo>
                <a:cubicBezTo>
                  <a:pt x="56696" y="29512"/>
                  <a:pt x="57734" y="30086"/>
                  <a:pt x="58755" y="30514"/>
                </a:cubicBezTo>
                <a:cubicBezTo>
                  <a:pt x="60767" y="31375"/>
                  <a:pt x="62940" y="31716"/>
                  <a:pt x="65118" y="31716"/>
                </a:cubicBezTo>
                <a:cubicBezTo>
                  <a:pt x="66711" y="31716"/>
                  <a:pt x="68307" y="31534"/>
                  <a:pt x="69844" y="31237"/>
                </a:cubicBezTo>
                <a:cubicBezTo>
                  <a:pt x="74358" y="30361"/>
                  <a:pt x="78610" y="28454"/>
                  <a:pt x="82773" y="26569"/>
                </a:cubicBezTo>
                <a:cubicBezTo>
                  <a:pt x="84877" y="25605"/>
                  <a:pt x="87003" y="24685"/>
                  <a:pt x="89129" y="23830"/>
                </a:cubicBezTo>
                <a:cubicBezTo>
                  <a:pt x="89282" y="23792"/>
                  <a:pt x="89251" y="23551"/>
                  <a:pt x="89108" y="23551"/>
                </a:cubicBezTo>
                <a:cubicBezTo>
                  <a:pt x="89088" y="23551"/>
                  <a:pt x="89066" y="23556"/>
                  <a:pt x="89041" y="23567"/>
                </a:cubicBezTo>
                <a:cubicBezTo>
                  <a:pt x="84965" y="25167"/>
                  <a:pt x="81020" y="27183"/>
                  <a:pt x="76944" y="28761"/>
                </a:cubicBezTo>
                <a:cubicBezTo>
                  <a:pt x="73197" y="30251"/>
                  <a:pt x="69252" y="31391"/>
                  <a:pt x="65198" y="31413"/>
                </a:cubicBezTo>
                <a:cubicBezTo>
                  <a:pt x="65119" y="31414"/>
                  <a:pt x="65040" y="31414"/>
                  <a:pt x="64961" y="31414"/>
                </a:cubicBezTo>
                <a:cubicBezTo>
                  <a:pt x="61906" y="31414"/>
                  <a:pt x="58550" y="30668"/>
                  <a:pt x="56158" y="28681"/>
                </a:cubicBezTo>
                <a:lnTo>
                  <a:pt x="56158" y="28681"/>
                </a:lnTo>
                <a:cubicBezTo>
                  <a:pt x="60018" y="27567"/>
                  <a:pt x="63675" y="25822"/>
                  <a:pt x="66885" y="23282"/>
                </a:cubicBezTo>
                <a:cubicBezTo>
                  <a:pt x="68507" y="22011"/>
                  <a:pt x="70172" y="20565"/>
                  <a:pt x="71115" y="18702"/>
                </a:cubicBezTo>
                <a:cubicBezTo>
                  <a:pt x="71487" y="17913"/>
                  <a:pt x="71728" y="17036"/>
                  <a:pt x="71619" y="16138"/>
                </a:cubicBezTo>
                <a:cubicBezTo>
                  <a:pt x="71553" y="15459"/>
                  <a:pt x="71224" y="14845"/>
                  <a:pt x="70808" y="14297"/>
                </a:cubicBezTo>
                <a:cubicBezTo>
                  <a:pt x="69781" y="12887"/>
                  <a:pt x="68179" y="12199"/>
                  <a:pt x="66481" y="12199"/>
                </a:cubicBezTo>
                <a:cubicBezTo>
                  <a:pt x="66331" y="12199"/>
                  <a:pt x="66181" y="12204"/>
                  <a:pt x="66030" y="12215"/>
                </a:cubicBezTo>
                <a:cubicBezTo>
                  <a:pt x="63905" y="12390"/>
                  <a:pt x="61866" y="13377"/>
                  <a:pt x="60113" y="14582"/>
                </a:cubicBezTo>
                <a:cubicBezTo>
                  <a:pt x="58207" y="15897"/>
                  <a:pt x="56497" y="17584"/>
                  <a:pt x="55270" y="19557"/>
                </a:cubicBezTo>
                <a:cubicBezTo>
                  <a:pt x="54240" y="21222"/>
                  <a:pt x="53429" y="23238"/>
                  <a:pt x="53714" y="25211"/>
                </a:cubicBezTo>
                <a:cubicBezTo>
                  <a:pt x="53894" y="26559"/>
                  <a:pt x="54609" y="27665"/>
                  <a:pt x="55573" y="28553"/>
                </a:cubicBezTo>
                <a:lnTo>
                  <a:pt x="55573" y="28553"/>
                </a:lnTo>
                <a:cubicBezTo>
                  <a:pt x="54143" y="28946"/>
                  <a:pt x="52686" y="29253"/>
                  <a:pt x="51216" y="29484"/>
                </a:cubicBezTo>
                <a:cubicBezTo>
                  <a:pt x="48855" y="29845"/>
                  <a:pt x="46476" y="29995"/>
                  <a:pt x="44103" y="29995"/>
                </a:cubicBezTo>
                <a:cubicBezTo>
                  <a:pt x="42731" y="29995"/>
                  <a:pt x="41360" y="29945"/>
                  <a:pt x="39995" y="29857"/>
                </a:cubicBezTo>
                <a:cubicBezTo>
                  <a:pt x="37278" y="29659"/>
                  <a:pt x="34538" y="29375"/>
                  <a:pt x="31887" y="28761"/>
                </a:cubicBezTo>
                <a:cubicBezTo>
                  <a:pt x="29082" y="28125"/>
                  <a:pt x="26189" y="27227"/>
                  <a:pt x="23932" y="25386"/>
                </a:cubicBezTo>
                <a:cubicBezTo>
                  <a:pt x="22923" y="24575"/>
                  <a:pt x="22069" y="23523"/>
                  <a:pt x="21630" y="22296"/>
                </a:cubicBezTo>
                <a:cubicBezTo>
                  <a:pt x="21603" y="22220"/>
                  <a:pt x="21577" y="22144"/>
                  <a:pt x="21553" y="22068"/>
                </a:cubicBezTo>
                <a:lnTo>
                  <a:pt x="21553" y="22068"/>
                </a:lnTo>
                <a:cubicBezTo>
                  <a:pt x="23909" y="21834"/>
                  <a:pt x="26237" y="21297"/>
                  <a:pt x="28424" y="20521"/>
                </a:cubicBezTo>
                <a:cubicBezTo>
                  <a:pt x="30243" y="19863"/>
                  <a:pt x="32018" y="19074"/>
                  <a:pt x="33662" y="18088"/>
                </a:cubicBezTo>
                <a:cubicBezTo>
                  <a:pt x="34517" y="17584"/>
                  <a:pt x="35327" y="17036"/>
                  <a:pt x="36116" y="16467"/>
                </a:cubicBezTo>
                <a:cubicBezTo>
                  <a:pt x="36861" y="15941"/>
                  <a:pt x="37607" y="15305"/>
                  <a:pt x="37979" y="14472"/>
                </a:cubicBezTo>
                <a:cubicBezTo>
                  <a:pt x="38856" y="12456"/>
                  <a:pt x="36423" y="11317"/>
                  <a:pt x="34845" y="11032"/>
                </a:cubicBezTo>
                <a:cubicBezTo>
                  <a:pt x="34408" y="10957"/>
                  <a:pt x="33967" y="10923"/>
                  <a:pt x="33526" y="10923"/>
                </a:cubicBezTo>
                <a:cubicBezTo>
                  <a:pt x="31885" y="10923"/>
                  <a:pt x="30233" y="11392"/>
                  <a:pt x="28731" y="11996"/>
                </a:cubicBezTo>
                <a:cubicBezTo>
                  <a:pt x="25137" y="13486"/>
                  <a:pt x="20995" y="16182"/>
                  <a:pt x="21039" y="20543"/>
                </a:cubicBezTo>
                <a:cubicBezTo>
                  <a:pt x="21039" y="20997"/>
                  <a:pt x="21094" y="21433"/>
                  <a:pt x="21197" y="21850"/>
                </a:cubicBezTo>
                <a:lnTo>
                  <a:pt x="21197" y="21850"/>
                </a:lnTo>
                <a:cubicBezTo>
                  <a:pt x="20448" y="21917"/>
                  <a:pt x="19697" y="21952"/>
                  <a:pt x="18947" y="21952"/>
                </a:cubicBezTo>
                <a:cubicBezTo>
                  <a:pt x="16341" y="21952"/>
                  <a:pt x="13748" y="21534"/>
                  <a:pt x="11287" y="20609"/>
                </a:cubicBezTo>
                <a:cubicBezTo>
                  <a:pt x="7912" y="19337"/>
                  <a:pt x="4953" y="17168"/>
                  <a:pt x="2981" y="14144"/>
                </a:cubicBezTo>
                <a:cubicBezTo>
                  <a:pt x="1206" y="11360"/>
                  <a:pt x="241" y="7920"/>
                  <a:pt x="1030" y="4654"/>
                </a:cubicBezTo>
                <a:cubicBezTo>
                  <a:pt x="1447" y="3011"/>
                  <a:pt x="2258" y="1499"/>
                  <a:pt x="3419" y="271"/>
                </a:cubicBezTo>
                <a:cubicBezTo>
                  <a:pt x="3519" y="155"/>
                  <a:pt x="3442"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flipH="1">
            <a:off x="867649" y="7021658"/>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txBox="1"/>
          <p:nvPr>
            <p:ph type="title"/>
          </p:nvPr>
        </p:nvSpPr>
        <p:spPr>
          <a:xfrm>
            <a:off x="1685100" y="601000"/>
            <a:ext cx="7319100" cy="1830000"/>
          </a:xfrm>
          <a:prstGeom prst="rect">
            <a:avLst/>
          </a:prstGeom>
        </p:spPr>
        <p:txBody>
          <a:bodyPr anchorCtr="0" anchor="b" bIns="116050" lIns="116050" spcFirstLastPara="1" rIns="116050" wrap="square" tIns="116050">
            <a:noAutofit/>
          </a:bodyPr>
          <a:lstStyle>
            <a:lvl1pPr lvl="0" rtl="0" algn="ctr">
              <a:spcBef>
                <a:spcPts val="0"/>
              </a:spcBef>
              <a:spcAft>
                <a:spcPts val="0"/>
              </a:spcAft>
              <a:buSzPts val="4000"/>
              <a:buNone/>
              <a:defRPr sz="108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93" name="Google Shape;593;p19"/>
          <p:cNvSpPr txBox="1"/>
          <p:nvPr>
            <p:ph idx="1" type="subTitle"/>
          </p:nvPr>
        </p:nvSpPr>
        <p:spPr>
          <a:xfrm>
            <a:off x="2744692" y="2707345"/>
            <a:ext cx="5199900" cy="15564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a:lvl2pPr>
            <a:lvl3pPr lvl="2" rtl="0" algn="ctr">
              <a:lnSpc>
                <a:spcPct val="100000"/>
              </a:lnSpc>
              <a:spcBef>
                <a:spcPts val="2000"/>
              </a:spcBef>
              <a:spcAft>
                <a:spcPts val="0"/>
              </a:spcAft>
              <a:buSzPts val="1800"/>
              <a:buNone/>
              <a:defRPr/>
            </a:lvl3pPr>
            <a:lvl4pPr lvl="3" rtl="0" algn="ctr">
              <a:lnSpc>
                <a:spcPct val="100000"/>
              </a:lnSpc>
              <a:spcBef>
                <a:spcPts val="2000"/>
              </a:spcBef>
              <a:spcAft>
                <a:spcPts val="0"/>
              </a:spcAft>
              <a:buSzPts val="1800"/>
              <a:buNone/>
              <a:defRPr/>
            </a:lvl4pPr>
            <a:lvl5pPr lvl="4" rtl="0" algn="ctr">
              <a:lnSpc>
                <a:spcPct val="100000"/>
              </a:lnSpc>
              <a:spcBef>
                <a:spcPts val="2000"/>
              </a:spcBef>
              <a:spcAft>
                <a:spcPts val="0"/>
              </a:spcAft>
              <a:buSzPts val="1800"/>
              <a:buNone/>
              <a:defRPr/>
            </a:lvl5pPr>
            <a:lvl6pPr lvl="5" rtl="0" algn="ctr">
              <a:lnSpc>
                <a:spcPct val="100000"/>
              </a:lnSpc>
              <a:spcBef>
                <a:spcPts val="2000"/>
              </a:spcBef>
              <a:spcAft>
                <a:spcPts val="0"/>
              </a:spcAft>
              <a:buSzPts val="1800"/>
              <a:buNone/>
              <a:defRPr/>
            </a:lvl6pPr>
            <a:lvl7pPr lvl="6" rtl="0" algn="ctr">
              <a:lnSpc>
                <a:spcPct val="100000"/>
              </a:lnSpc>
              <a:spcBef>
                <a:spcPts val="2000"/>
              </a:spcBef>
              <a:spcAft>
                <a:spcPts val="0"/>
              </a:spcAft>
              <a:buSzPts val="1800"/>
              <a:buNone/>
              <a:defRPr/>
            </a:lvl7pPr>
            <a:lvl8pPr lvl="7" rtl="0" algn="ctr">
              <a:lnSpc>
                <a:spcPct val="100000"/>
              </a:lnSpc>
              <a:spcBef>
                <a:spcPts val="2000"/>
              </a:spcBef>
              <a:spcAft>
                <a:spcPts val="0"/>
              </a:spcAft>
              <a:buSzPts val="1800"/>
              <a:buNone/>
              <a:defRPr/>
            </a:lvl8pPr>
            <a:lvl9pPr lvl="8" rtl="0" algn="ctr">
              <a:lnSpc>
                <a:spcPct val="100000"/>
              </a:lnSpc>
              <a:spcBef>
                <a:spcPts val="2000"/>
              </a:spcBef>
              <a:spcAft>
                <a:spcPts val="2000"/>
              </a:spcAft>
              <a:buSzPts val="1800"/>
              <a:buNone/>
              <a:defRPr/>
            </a:lvl9pPr>
          </a:lstStyle>
          <a:p/>
        </p:txBody>
      </p:sp>
      <p:sp>
        <p:nvSpPr>
          <p:cNvPr id="594" name="Google Shape;594;p19"/>
          <p:cNvSpPr txBox="1"/>
          <p:nvPr/>
        </p:nvSpPr>
        <p:spPr>
          <a:xfrm>
            <a:off x="2744775" y="5088475"/>
            <a:ext cx="5199900" cy="1039800"/>
          </a:xfrm>
          <a:prstGeom prst="rect">
            <a:avLst/>
          </a:prstGeom>
          <a:noFill/>
          <a:ln>
            <a:noFill/>
          </a:ln>
        </p:spPr>
        <p:txBody>
          <a:bodyPr anchorCtr="0" anchor="t" bIns="116050" lIns="116050" spcFirstLastPara="1" rIns="116050" wrap="square" tIns="116050">
            <a:noAutofit/>
          </a:bodyPr>
          <a:lstStyle/>
          <a:p>
            <a:pPr indent="0" lvl="0" marL="0" rtl="0" algn="ctr">
              <a:spcBef>
                <a:spcPts val="400"/>
              </a:spcBef>
              <a:spcAft>
                <a:spcPts val="0"/>
              </a:spcAft>
              <a:buNone/>
            </a:pPr>
            <a:r>
              <a:rPr lang="en" sz="1500">
                <a:solidFill>
                  <a:schemeClr val="dk1"/>
                </a:solidFill>
                <a:latin typeface="Kodchasan Medium"/>
                <a:ea typeface="Kodchasan Medium"/>
                <a:cs typeface="Kodchasan Medium"/>
                <a:sym typeface="Kodchasan Medium"/>
              </a:rPr>
              <a:t>CREDITS: This presentation template was created by </a:t>
            </a:r>
            <a:r>
              <a:rPr lang="en" sz="1500" u="sng">
                <a:solidFill>
                  <a:schemeClr val="hlink"/>
                </a:solidFill>
                <a:latin typeface="Kodchasan Medium"/>
                <a:ea typeface="Kodchasan Medium"/>
                <a:cs typeface="Kodchasan Medium"/>
                <a:sym typeface="Kodchasan Medium"/>
                <a:hlinkClick r:id="rId2"/>
              </a:rPr>
              <a:t>Slidesgo</a:t>
            </a:r>
            <a:r>
              <a:rPr lang="en" sz="1500">
                <a:solidFill>
                  <a:schemeClr val="dk1"/>
                </a:solidFill>
                <a:latin typeface="Kodchasan Medium"/>
                <a:ea typeface="Kodchasan Medium"/>
                <a:cs typeface="Kodchasan Medium"/>
                <a:sym typeface="Kodchasan Medium"/>
              </a:rPr>
              <a:t>, and includes icons by </a:t>
            </a:r>
            <a:r>
              <a:rPr lang="en" sz="1500" u="sng">
                <a:solidFill>
                  <a:schemeClr val="dk1"/>
                </a:solidFill>
                <a:latin typeface="Kodchasan Medium"/>
                <a:ea typeface="Kodchasan Medium"/>
                <a:cs typeface="Kodchasan Medium"/>
                <a:sym typeface="Kodchasan Medium"/>
                <a:hlinkClick r:id="rId3">
                  <a:extLst>
                    <a:ext uri="{A12FA001-AC4F-418D-AE19-62706E023703}">
                      <ahyp:hlinkClr val="tx"/>
                    </a:ext>
                  </a:extLst>
                </a:hlinkClick>
              </a:rPr>
              <a:t>Flaticon</a:t>
            </a:r>
            <a:r>
              <a:rPr lang="en" sz="1500">
                <a:solidFill>
                  <a:schemeClr val="dk1"/>
                </a:solidFill>
                <a:latin typeface="Kodchasan Medium"/>
                <a:ea typeface="Kodchasan Medium"/>
                <a:cs typeface="Kodchasan Medium"/>
                <a:sym typeface="Kodchasan Medium"/>
              </a:rPr>
              <a:t>, and infographics &amp; images by </a:t>
            </a:r>
            <a:r>
              <a:rPr lang="en" sz="1500" u="sng">
                <a:solidFill>
                  <a:schemeClr val="dk1"/>
                </a:solidFill>
                <a:latin typeface="Kodchasan Medium"/>
                <a:ea typeface="Kodchasan Medium"/>
                <a:cs typeface="Kodchasan Medium"/>
                <a:sym typeface="Kodchasan Medium"/>
                <a:hlinkClick r:id="rId4">
                  <a:extLst>
                    <a:ext uri="{A12FA001-AC4F-418D-AE19-62706E023703}">
                      <ahyp:hlinkClr val="tx"/>
                    </a:ext>
                  </a:extLst>
                </a:hlinkClick>
              </a:rPr>
              <a:t>Freepik</a:t>
            </a:r>
            <a:r>
              <a:rPr lang="en" sz="1500" u="sng">
                <a:solidFill>
                  <a:schemeClr val="dk1"/>
                </a:solidFill>
                <a:latin typeface="Kodchasan Medium"/>
                <a:ea typeface="Kodchasan Medium"/>
                <a:cs typeface="Kodchasan Medium"/>
                <a:sym typeface="Kodchasan Medium"/>
              </a:rPr>
              <a:t> </a:t>
            </a:r>
            <a:endParaRPr sz="1500" u="sng">
              <a:solidFill>
                <a:schemeClr val="dk1"/>
              </a:solidFill>
              <a:latin typeface="Kodchasan Medium"/>
              <a:ea typeface="Kodchasan Medium"/>
              <a:cs typeface="Kodchasan Medium"/>
              <a:sym typeface="Kodchasan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595" name="Shape 595"/>
        <p:cNvGrpSpPr/>
        <p:nvPr/>
      </p:nvGrpSpPr>
      <p:grpSpPr>
        <a:xfrm>
          <a:off x="0" y="0"/>
          <a:ext cx="0" cy="0"/>
          <a:chOff x="0" y="0"/>
          <a:chExt cx="0" cy="0"/>
        </a:xfrm>
      </p:grpSpPr>
      <p:sp>
        <p:nvSpPr>
          <p:cNvPr id="596" name="Google Shape;596;p20"/>
          <p:cNvSpPr/>
          <p:nvPr/>
        </p:nvSpPr>
        <p:spPr>
          <a:xfrm rot="10800000">
            <a:off x="1350424" y="-399232"/>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rot="9559492">
            <a:off x="-1492073" y="-313231"/>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rot="-10391197">
            <a:off x="8538724" y="-470559"/>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rot="10800000">
            <a:off x="5944169" y="6800749"/>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rot="10800000">
            <a:off x="-1728305" y="66054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0"/>
          <p:cNvGrpSpPr/>
          <p:nvPr/>
        </p:nvGrpSpPr>
        <p:grpSpPr>
          <a:xfrm rot="-2991330">
            <a:off x="-235814" y="6407177"/>
            <a:ext cx="1460237" cy="1213644"/>
            <a:chOff x="9318809" y="1469477"/>
            <a:chExt cx="1460277" cy="1213678"/>
          </a:xfrm>
        </p:grpSpPr>
        <p:sp>
          <p:nvSpPr>
            <p:cNvPr id="602" name="Google Shape;602;p20"/>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0"/>
          <p:cNvGrpSpPr/>
          <p:nvPr/>
        </p:nvGrpSpPr>
        <p:grpSpPr>
          <a:xfrm rot="-10232387">
            <a:off x="10144465" y="2059730"/>
            <a:ext cx="790125" cy="2604438"/>
            <a:chOff x="-350811" y="3273072"/>
            <a:chExt cx="884050" cy="2914040"/>
          </a:xfrm>
        </p:grpSpPr>
        <p:sp>
          <p:nvSpPr>
            <p:cNvPr id="607" name="Google Shape;607;p20"/>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20"/>
          <p:cNvSpPr/>
          <p:nvPr/>
        </p:nvSpPr>
        <p:spPr>
          <a:xfrm rot="10800000">
            <a:off x="9604106" y="6369043"/>
            <a:ext cx="1542269" cy="1304531"/>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rot="10800000">
            <a:off x="3026800" y="7130747"/>
            <a:ext cx="4295800" cy="6925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20"/>
          <p:cNvGrpSpPr/>
          <p:nvPr/>
        </p:nvGrpSpPr>
        <p:grpSpPr>
          <a:xfrm rot="10800000">
            <a:off x="-602729" y="548102"/>
            <a:ext cx="1505901" cy="1187823"/>
            <a:chOff x="5566972" y="2005403"/>
            <a:chExt cx="1505901" cy="1187823"/>
          </a:xfrm>
        </p:grpSpPr>
        <p:sp>
          <p:nvSpPr>
            <p:cNvPr id="626" name="Google Shape;626;p20"/>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0"/>
          <p:cNvGrpSpPr/>
          <p:nvPr/>
        </p:nvGrpSpPr>
        <p:grpSpPr>
          <a:xfrm rot="10800000">
            <a:off x="9305617" y="-238591"/>
            <a:ext cx="1505903" cy="1163815"/>
            <a:chOff x="778125" y="5062067"/>
            <a:chExt cx="1505903" cy="1163815"/>
          </a:xfrm>
        </p:grpSpPr>
        <p:sp>
          <p:nvSpPr>
            <p:cNvPr id="631" name="Google Shape;631;p20"/>
            <p:cNvSpPr/>
            <p:nvPr/>
          </p:nvSpPr>
          <p:spPr>
            <a:xfrm>
              <a:off x="778125" y="5062067"/>
              <a:ext cx="840583" cy="763213"/>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890171" y="5192647"/>
              <a:ext cx="524633" cy="932404"/>
            </a:xfrm>
            <a:custGeom>
              <a:rect b="b" l="l" r="r" t="t"/>
              <a:pathLst>
                <a:path extrusionOk="0" fill="none" h="25356" w="14267">
                  <a:moveTo>
                    <a:pt x="14267" y="0"/>
                  </a:moveTo>
                  <a:cubicBezTo>
                    <a:pt x="14267" y="0"/>
                    <a:pt x="4821" y="20885"/>
                    <a:pt x="0"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1020714" y="5631825"/>
              <a:ext cx="1022680" cy="318376"/>
            </a:xfrm>
            <a:custGeom>
              <a:rect b="b" l="l" r="r" t="t"/>
              <a:pathLst>
                <a:path extrusionOk="0" fill="none" h="8658" w="27811">
                  <a:moveTo>
                    <a:pt x="27811" y="1"/>
                  </a:moveTo>
                  <a:cubicBezTo>
                    <a:pt x="27811" y="1"/>
                    <a:pt x="6575" y="8657"/>
                    <a:pt x="0" y="8613"/>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rot="2700000">
              <a:off x="1296693" y="5277233"/>
              <a:ext cx="840596" cy="763225"/>
            </a:xfrm>
            <a:custGeom>
              <a:rect b="b" l="l" r="r" t="t"/>
              <a:pathLst>
                <a:path extrusionOk="0" fill="none" h="20755" w="22859">
                  <a:moveTo>
                    <a:pt x="20053" y="1"/>
                  </a:moveTo>
                  <a:cubicBezTo>
                    <a:pt x="20053" y="1"/>
                    <a:pt x="22858" y="10191"/>
                    <a:pt x="8679" y="20754"/>
                  </a:cubicBezTo>
                  <a:cubicBezTo>
                    <a:pt x="8657" y="20733"/>
                    <a:pt x="1" y="5436"/>
                    <a:pt x="20053"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3"/>
          <p:cNvSpPr txBox="1"/>
          <p:nvPr>
            <p:ph type="title"/>
          </p:nvPr>
        </p:nvSpPr>
        <p:spPr>
          <a:xfrm>
            <a:off x="841679" y="3549710"/>
            <a:ext cx="5924100" cy="1237500"/>
          </a:xfrm>
          <a:prstGeom prst="rect">
            <a:avLst/>
          </a:prstGeom>
        </p:spPr>
        <p:txBody>
          <a:bodyPr anchorCtr="0" anchor="b" bIns="116050" lIns="116050" spcFirstLastPara="1" rIns="116050" wrap="square" tIns="116050">
            <a:noAutofit/>
          </a:bodyPr>
          <a:lstStyle>
            <a:lvl1pPr lvl="0">
              <a:spcBef>
                <a:spcPts val="0"/>
              </a:spcBef>
              <a:spcAft>
                <a:spcPts val="0"/>
              </a:spcAft>
              <a:buSzPts val="4600"/>
              <a:buNone/>
              <a:defRPr sz="63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79" name="Google Shape;79;p3"/>
          <p:cNvSpPr txBox="1"/>
          <p:nvPr>
            <p:ph hasCustomPrompt="1" idx="2" type="title"/>
          </p:nvPr>
        </p:nvSpPr>
        <p:spPr>
          <a:xfrm>
            <a:off x="985229" y="2354381"/>
            <a:ext cx="1053300" cy="1237500"/>
          </a:xfrm>
          <a:prstGeom prst="rect">
            <a:avLst/>
          </a:prstGeom>
          <a:solidFill>
            <a:schemeClr val="accent2"/>
          </a:solidFill>
        </p:spPr>
        <p:txBody>
          <a:bodyPr anchorCtr="0" anchor="ctr" bIns="116050" lIns="116050" spcFirstLastPara="1" rIns="116050" wrap="square" tIns="116050">
            <a:noAutofit/>
          </a:bodyPr>
          <a:lstStyle>
            <a:lvl1pPr lvl="0" rtl="0" algn="ctr">
              <a:spcBef>
                <a:spcPts val="0"/>
              </a:spcBef>
              <a:spcAft>
                <a:spcPts val="0"/>
              </a:spcAft>
              <a:buClr>
                <a:schemeClr val="lt1"/>
              </a:buClr>
              <a:buSzPts val="7600"/>
              <a:buNone/>
              <a:defRPr sz="7600">
                <a:solidFill>
                  <a:schemeClr val="lt1"/>
                </a:solidFill>
              </a:defRPr>
            </a:lvl1pPr>
            <a:lvl2pPr lvl="1" rtl="0" algn="ctr">
              <a:spcBef>
                <a:spcPts val="0"/>
              </a:spcBef>
              <a:spcAft>
                <a:spcPts val="0"/>
              </a:spcAft>
              <a:buClr>
                <a:schemeClr val="lt1"/>
              </a:buClr>
              <a:buSzPts val="7600"/>
              <a:buNone/>
              <a:defRPr sz="7600">
                <a:solidFill>
                  <a:schemeClr val="lt1"/>
                </a:solidFill>
              </a:defRPr>
            </a:lvl2pPr>
            <a:lvl3pPr lvl="2" rtl="0" algn="ctr">
              <a:spcBef>
                <a:spcPts val="0"/>
              </a:spcBef>
              <a:spcAft>
                <a:spcPts val="0"/>
              </a:spcAft>
              <a:buClr>
                <a:schemeClr val="lt1"/>
              </a:buClr>
              <a:buSzPts val="7600"/>
              <a:buNone/>
              <a:defRPr sz="7600">
                <a:solidFill>
                  <a:schemeClr val="lt1"/>
                </a:solidFill>
              </a:defRPr>
            </a:lvl3pPr>
            <a:lvl4pPr lvl="3" rtl="0" algn="ctr">
              <a:spcBef>
                <a:spcPts val="0"/>
              </a:spcBef>
              <a:spcAft>
                <a:spcPts val="0"/>
              </a:spcAft>
              <a:buClr>
                <a:schemeClr val="lt1"/>
              </a:buClr>
              <a:buSzPts val="7600"/>
              <a:buNone/>
              <a:defRPr sz="7600">
                <a:solidFill>
                  <a:schemeClr val="lt1"/>
                </a:solidFill>
              </a:defRPr>
            </a:lvl4pPr>
            <a:lvl5pPr lvl="4" rtl="0" algn="ctr">
              <a:spcBef>
                <a:spcPts val="0"/>
              </a:spcBef>
              <a:spcAft>
                <a:spcPts val="0"/>
              </a:spcAft>
              <a:buClr>
                <a:schemeClr val="lt1"/>
              </a:buClr>
              <a:buSzPts val="7600"/>
              <a:buNone/>
              <a:defRPr sz="7600">
                <a:solidFill>
                  <a:schemeClr val="lt1"/>
                </a:solidFill>
              </a:defRPr>
            </a:lvl5pPr>
            <a:lvl6pPr lvl="5" rtl="0" algn="ctr">
              <a:spcBef>
                <a:spcPts val="0"/>
              </a:spcBef>
              <a:spcAft>
                <a:spcPts val="0"/>
              </a:spcAft>
              <a:buClr>
                <a:schemeClr val="lt1"/>
              </a:buClr>
              <a:buSzPts val="7600"/>
              <a:buNone/>
              <a:defRPr sz="7600">
                <a:solidFill>
                  <a:schemeClr val="lt1"/>
                </a:solidFill>
              </a:defRPr>
            </a:lvl6pPr>
            <a:lvl7pPr lvl="6" rtl="0" algn="ctr">
              <a:spcBef>
                <a:spcPts val="0"/>
              </a:spcBef>
              <a:spcAft>
                <a:spcPts val="0"/>
              </a:spcAft>
              <a:buClr>
                <a:schemeClr val="lt1"/>
              </a:buClr>
              <a:buSzPts val="7600"/>
              <a:buNone/>
              <a:defRPr sz="7600">
                <a:solidFill>
                  <a:schemeClr val="lt1"/>
                </a:solidFill>
              </a:defRPr>
            </a:lvl7pPr>
            <a:lvl8pPr lvl="7" rtl="0" algn="ctr">
              <a:spcBef>
                <a:spcPts val="0"/>
              </a:spcBef>
              <a:spcAft>
                <a:spcPts val="0"/>
              </a:spcAft>
              <a:buClr>
                <a:schemeClr val="lt1"/>
              </a:buClr>
              <a:buSzPts val="7600"/>
              <a:buNone/>
              <a:defRPr sz="7600">
                <a:solidFill>
                  <a:schemeClr val="lt1"/>
                </a:solidFill>
              </a:defRPr>
            </a:lvl8pPr>
            <a:lvl9pPr lvl="8" rtl="0" algn="ctr">
              <a:spcBef>
                <a:spcPts val="0"/>
              </a:spcBef>
              <a:spcAft>
                <a:spcPts val="0"/>
              </a:spcAft>
              <a:buClr>
                <a:schemeClr val="lt1"/>
              </a:buClr>
              <a:buSzPts val="7600"/>
              <a:buNone/>
              <a:defRPr sz="7600">
                <a:solidFill>
                  <a:schemeClr val="lt1"/>
                </a:solidFill>
              </a:defRPr>
            </a:lvl9pPr>
          </a:lstStyle>
          <a:p>
            <a:r>
              <a:t>xx%</a:t>
            </a:r>
          </a:p>
        </p:txBody>
      </p:sp>
      <p:sp>
        <p:nvSpPr>
          <p:cNvPr id="80" name="Google Shape;80;p3"/>
          <p:cNvSpPr txBox="1"/>
          <p:nvPr>
            <p:ph idx="1" type="subTitle"/>
          </p:nvPr>
        </p:nvSpPr>
        <p:spPr>
          <a:xfrm>
            <a:off x="841679" y="4656385"/>
            <a:ext cx="5924100" cy="5514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800"/>
              <a:buNone/>
              <a:defRPr sz="2000"/>
            </a:lvl1pPr>
            <a:lvl2pPr lvl="1" rtl="0" algn="ctr">
              <a:lnSpc>
                <a:spcPct val="100000"/>
              </a:lnSpc>
              <a:spcBef>
                <a:spcPts val="0"/>
              </a:spcBef>
              <a:spcAft>
                <a:spcPts val="0"/>
              </a:spcAft>
              <a:buSzPts val="1800"/>
              <a:buNone/>
              <a:defRPr/>
            </a:lvl2pPr>
            <a:lvl3pPr lvl="2" rtl="0" algn="ctr">
              <a:lnSpc>
                <a:spcPct val="100000"/>
              </a:lnSpc>
              <a:spcBef>
                <a:spcPts val="2000"/>
              </a:spcBef>
              <a:spcAft>
                <a:spcPts val="0"/>
              </a:spcAft>
              <a:buSzPts val="1800"/>
              <a:buNone/>
              <a:defRPr/>
            </a:lvl3pPr>
            <a:lvl4pPr lvl="3" rtl="0" algn="ctr">
              <a:lnSpc>
                <a:spcPct val="100000"/>
              </a:lnSpc>
              <a:spcBef>
                <a:spcPts val="2000"/>
              </a:spcBef>
              <a:spcAft>
                <a:spcPts val="0"/>
              </a:spcAft>
              <a:buSzPts val="1800"/>
              <a:buNone/>
              <a:defRPr/>
            </a:lvl4pPr>
            <a:lvl5pPr lvl="4" rtl="0" algn="ctr">
              <a:lnSpc>
                <a:spcPct val="100000"/>
              </a:lnSpc>
              <a:spcBef>
                <a:spcPts val="2000"/>
              </a:spcBef>
              <a:spcAft>
                <a:spcPts val="0"/>
              </a:spcAft>
              <a:buSzPts val="1800"/>
              <a:buNone/>
              <a:defRPr/>
            </a:lvl5pPr>
            <a:lvl6pPr lvl="5" rtl="0" algn="ctr">
              <a:lnSpc>
                <a:spcPct val="100000"/>
              </a:lnSpc>
              <a:spcBef>
                <a:spcPts val="2000"/>
              </a:spcBef>
              <a:spcAft>
                <a:spcPts val="0"/>
              </a:spcAft>
              <a:buSzPts val="1800"/>
              <a:buNone/>
              <a:defRPr/>
            </a:lvl6pPr>
            <a:lvl7pPr lvl="6" rtl="0" algn="ctr">
              <a:lnSpc>
                <a:spcPct val="100000"/>
              </a:lnSpc>
              <a:spcBef>
                <a:spcPts val="2000"/>
              </a:spcBef>
              <a:spcAft>
                <a:spcPts val="0"/>
              </a:spcAft>
              <a:buSzPts val="1800"/>
              <a:buNone/>
              <a:defRPr/>
            </a:lvl7pPr>
            <a:lvl8pPr lvl="7" rtl="0" algn="ctr">
              <a:lnSpc>
                <a:spcPct val="100000"/>
              </a:lnSpc>
              <a:spcBef>
                <a:spcPts val="2000"/>
              </a:spcBef>
              <a:spcAft>
                <a:spcPts val="0"/>
              </a:spcAft>
              <a:buSzPts val="1800"/>
              <a:buNone/>
              <a:defRPr/>
            </a:lvl8pPr>
            <a:lvl9pPr lvl="8" rtl="0" algn="ctr">
              <a:lnSpc>
                <a:spcPct val="100000"/>
              </a:lnSpc>
              <a:spcBef>
                <a:spcPts val="2000"/>
              </a:spcBef>
              <a:spcAft>
                <a:spcPts val="2000"/>
              </a:spcAft>
              <a:buSzPts val="1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
    <p:spTree>
      <p:nvGrpSpPr>
        <p:cNvPr id="635" name="Shape 635"/>
        <p:cNvGrpSpPr/>
        <p:nvPr/>
      </p:nvGrpSpPr>
      <p:grpSpPr>
        <a:xfrm>
          <a:off x="0" y="0"/>
          <a:ext cx="0" cy="0"/>
          <a:chOff x="0" y="0"/>
          <a:chExt cx="0" cy="0"/>
        </a:xfrm>
      </p:grpSpPr>
      <p:sp>
        <p:nvSpPr>
          <p:cNvPr id="636" name="Google Shape;636;p21"/>
          <p:cNvSpPr/>
          <p:nvPr/>
        </p:nvSpPr>
        <p:spPr>
          <a:xfrm rot="9559492">
            <a:off x="-1708460" y="-448935"/>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rot="-9369417">
            <a:off x="9357892" y="-386360"/>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rot="9985829">
            <a:off x="8325512" y="6688807"/>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rot="10800000">
            <a:off x="-1537805" y="6421796"/>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1"/>
          <p:cNvGrpSpPr/>
          <p:nvPr/>
        </p:nvGrpSpPr>
        <p:grpSpPr>
          <a:xfrm rot="-10232387">
            <a:off x="10061190" y="-370674"/>
            <a:ext cx="790125" cy="2604438"/>
            <a:chOff x="-350811" y="3273072"/>
            <a:chExt cx="884050" cy="2914040"/>
          </a:xfrm>
        </p:grpSpPr>
        <p:sp>
          <p:nvSpPr>
            <p:cNvPr id="641" name="Google Shape;641;p21"/>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21"/>
          <p:cNvSpPr/>
          <p:nvPr/>
        </p:nvSpPr>
        <p:spPr>
          <a:xfrm flipH="1" rot="10800000">
            <a:off x="-409448" y="6421790"/>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flipH="1" rot="10800000">
            <a:off x="8308354" y="6909876"/>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rot="10800000">
            <a:off x="4700799" y="-382361"/>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21"/>
          <p:cNvGrpSpPr/>
          <p:nvPr/>
        </p:nvGrpSpPr>
        <p:grpSpPr>
          <a:xfrm rot="10800000">
            <a:off x="-81289" y="-355930"/>
            <a:ext cx="1207432" cy="952396"/>
            <a:chOff x="5566972" y="2005403"/>
            <a:chExt cx="1505901" cy="1187823"/>
          </a:xfrm>
        </p:grpSpPr>
        <p:sp>
          <p:nvSpPr>
            <p:cNvPr id="661" name="Google Shape;661;p21"/>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4"/>
          <p:cNvSpPr txBox="1"/>
          <p:nvPr>
            <p:ph idx="1" type="body"/>
          </p:nvPr>
        </p:nvSpPr>
        <p:spPr>
          <a:xfrm>
            <a:off x="753475" y="1787425"/>
            <a:ext cx="9182400" cy="1842600"/>
          </a:xfrm>
          <a:prstGeom prst="rect">
            <a:avLst/>
          </a:prstGeom>
        </p:spPr>
        <p:txBody>
          <a:bodyPr anchorCtr="0" anchor="t" bIns="116050" lIns="116050" spcFirstLastPara="1" rIns="116050" wrap="square" tIns="116050">
            <a:noAutofit/>
          </a:bodyPr>
          <a:lstStyle>
            <a:lvl1pPr indent="-317500" lvl="0" marL="457200" rtl="0">
              <a:lnSpc>
                <a:spcPct val="100000"/>
              </a:lnSpc>
              <a:spcBef>
                <a:spcPts val="0"/>
              </a:spcBef>
              <a:spcAft>
                <a:spcPts val="0"/>
              </a:spcAft>
              <a:buClr>
                <a:srgbClr val="42FFB7"/>
              </a:buClr>
              <a:buSzPts val="1400"/>
              <a:buFont typeface="Nunito Light"/>
              <a:buChar char="●"/>
              <a:defRPr sz="1400">
                <a:solidFill>
                  <a:srgbClr val="434343"/>
                </a:solidFill>
              </a:defRPr>
            </a:lvl1pPr>
            <a:lvl2pPr indent="-317500" lvl="1" marL="914400" rtl="0">
              <a:lnSpc>
                <a:spcPct val="115000"/>
              </a:lnSpc>
              <a:spcBef>
                <a:spcPts val="0"/>
              </a:spcBef>
              <a:spcAft>
                <a:spcPts val="0"/>
              </a:spcAft>
              <a:buClr>
                <a:srgbClr val="FFC800"/>
              </a:buClr>
              <a:buSzPts val="1400"/>
              <a:buFont typeface="Nunito Light"/>
              <a:buChar char="○"/>
              <a:defRPr sz="1400">
                <a:solidFill>
                  <a:srgbClr val="434343"/>
                </a:solidFill>
              </a:defRPr>
            </a:lvl2pPr>
            <a:lvl3pPr indent="-317500" lvl="2" marL="1371600" rtl="0">
              <a:lnSpc>
                <a:spcPct val="115000"/>
              </a:lnSpc>
              <a:spcBef>
                <a:spcPts val="2000"/>
              </a:spcBef>
              <a:spcAft>
                <a:spcPts val="0"/>
              </a:spcAft>
              <a:buClr>
                <a:srgbClr val="FFC800"/>
              </a:buClr>
              <a:buSzPts val="1400"/>
              <a:buFont typeface="Nunito Light"/>
              <a:buChar char="■"/>
              <a:defRPr sz="1400">
                <a:solidFill>
                  <a:srgbClr val="434343"/>
                </a:solidFill>
              </a:defRPr>
            </a:lvl3pPr>
            <a:lvl4pPr indent="-317500" lvl="3" marL="1828800" rtl="0">
              <a:lnSpc>
                <a:spcPct val="115000"/>
              </a:lnSpc>
              <a:spcBef>
                <a:spcPts val="2000"/>
              </a:spcBef>
              <a:spcAft>
                <a:spcPts val="0"/>
              </a:spcAft>
              <a:buClr>
                <a:srgbClr val="FFC800"/>
              </a:buClr>
              <a:buSzPts val="1400"/>
              <a:buFont typeface="Nunito Light"/>
              <a:buChar char="●"/>
              <a:defRPr sz="1400">
                <a:solidFill>
                  <a:srgbClr val="434343"/>
                </a:solidFill>
              </a:defRPr>
            </a:lvl4pPr>
            <a:lvl5pPr indent="-317500" lvl="4" marL="2286000" rtl="0">
              <a:lnSpc>
                <a:spcPct val="115000"/>
              </a:lnSpc>
              <a:spcBef>
                <a:spcPts val="2000"/>
              </a:spcBef>
              <a:spcAft>
                <a:spcPts val="0"/>
              </a:spcAft>
              <a:buClr>
                <a:srgbClr val="434343"/>
              </a:buClr>
              <a:buSzPts val="1400"/>
              <a:buFont typeface="Nunito Light"/>
              <a:buChar char="○"/>
              <a:defRPr sz="1400">
                <a:solidFill>
                  <a:srgbClr val="434343"/>
                </a:solidFill>
              </a:defRPr>
            </a:lvl5pPr>
            <a:lvl6pPr indent="-317500" lvl="5" marL="2743200" rtl="0">
              <a:lnSpc>
                <a:spcPct val="115000"/>
              </a:lnSpc>
              <a:spcBef>
                <a:spcPts val="2000"/>
              </a:spcBef>
              <a:spcAft>
                <a:spcPts val="0"/>
              </a:spcAft>
              <a:buClr>
                <a:srgbClr val="434343"/>
              </a:buClr>
              <a:buSzPts val="1400"/>
              <a:buFont typeface="Nunito Light"/>
              <a:buChar char="■"/>
              <a:defRPr sz="1400">
                <a:solidFill>
                  <a:srgbClr val="434343"/>
                </a:solidFill>
              </a:defRPr>
            </a:lvl6pPr>
            <a:lvl7pPr indent="-317500" lvl="6" marL="3200400" rtl="0">
              <a:lnSpc>
                <a:spcPct val="115000"/>
              </a:lnSpc>
              <a:spcBef>
                <a:spcPts val="2000"/>
              </a:spcBef>
              <a:spcAft>
                <a:spcPts val="0"/>
              </a:spcAft>
              <a:buClr>
                <a:srgbClr val="434343"/>
              </a:buClr>
              <a:buSzPts val="1400"/>
              <a:buFont typeface="Nunito Light"/>
              <a:buChar char="●"/>
              <a:defRPr sz="1400">
                <a:solidFill>
                  <a:srgbClr val="434343"/>
                </a:solidFill>
              </a:defRPr>
            </a:lvl7pPr>
            <a:lvl8pPr indent="-317500" lvl="7" marL="3657600" rtl="0">
              <a:lnSpc>
                <a:spcPct val="115000"/>
              </a:lnSpc>
              <a:spcBef>
                <a:spcPts val="2000"/>
              </a:spcBef>
              <a:spcAft>
                <a:spcPts val="0"/>
              </a:spcAft>
              <a:buClr>
                <a:srgbClr val="434343"/>
              </a:buClr>
              <a:buSzPts val="1400"/>
              <a:buFont typeface="Nunito Light"/>
              <a:buChar char="○"/>
              <a:defRPr sz="1400">
                <a:solidFill>
                  <a:srgbClr val="434343"/>
                </a:solidFill>
              </a:defRPr>
            </a:lvl8pPr>
            <a:lvl9pPr indent="-317500" lvl="8" marL="4114800" rtl="0">
              <a:lnSpc>
                <a:spcPct val="115000"/>
              </a:lnSpc>
              <a:spcBef>
                <a:spcPts val="2000"/>
              </a:spcBef>
              <a:spcAft>
                <a:spcPts val="2000"/>
              </a:spcAft>
              <a:buClr>
                <a:srgbClr val="434343"/>
              </a:buClr>
              <a:buSzPts val="1400"/>
              <a:buFont typeface="Nunito Light"/>
              <a:buChar char="■"/>
              <a:defRPr sz="1400">
                <a:solidFill>
                  <a:srgbClr val="434343"/>
                </a:solidFill>
              </a:defRPr>
            </a:lvl9pPr>
          </a:lstStyle>
          <a:p/>
        </p:txBody>
      </p:sp>
      <p:sp>
        <p:nvSpPr>
          <p:cNvPr id="83" name="Google Shape;83;p4"/>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84" name="Google Shape;84;p4"/>
          <p:cNvSpPr/>
          <p:nvPr/>
        </p:nvSpPr>
        <p:spPr>
          <a:xfrm rot="408803">
            <a:off x="-1080924" y="6950340"/>
            <a:ext cx="3291994" cy="1011272"/>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2371277">
            <a:off x="-1553398" y="6756985"/>
            <a:ext cx="4295668" cy="1335055"/>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240508">
            <a:off x="8557414" y="6716804"/>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flipH="1">
            <a:off x="-2204555" y="-4878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4"/>
          <p:cNvGrpSpPr/>
          <p:nvPr/>
        </p:nvGrpSpPr>
        <p:grpSpPr>
          <a:xfrm rot="-3277131">
            <a:off x="9706320" y="2390873"/>
            <a:ext cx="1460244" cy="1213650"/>
            <a:chOff x="9318809" y="1469477"/>
            <a:chExt cx="1460277" cy="1213678"/>
          </a:xfrm>
        </p:grpSpPr>
        <p:sp>
          <p:nvSpPr>
            <p:cNvPr id="89" name="Google Shape;89;p4"/>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rot="-279452">
            <a:off x="9262881" y="4842159"/>
            <a:ext cx="1387767" cy="2742980"/>
            <a:chOff x="7970574" y="1005552"/>
            <a:chExt cx="1387764" cy="2742974"/>
          </a:xfrm>
        </p:grpSpPr>
        <p:sp>
          <p:nvSpPr>
            <p:cNvPr id="94" name="Google Shape;94;p4"/>
            <p:cNvSpPr/>
            <p:nvPr/>
          </p:nvSpPr>
          <p:spPr>
            <a:xfrm>
              <a:off x="8670873" y="1705154"/>
              <a:ext cx="179744" cy="492972"/>
            </a:xfrm>
            <a:custGeom>
              <a:rect b="b" l="l" r="r" t="t"/>
              <a:pathLst>
                <a:path extrusionOk="0" h="13406" w="4888">
                  <a:moveTo>
                    <a:pt x="2315" y="266"/>
                  </a:moveTo>
                  <a:cubicBezTo>
                    <a:pt x="2361" y="266"/>
                    <a:pt x="2408" y="269"/>
                    <a:pt x="2455" y="276"/>
                  </a:cubicBezTo>
                  <a:cubicBezTo>
                    <a:pt x="3266" y="386"/>
                    <a:pt x="3704" y="1284"/>
                    <a:pt x="3924" y="1942"/>
                  </a:cubicBezTo>
                  <a:cubicBezTo>
                    <a:pt x="4515" y="3695"/>
                    <a:pt x="4603" y="5755"/>
                    <a:pt x="4187" y="7530"/>
                  </a:cubicBezTo>
                  <a:cubicBezTo>
                    <a:pt x="3745" y="9507"/>
                    <a:pt x="2919" y="11525"/>
                    <a:pt x="1477" y="12963"/>
                  </a:cubicBezTo>
                  <a:lnTo>
                    <a:pt x="1477" y="12963"/>
                  </a:lnTo>
                  <a:cubicBezTo>
                    <a:pt x="845" y="11001"/>
                    <a:pt x="456" y="8981"/>
                    <a:pt x="329" y="6960"/>
                  </a:cubicBezTo>
                  <a:cubicBezTo>
                    <a:pt x="242" y="5930"/>
                    <a:pt x="242" y="4878"/>
                    <a:pt x="351" y="3826"/>
                  </a:cubicBezTo>
                  <a:cubicBezTo>
                    <a:pt x="439" y="2950"/>
                    <a:pt x="571" y="1963"/>
                    <a:pt x="1031" y="1175"/>
                  </a:cubicBezTo>
                  <a:cubicBezTo>
                    <a:pt x="1314" y="730"/>
                    <a:pt x="1765" y="266"/>
                    <a:pt x="2315" y="266"/>
                  </a:cubicBezTo>
                  <a:close/>
                  <a:moveTo>
                    <a:pt x="2361" y="0"/>
                  </a:moveTo>
                  <a:cubicBezTo>
                    <a:pt x="2026" y="0"/>
                    <a:pt x="1700" y="130"/>
                    <a:pt x="1425" y="364"/>
                  </a:cubicBezTo>
                  <a:cubicBezTo>
                    <a:pt x="812" y="824"/>
                    <a:pt x="527" y="1569"/>
                    <a:pt x="351" y="2292"/>
                  </a:cubicBezTo>
                  <a:cubicBezTo>
                    <a:pt x="88" y="3388"/>
                    <a:pt x="1" y="4528"/>
                    <a:pt x="1" y="5645"/>
                  </a:cubicBezTo>
                  <a:cubicBezTo>
                    <a:pt x="1" y="8207"/>
                    <a:pt x="445" y="10789"/>
                    <a:pt x="1250" y="13206"/>
                  </a:cubicBezTo>
                  <a:lnTo>
                    <a:pt x="1250" y="13206"/>
                  </a:lnTo>
                  <a:cubicBezTo>
                    <a:pt x="1227" y="13269"/>
                    <a:pt x="1256" y="13328"/>
                    <a:pt x="1307" y="13363"/>
                  </a:cubicBezTo>
                  <a:lnTo>
                    <a:pt x="1307" y="13363"/>
                  </a:lnTo>
                  <a:cubicBezTo>
                    <a:pt x="1328" y="13392"/>
                    <a:pt x="1365" y="13406"/>
                    <a:pt x="1405" y="13406"/>
                  </a:cubicBezTo>
                  <a:cubicBezTo>
                    <a:pt x="1462" y="13406"/>
                    <a:pt x="1525" y="13377"/>
                    <a:pt x="1552" y="13323"/>
                  </a:cubicBezTo>
                  <a:lnTo>
                    <a:pt x="1552" y="13323"/>
                  </a:lnTo>
                  <a:cubicBezTo>
                    <a:pt x="2997" y="11987"/>
                    <a:pt x="3862" y="10033"/>
                    <a:pt x="4384" y="8165"/>
                  </a:cubicBezTo>
                  <a:cubicBezTo>
                    <a:pt x="4888" y="6215"/>
                    <a:pt x="4888" y="4045"/>
                    <a:pt x="4296" y="2139"/>
                  </a:cubicBezTo>
                  <a:cubicBezTo>
                    <a:pt x="4055" y="1394"/>
                    <a:pt x="3704" y="495"/>
                    <a:pt x="2959" y="145"/>
                  </a:cubicBezTo>
                  <a:cubicBezTo>
                    <a:pt x="2763" y="46"/>
                    <a:pt x="2560"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073939" y="3145065"/>
              <a:ext cx="284399" cy="435203"/>
            </a:xfrm>
            <a:custGeom>
              <a:rect b="b" l="l" r="r" t="t"/>
              <a:pathLst>
                <a:path extrusionOk="0" h="11835" w="7734">
                  <a:moveTo>
                    <a:pt x="6150" y="273"/>
                  </a:moveTo>
                  <a:cubicBezTo>
                    <a:pt x="6340" y="273"/>
                    <a:pt x="6528" y="314"/>
                    <a:pt x="6703" y="413"/>
                  </a:cubicBezTo>
                  <a:cubicBezTo>
                    <a:pt x="7339" y="763"/>
                    <a:pt x="7426" y="1618"/>
                    <a:pt x="7383" y="2232"/>
                  </a:cubicBezTo>
                  <a:cubicBezTo>
                    <a:pt x="7339" y="3218"/>
                    <a:pt x="7054" y="4182"/>
                    <a:pt x="6703" y="5080"/>
                  </a:cubicBezTo>
                  <a:cubicBezTo>
                    <a:pt x="6353" y="5957"/>
                    <a:pt x="5914" y="6812"/>
                    <a:pt x="5345" y="7557"/>
                  </a:cubicBezTo>
                  <a:cubicBezTo>
                    <a:pt x="4071" y="9234"/>
                    <a:pt x="2346" y="10787"/>
                    <a:pt x="327" y="11460"/>
                  </a:cubicBezTo>
                  <a:lnTo>
                    <a:pt x="327" y="11460"/>
                  </a:lnTo>
                  <a:cubicBezTo>
                    <a:pt x="580" y="9401"/>
                    <a:pt x="1140" y="7365"/>
                    <a:pt x="1948" y="5453"/>
                  </a:cubicBezTo>
                  <a:cubicBezTo>
                    <a:pt x="2342" y="4467"/>
                    <a:pt x="2824" y="3503"/>
                    <a:pt x="3394" y="2604"/>
                  </a:cubicBezTo>
                  <a:cubicBezTo>
                    <a:pt x="3854" y="1859"/>
                    <a:pt x="4402" y="1070"/>
                    <a:pt x="5147" y="588"/>
                  </a:cubicBezTo>
                  <a:cubicBezTo>
                    <a:pt x="5433" y="416"/>
                    <a:pt x="5794" y="273"/>
                    <a:pt x="6150" y="273"/>
                  </a:cubicBezTo>
                  <a:close/>
                  <a:moveTo>
                    <a:pt x="6154" y="0"/>
                  </a:moveTo>
                  <a:cubicBezTo>
                    <a:pt x="6028" y="0"/>
                    <a:pt x="5903" y="14"/>
                    <a:pt x="5783" y="40"/>
                  </a:cubicBezTo>
                  <a:cubicBezTo>
                    <a:pt x="5060" y="215"/>
                    <a:pt x="4490" y="741"/>
                    <a:pt x="4030" y="1289"/>
                  </a:cubicBezTo>
                  <a:cubicBezTo>
                    <a:pt x="3285" y="2166"/>
                    <a:pt x="2715" y="3152"/>
                    <a:pt x="2211" y="4182"/>
                  </a:cubicBezTo>
                  <a:cubicBezTo>
                    <a:pt x="1110" y="6512"/>
                    <a:pt x="371" y="9033"/>
                    <a:pt x="35" y="11599"/>
                  </a:cubicBezTo>
                  <a:lnTo>
                    <a:pt x="35" y="11599"/>
                  </a:lnTo>
                  <a:cubicBezTo>
                    <a:pt x="18" y="11631"/>
                    <a:pt x="14" y="11669"/>
                    <a:pt x="21" y="11704"/>
                  </a:cubicBezTo>
                  <a:lnTo>
                    <a:pt x="21" y="11704"/>
                  </a:lnTo>
                  <a:cubicBezTo>
                    <a:pt x="21" y="11710"/>
                    <a:pt x="20" y="11715"/>
                    <a:pt x="19" y="11721"/>
                  </a:cubicBezTo>
                  <a:cubicBezTo>
                    <a:pt x="1" y="11776"/>
                    <a:pt x="40" y="11808"/>
                    <a:pt x="95" y="11812"/>
                  </a:cubicBezTo>
                  <a:lnTo>
                    <a:pt x="95" y="11812"/>
                  </a:lnTo>
                  <a:cubicBezTo>
                    <a:pt x="118" y="11826"/>
                    <a:pt x="145" y="11835"/>
                    <a:pt x="176" y="11835"/>
                  </a:cubicBezTo>
                  <a:cubicBezTo>
                    <a:pt x="189" y="11835"/>
                    <a:pt x="202" y="11833"/>
                    <a:pt x="216" y="11830"/>
                  </a:cubicBezTo>
                  <a:cubicBezTo>
                    <a:pt x="2211" y="11217"/>
                    <a:pt x="3898" y="9770"/>
                    <a:pt x="5191" y="8214"/>
                  </a:cubicBezTo>
                  <a:cubicBezTo>
                    <a:pt x="6484" y="6658"/>
                    <a:pt x="7448" y="4620"/>
                    <a:pt x="7668" y="2560"/>
                  </a:cubicBezTo>
                  <a:cubicBezTo>
                    <a:pt x="7733" y="1859"/>
                    <a:pt x="7711" y="1004"/>
                    <a:pt x="7229" y="456"/>
                  </a:cubicBezTo>
                  <a:cubicBezTo>
                    <a:pt x="6962" y="139"/>
                    <a:pt x="6556" y="0"/>
                    <a:pt x="6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8950346" y="2328710"/>
              <a:ext cx="253252" cy="453773"/>
            </a:xfrm>
            <a:custGeom>
              <a:rect b="b" l="l" r="r" t="t"/>
              <a:pathLst>
                <a:path extrusionOk="0" h="12340" w="6887">
                  <a:moveTo>
                    <a:pt x="5291" y="293"/>
                  </a:moveTo>
                  <a:cubicBezTo>
                    <a:pt x="5444" y="293"/>
                    <a:pt x="5597" y="322"/>
                    <a:pt x="5747" y="391"/>
                  </a:cubicBezTo>
                  <a:cubicBezTo>
                    <a:pt x="6361" y="698"/>
                    <a:pt x="6536" y="1508"/>
                    <a:pt x="6558" y="2144"/>
                  </a:cubicBezTo>
                  <a:cubicBezTo>
                    <a:pt x="6646" y="4007"/>
                    <a:pt x="5966" y="6067"/>
                    <a:pt x="4980" y="7623"/>
                  </a:cubicBezTo>
                  <a:cubicBezTo>
                    <a:pt x="3853" y="9408"/>
                    <a:pt x="2273" y="11132"/>
                    <a:pt x="299" y="11954"/>
                  </a:cubicBezTo>
                  <a:lnTo>
                    <a:pt x="299" y="11954"/>
                  </a:lnTo>
                  <a:cubicBezTo>
                    <a:pt x="402" y="9873"/>
                    <a:pt x="771" y="7776"/>
                    <a:pt x="1408" y="5782"/>
                  </a:cubicBezTo>
                  <a:cubicBezTo>
                    <a:pt x="1737" y="4774"/>
                    <a:pt x="2131" y="3766"/>
                    <a:pt x="2613" y="2801"/>
                  </a:cubicBezTo>
                  <a:cubicBezTo>
                    <a:pt x="3030" y="2034"/>
                    <a:pt x="3490" y="1202"/>
                    <a:pt x="4213" y="698"/>
                  </a:cubicBezTo>
                  <a:cubicBezTo>
                    <a:pt x="4526" y="478"/>
                    <a:pt x="4907" y="293"/>
                    <a:pt x="5291" y="293"/>
                  </a:cubicBezTo>
                  <a:close/>
                  <a:moveTo>
                    <a:pt x="5283" y="1"/>
                  </a:moveTo>
                  <a:cubicBezTo>
                    <a:pt x="5125" y="1"/>
                    <a:pt x="4964" y="22"/>
                    <a:pt x="4805" y="62"/>
                  </a:cubicBezTo>
                  <a:cubicBezTo>
                    <a:pt x="4125" y="237"/>
                    <a:pt x="3599" y="763"/>
                    <a:pt x="3183" y="1311"/>
                  </a:cubicBezTo>
                  <a:cubicBezTo>
                    <a:pt x="2504" y="2232"/>
                    <a:pt x="2021" y="3262"/>
                    <a:pt x="1605" y="4335"/>
                  </a:cubicBezTo>
                  <a:cubicBezTo>
                    <a:pt x="641" y="6790"/>
                    <a:pt x="93" y="9486"/>
                    <a:pt x="5" y="12137"/>
                  </a:cubicBezTo>
                  <a:cubicBezTo>
                    <a:pt x="0" y="12187"/>
                    <a:pt x="12" y="12226"/>
                    <a:pt x="34" y="12254"/>
                  </a:cubicBezTo>
                  <a:lnTo>
                    <a:pt x="34" y="12254"/>
                  </a:lnTo>
                  <a:cubicBezTo>
                    <a:pt x="54" y="12303"/>
                    <a:pt x="96" y="12339"/>
                    <a:pt x="160" y="12339"/>
                  </a:cubicBezTo>
                  <a:cubicBezTo>
                    <a:pt x="173" y="12339"/>
                    <a:pt x="188" y="12338"/>
                    <a:pt x="202" y="12334"/>
                  </a:cubicBezTo>
                  <a:cubicBezTo>
                    <a:pt x="2131" y="11589"/>
                    <a:pt x="3665" y="10033"/>
                    <a:pt x="4827" y="8368"/>
                  </a:cubicBezTo>
                  <a:cubicBezTo>
                    <a:pt x="6010" y="6680"/>
                    <a:pt x="6799" y="4577"/>
                    <a:pt x="6865" y="2517"/>
                  </a:cubicBezTo>
                  <a:cubicBezTo>
                    <a:pt x="6887" y="1815"/>
                    <a:pt x="6799" y="939"/>
                    <a:pt x="6251" y="391"/>
                  </a:cubicBezTo>
                  <a:cubicBezTo>
                    <a:pt x="5991" y="116"/>
                    <a:pt x="5646" y="1"/>
                    <a:pt x="5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8462960" y="2476720"/>
              <a:ext cx="450500" cy="216002"/>
            </a:xfrm>
            <a:custGeom>
              <a:rect b="b" l="l" r="r" t="t"/>
              <a:pathLst>
                <a:path extrusionOk="0" h="5874" w="12251">
                  <a:moveTo>
                    <a:pt x="3536" y="346"/>
                  </a:moveTo>
                  <a:cubicBezTo>
                    <a:pt x="4986" y="346"/>
                    <a:pt x="6459" y="789"/>
                    <a:pt x="7737" y="1428"/>
                  </a:cubicBezTo>
                  <a:cubicBezTo>
                    <a:pt x="9331" y="2257"/>
                    <a:pt x="10718" y="3436"/>
                    <a:pt x="11880" y="4786"/>
                  </a:cubicBezTo>
                  <a:lnTo>
                    <a:pt x="11880" y="4786"/>
                  </a:lnTo>
                  <a:cubicBezTo>
                    <a:pt x="10860" y="5426"/>
                    <a:pt x="9604" y="5606"/>
                    <a:pt x="8392" y="5606"/>
                  </a:cubicBezTo>
                  <a:cubicBezTo>
                    <a:pt x="7952" y="5606"/>
                    <a:pt x="7517" y="5582"/>
                    <a:pt x="7101" y="5548"/>
                  </a:cubicBezTo>
                  <a:cubicBezTo>
                    <a:pt x="5326" y="5373"/>
                    <a:pt x="3485" y="4935"/>
                    <a:pt x="1973" y="3926"/>
                  </a:cubicBezTo>
                  <a:cubicBezTo>
                    <a:pt x="1381" y="3510"/>
                    <a:pt x="592" y="2918"/>
                    <a:pt x="483" y="2108"/>
                  </a:cubicBezTo>
                  <a:cubicBezTo>
                    <a:pt x="329" y="1187"/>
                    <a:pt x="1316" y="683"/>
                    <a:pt x="2083" y="508"/>
                  </a:cubicBezTo>
                  <a:cubicBezTo>
                    <a:pt x="2559" y="397"/>
                    <a:pt x="3046" y="346"/>
                    <a:pt x="3536" y="346"/>
                  </a:cubicBezTo>
                  <a:close/>
                  <a:moveTo>
                    <a:pt x="3590" y="0"/>
                  </a:moveTo>
                  <a:cubicBezTo>
                    <a:pt x="3119" y="0"/>
                    <a:pt x="2645" y="43"/>
                    <a:pt x="2170" y="135"/>
                  </a:cubicBezTo>
                  <a:cubicBezTo>
                    <a:pt x="1381" y="289"/>
                    <a:pt x="461" y="683"/>
                    <a:pt x="220" y="1516"/>
                  </a:cubicBezTo>
                  <a:cubicBezTo>
                    <a:pt x="1" y="2217"/>
                    <a:pt x="439" y="2918"/>
                    <a:pt x="899" y="3379"/>
                  </a:cubicBezTo>
                  <a:cubicBezTo>
                    <a:pt x="2258" y="4737"/>
                    <a:pt x="4274" y="5373"/>
                    <a:pt x="6137" y="5680"/>
                  </a:cubicBezTo>
                  <a:cubicBezTo>
                    <a:pt x="6849" y="5793"/>
                    <a:pt x="7628" y="5873"/>
                    <a:pt x="8411" y="5873"/>
                  </a:cubicBezTo>
                  <a:cubicBezTo>
                    <a:pt x="9748" y="5873"/>
                    <a:pt x="11100" y="5639"/>
                    <a:pt x="12164" y="4935"/>
                  </a:cubicBezTo>
                  <a:cubicBezTo>
                    <a:pt x="12173" y="4927"/>
                    <a:pt x="12181" y="4918"/>
                    <a:pt x="12187" y="4908"/>
                  </a:cubicBezTo>
                  <a:lnTo>
                    <a:pt x="12187" y="4908"/>
                  </a:lnTo>
                  <a:cubicBezTo>
                    <a:pt x="12235" y="4856"/>
                    <a:pt x="12250" y="4769"/>
                    <a:pt x="12185" y="4693"/>
                  </a:cubicBezTo>
                  <a:cubicBezTo>
                    <a:pt x="10129" y="2195"/>
                    <a:pt x="6944" y="0"/>
                    <a:pt x="3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8208309" y="1762961"/>
              <a:ext cx="397842" cy="264872"/>
            </a:xfrm>
            <a:custGeom>
              <a:rect b="b" l="l" r="r" t="t"/>
              <a:pathLst>
                <a:path extrusionOk="0" h="7203" w="10819">
                  <a:moveTo>
                    <a:pt x="1694" y="347"/>
                  </a:moveTo>
                  <a:cubicBezTo>
                    <a:pt x="2435" y="347"/>
                    <a:pt x="3203" y="658"/>
                    <a:pt x="3836" y="983"/>
                  </a:cubicBezTo>
                  <a:cubicBezTo>
                    <a:pt x="4625" y="1356"/>
                    <a:pt x="5370" y="1860"/>
                    <a:pt x="6093" y="2364"/>
                  </a:cubicBezTo>
                  <a:cubicBezTo>
                    <a:pt x="7682" y="3571"/>
                    <a:pt x="9066" y="5004"/>
                    <a:pt x="10403" y="6464"/>
                  </a:cubicBezTo>
                  <a:lnTo>
                    <a:pt x="10403" y="6464"/>
                  </a:lnTo>
                  <a:cubicBezTo>
                    <a:pt x="9805" y="6803"/>
                    <a:pt x="9127" y="6932"/>
                    <a:pt x="8443" y="6932"/>
                  </a:cubicBezTo>
                  <a:cubicBezTo>
                    <a:pt x="7829" y="6932"/>
                    <a:pt x="7211" y="6828"/>
                    <a:pt x="6641" y="6681"/>
                  </a:cubicBezTo>
                  <a:cubicBezTo>
                    <a:pt x="5107" y="6265"/>
                    <a:pt x="3638" y="5520"/>
                    <a:pt x="2411" y="4533"/>
                  </a:cubicBezTo>
                  <a:cubicBezTo>
                    <a:pt x="1732" y="3986"/>
                    <a:pt x="1052" y="3328"/>
                    <a:pt x="636" y="2561"/>
                  </a:cubicBezTo>
                  <a:cubicBezTo>
                    <a:pt x="220" y="1772"/>
                    <a:pt x="176" y="611"/>
                    <a:pt x="1228" y="391"/>
                  </a:cubicBezTo>
                  <a:cubicBezTo>
                    <a:pt x="1381" y="361"/>
                    <a:pt x="1537" y="347"/>
                    <a:pt x="1694" y="347"/>
                  </a:cubicBezTo>
                  <a:close/>
                  <a:moveTo>
                    <a:pt x="1729" y="0"/>
                  </a:moveTo>
                  <a:cubicBezTo>
                    <a:pt x="1575" y="0"/>
                    <a:pt x="1423" y="13"/>
                    <a:pt x="1272" y="41"/>
                  </a:cubicBezTo>
                  <a:cubicBezTo>
                    <a:pt x="461" y="194"/>
                    <a:pt x="1" y="852"/>
                    <a:pt x="66" y="1641"/>
                  </a:cubicBezTo>
                  <a:cubicBezTo>
                    <a:pt x="132" y="2583"/>
                    <a:pt x="833" y="3438"/>
                    <a:pt x="1513" y="4095"/>
                  </a:cubicBezTo>
                  <a:cubicBezTo>
                    <a:pt x="2740" y="5278"/>
                    <a:pt x="4274" y="6177"/>
                    <a:pt x="5896" y="6725"/>
                  </a:cubicBezTo>
                  <a:cubicBezTo>
                    <a:pt x="6697" y="7000"/>
                    <a:pt x="7594" y="7203"/>
                    <a:pt x="8471" y="7203"/>
                  </a:cubicBezTo>
                  <a:cubicBezTo>
                    <a:pt x="9273" y="7203"/>
                    <a:pt x="10059" y="7033"/>
                    <a:pt x="10739" y="6593"/>
                  </a:cubicBezTo>
                  <a:cubicBezTo>
                    <a:pt x="10798" y="6557"/>
                    <a:pt x="10817" y="6505"/>
                    <a:pt x="10811" y="6457"/>
                  </a:cubicBezTo>
                  <a:lnTo>
                    <a:pt x="10811" y="6457"/>
                  </a:lnTo>
                  <a:cubicBezTo>
                    <a:pt x="10818" y="6414"/>
                    <a:pt x="10805" y="6368"/>
                    <a:pt x="10761" y="6330"/>
                  </a:cubicBezTo>
                  <a:cubicBezTo>
                    <a:pt x="9380" y="4840"/>
                    <a:pt x="7999" y="3372"/>
                    <a:pt x="6378" y="2167"/>
                  </a:cubicBezTo>
                  <a:cubicBezTo>
                    <a:pt x="5567" y="1531"/>
                    <a:pt x="4690" y="939"/>
                    <a:pt x="3748" y="545"/>
                  </a:cubicBezTo>
                  <a:cubicBezTo>
                    <a:pt x="3120" y="258"/>
                    <a:pt x="2419" y="0"/>
                    <a:pt x="1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7970574" y="1500293"/>
              <a:ext cx="358458" cy="175037"/>
            </a:xfrm>
            <a:custGeom>
              <a:rect b="b" l="l" r="r" t="t"/>
              <a:pathLst>
                <a:path extrusionOk="0" h="4760" w="9748">
                  <a:moveTo>
                    <a:pt x="3061" y="305"/>
                  </a:moveTo>
                  <a:cubicBezTo>
                    <a:pt x="3648" y="305"/>
                    <a:pt x="4209" y="411"/>
                    <a:pt x="4756" y="587"/>
                  </a:cubicBezTo>
                  <a:cubicBezTo>
                    <a:pt x="6440" y="1062"/>
                    <a:pt x="7955" y="2048"/>
                    <a:pt x="9424" y="2978"/>
                  </a:cubicBezTo>
                  <a:lnTo>
                    <a:pt x="9424" y="2978"/>
                  </a:lnTo>
                  <a:cubicBezTo>
                    <a:pt x="9114" y="4137"/>
                    <a:pt x="7844" y="4449"/>
                    <a:pt x="6752" y="4449"/>
                  </a:cubicBezTo>
                  <a:cubicBezTo>
                    <a:pt x="6678" y="4449"/>
                    <a:pt x="6604" y="4447"/>
                    <a:pt x="6531" y="4444"/>
                  </a:cubicBezTo>
                  <a:cubicBezTo>
                    <a:pt x="5392" y="4444"/>
                    <a:pt x="4230" y="4225"/>
                    <a:pt x="3156" y="3875"/>
                  </a:cubicBezTo>
                  <a:cubicBezTo>
                    <a:pt x="2608" y="3677"/>
                    <a:pt x="2061" y="3436"/>
                    <a:pt x="1600" y="3086"/>
                  </a:cubicBezTo>
                  <a:cubicBezTo>
                    <a:pt x="1162" y="2757"/>
                    <a:pt x="680" y="2209"/>
                    <a:pt x="724" y="1595"/>
                  </a:cubicBezTo>
                  <a:cubicBezTo>
                    <a:pt x="768" y="675"/>
                    <a:pt x="1885" y="368"/>
                    <a:pt x="2630" y="324"/>
                  </a:cubicBezTo>
                  <a:cubicBezTo>
                    <a:pt x="2775" y="312"/>
                    <a:pt x="2919" y="305"/>
                    <a:pt x="3061" y="305"/>
                  </a:cubicBezTo>
                  <a:close/>
                  <a:moveTo>
                    <a:pt x="3002" y="0"/>
                  </a:moveTo>
                  <a:cubicBezTo>
                    <a:pt x="2803" y="0"/>
                    <a:pt x="2606" y="13"/>
                    <a:pt x="2411" y="40"/>
                  </a:cubicBezTo>
                  <a:cubicBezTo>
                    <a:pt x="1710" y="149"/>
                    <a:pt x="855" y="390"/>
                    <a:pt x="548" y="1135"/>
                  </a:cubicBezTo>
                  <a:cubicBezTo>
                    <a:pt x="1" y="2428"/>
                    <a:pt x="1513" y="3502"/>
                    <a:pt x="2499" y="3940"/>
                  </a:cubicBezTo>
                  <a:cubicBezTo>
                    <a:pt x="3638" y="4423"/>
                    <a:pt x="4997" y="4707"/>
                    <a:pt x="6246" y="4751"/>
                  </a:cubicBezTo>
                  <a:cubicBezTo>
                    <a:pt x="6354" y="4757"/>
                    <a:pt x="6465" y="4759"/>
                    <a:pt x="6578" y="4759"/>
                  </a:cubicBezTo>
                  <a:cubicBezTo>
                    <a:pt x="7864" y="4759"/>
                    <a:pt x="9409" y="4386"/>
                    <a:pt x="9731" y="2976"/>
                  </a:cubicBezTo>
                  <a:cubicBezTo>
                    <a:pt x="9748" y="2899"/>
                    <a:pt x="9718" y="2839"/>
                    <a:pt x="9672" y="2806"/>
                  </a:cubicBezTo>
                  <a:lnTo>
                    <a:pt x="9672" y="2806"/>
                  </a:lnTo>
                  <a:cubicBezTo>
                    <a:pt x="9664" y="2796"/>
                    <a:pt x="9655" y="2787"/>
                    <a:pt x="9643" y="2779"/>
                  </a:cubicBezTo>
                  <a:cubicBezTo>
                    <a:pt x="8131" y="1793"/>
                    <a:pt x="6575" y="785"/>
                    <a:pt x="4822" y="281"/>
                  </a:cubicBezTo>
                  <a:cubicBezTo>
                    <a:pt x="4228" y="115"/>
                    <a:pt x="3608"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8720847" y="3293370"/>
              <a:ext cx="359414" cy="175037"/>
            </a:xfrm>
            <a:custGeom>
              <a:rect b="b" l="l" r="r" t="t"/>
              <a:pathLst>
                <a:path extrusionOk="0" h="4760" w="9774">
                  <a:moveTo>
                    <a:pt x="3061" y="305"/>
                  </a:moveTo>
                  <a:cubicBezTo>
                    <a:pt x="3648" y="305"/>
                    <a:pt x="4213" y="411"/>
                    <a:pt x="4778" y="587"/>
                  </a:cubicBezTo>
                  <a:cubicBezTo>
                    <a:pt x="6447" y="1086"/>
                    <a:pt x="7966" y="2056"/>
                    <a:pt x="9441" y="2989"/>
                  </a:cubicBezTo>
                  <a:lnTo>
                    <a:pt x="9441" y="2989"/>
                  </a:lnTo>
                  <a:cubicBezTo>
                    <a:pt x="9108" y="4139"/>
                    <a:pt x="7859" y="4448"/>
                    <a:pt x="6756" y="4448"/>
                  </a:cubicBezTo>
                  <a:cubicBezTo>
                    <a:pt x="6680" y="4448"/>
                    <a:pt x="6605" y="4447"/>
                    <a:pt x="6531" y="4444"/>
                  </a:cubicBezTo>
                  <a:cubicBezTo>
                    <a:pt x="5413" y="4444"/>
                    <a:pt x="4230" y="4225"/>
                    <a:pt x="3156" y="3875"/>
                  </a:cubicBezTo>
                  <a:cubicBezTo>
                    <a:pt x="2608" y="3677"/>
                    <a:pt x="2060" y="3436"/>
                    <a:pt x="1600" y="3086"/>
                  </a:cubicBezTo>
                  <a:cubicBezTo>
                    <a:pt x="1162" y="2757"/>
                    <a:pt x="702" y="2209"/>
                    <a:pt x="724" y="1595"/>
                  </a:cubicBezTo>
                  <a:cubicBezTo>
                    <a:pt x="767" y="675"/>
                    <a:pt x="1885" y="368"/>
                    <a:pt x="2630" y="324"/>
                  </a:cubicBezTo>
                  <a:cubicBezTo>
                    <a:pt x="2775" y="311"/>
                    <a:pt x="2919" y="305"/>
                    <a:pt x="3061" y="305"/>
                  </a:cubicBezTo>
                  <a:close/>
                  <a:moveTo>
                    <a:pt x="3011" y="0"/>
                  </a:moveTo>
                  <a:cubicBezTo>
                    <a:pt x="2811" y="0"/>
                    <a:pt x="2611" y="12"/>
                    <a:pt x="2411" y="39"/>
                  </a:cubicBezTo>
                  <a:cubicBezTo>
                    <a:pt x="1710" y="149"/>
                    <a:pt x="855" y="390"/>
                    <a:pt x="548" y="1135"/>
                  </a:cubicBezTo>
                  <a:cubicBezTo>
                    <a:pt x="0" y="2428"/>
                    <a:pt x="1513" y="3502"/>
                    <a:pt x="2499" y="3940"/>
                  </a:cubicBezTo>
                  <a:cubicBezTo>
                    <a:pt x="3660" y="4422"/>
                    <a:pt x="4997" y="4707"/>
                    <a:pt x="6246" y="4751"/>
                  </a:cubicBezTo>
                  <a:cubicBezTo>
                    <a:pt x="6356" y="4756"/>
                    <a:pt x="6468" y="4759"/>
                    <a:pt x="6583" y="4759"/>
                  </a:cubicBezTo>
                  <a:cubicBezTo>
                    <a:pt x="7882" y="4759"/>
                    <a:pt x="9408" y="4386"/>
                    <a:pt x="9731" y="2976"/>
                  </a:cubicBezTo>
                  <a:cubicBezTo>
                    <a:pt x="9773" y="2880"/>
                    <a:pt x="9723" y="2811"/>
                    <a:pt x="9655" y="2786"/>
                  </a:cubicBezTo>
                  <a:lnTo>
                    <a:pt x="9655" y="2786"/>
                  </a:lnTo>
                  <a:cubicBezTo>
                    <a:pt x="9651" y="2784"/>
                    <a:pt x="9647" y="2781"/>
                    <a:pt x="9643" y="2779"/>
                  </a:cubicBezTo>
                  <a:cubicBezTo>
                    <a:pt x="8153" y="1793"/>
                    <a:pt x="6575" y="784"/>
                    <a:pt x="4822" y="280"/>
                  </a:cubicBezTo>
                  <a:cubicBezTo>
                    <a:pt x="4227" y="115"/>
                    <a:pt x="3621"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8641860" y="2819957"/>
              <a:ext cx="358127" cy="174596"/>
            </a:xfrm>
            <a:custGeom>
              <a:rect b="b" l="l" r="r" t="t"/>
              <a:pathLst>
                <a:path extrusionOk="0" h="4748" w="9739">
                  <a:moveTo>
                    <a:pt x="2974" y="301"/>
                  </a:moveTo>
                  <a:cubicBezTo>
                    <a:pt x="3590" y="301"/>
                    <a:pt x="4189" y="396"/>
                    <a:pt x="4756" y="597"/>
                  </a:cubicBezTo>
                  <a:cubicBezTo>
                    <a:pt x="6426" y="1074"/>
                    <a:pt x="7945" y="2044"/>
                    <a:pt x="9420" y="2999"/>
                  </a:cubicBezTo>
                  <a:lnTo>
                    <a:pt x="9420" y="2999"/>
                  </a:lnTo>
                  <a:cubicBezTo>
                    <a:pt x="9078" y="4180"/>
                    <a:pt x="7766" y="4455"/>
                    <a:pt x="6641" y="4455"/>
                  </a:cubicBezTo>
                  <a:cubicBezTo>
                    <a:pt x="6597" y="4455"/>
                    <a:pt x="6553" y="4455"/>
                    <a:pt x="6510" y="4454"/>
                  </a:cubicBezTo>
                  <a:cubicBezTo>
                    <a:pt x="5392" y="4454"/>
                    <a:pt x="4208" y="4235"/>
                    <a:pt x="3135" y="3884"/>
                  </a:cubicBezTo>
                  <a:cubicBezTo>
                    <a:pt x="2587" y="3687"/>
                    <a:pt x="2039" y="3446"/>
                    <a:pt x="1579" y="3074"/>
                  </a:cubicBezTo>
                  <a:cubicBezTo>
                    <a:pt x="1140" y="2745"/>
                    <a:pt x="680" y="2197"/>
                    <a:pt x="702" y="1605"/>
                  </a:cubicBezTo>
                  <a:cubicBezTo>
                    <a:pt x="746" y="663"/>
                    <a:pt x="1885" y="356"/>
                    <a:pt x="2609" y="312"/>
                  </a:cubicBezTo>
                  <a:cubicBezTo>
                    <a:pt x="2731" y="305"/>
                    <a:pt x="2853" y="301"/>
                    <a:pt x="2974" y="301"/>
                  </a:cubicBezTo>
                  <a:close/>
                  <a:moveTo>
                    <a:pt x="3012" y="1"/>
                  </a:moveTo>
                  <a:cubicBezTo>
                    <a:pt x="2805" y="1"/>
                    <a:pt x="2597" y="16"/>
                    <a:pt x="2390" y="49"/>
                  </a:cubicBezTo>
                  <a:cubicBezTo>
                    <a:pt x="1688" y="159"/>
                    <a:pt x="834" y="400"/>
                    <a:pt x="549" y="1145"/>
                  </a:cubicBezTo>
                  <a:cubicBezTo>
                    <a:pt x="1" y="2416"/>
                    <a:pt x="1491" y="3490"/>
                    <a:pt x="2477" y="3928"/>
                  </a:cubicBezTo>
                  <a:cubicBezTo>
                    <a:pt x="3639" y="4432"/>
                    <a:pt x="4976" y="4695"/>
                    <a:pt x="6247" y="4739"/>
                  </a:cubicBezTo>
                  <a:cubicBezTo>
                    <a:pt x="6355" y="4744"/>
                    <a:pt x="6465" y="4747"/>
                    <a:pt x="6578" y="4747"/>
                  </a:cubicBezTo>
                  <a:cubicBezTo>
                    <a:pt x="7861" y="4747"/>
                    <a:pt x="9387" y="4374"/>
                    <a:pt x="9709" y="2964"/>
                  </a:cubicBezTo>
                  <a:cubicBezTo>
                    <a:pt x="9738" y="2887"/>
                    <a:pt x="9699" y="2826"/>
                    <a:pt x="9642" y="2800"/>
                  </a:cubicBezTo>
                  <a:lnTo>
                    <a:pt x="9642" y="2800"/>
                  </a:lnTo>
                  <a:cubicBezTo>
                    <a:pt x="9636" y="2796"/>
                    <a:pt x="9629" y="2792"/>
                    <a:pt x="9621" y="2789"/>
                  </a:cubicBezTo>
                  <a:cubicBezTo>
                    <a:pt x="8131" y="1802"/>
                    <a:pt x="6553" y="772"/>
                    <a:pt x="4800" y="290"/>
                  </a:cubicBezTo>
                  <a:cubicBezTo>
                    <a:pt x="4213" y="127"/>
                    <a:pt x="3614"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8378346" y="2129659"/>
              <a:ext cx="358826" cy="175074"/>
            </a:xfrm>
            <a:custGeom>
              <a:rect b="b" l="l" r="r" t="t"/>
              <a:pathLst>
                <a:path extrusionOk="0" h="4761" w="9758">
                  <a:moveTo>
                    <a:pt x="3061" y="306"/>
                  </a:moveTo>
                  <a:cubicBezTo>
                    <a:pt x="3648" y="306"/>
                    <a:pt x="4213" y="412"/>
                    <a:pt x="4778" y="588"/>
                  </a:cubicBezTo>
                  <a:cubicBezTo>
                    <a:pt x="6447" y="1087"/>
                    <a:pt x="7966" y="2057"/>
                    <a:pt x="9442" y="2990"/>
                  </a:cubicBezTo>
                  <a:lnTo>
                    <a:pt x="9442" y="2990"/>
                  </a:lnTo>
                  <a:cubicBezTo>
                    <a:pt x="9109" y="4140"/>
                    <a:pt x="7859" y="4449"/>
                    <a:pt x="6756" y="4449"/>
                  </a:cubicBezTo>
                  <a:cubicBezTo>
                    <a:pt x="6680" y="4449"/>
                    <a:pt x="6605" y="4448"/>
                    <a:pt x="6531" y="4445"/>
                  </a:cubicBezTo>
                  <a:cubicBezTo>
                    <a:pt x="5414" y="4445"/>
                    <a:pt x="4230" y="4226"/>
                    <a:pt x="3156" y="3875"/>
                  </a:cubicBezTo>
                  <a:cubicBezTo>
                    <a:pt x="2608" y="3700"/>
                    <a:pt x="2061" y="3437"/>
                    <a:pt x="1600" y="3086"/>
                  </a:cubicBezTo>
                  <a:cubicBezTo>
                    <a:pt x="1162" y="2758"/>
                    <a:pt x="702" y="2210"/>
                    <a:pt x="724" y="1596"/>
                  </a:cubicBezTo>
                  <a:cubicBezTo>
                    <a:pt x="768" y="676"/>
                    <a:pt x="1885" y="369"/>
                    <a:pt x="2630" y="325"/>
                  </a:cubicBezTo>
                  <a:cubicBezTo>
                    <a:pt x="2775" y="312"/>
                    <a:pt x="2919" y="306"/>
                    <a:pt x="3061" y="306"/>
                  </a:cubicBezTo>
                  <a:close/>
                  <a:moveTo>
                    <a:pt x="3011" y="1"/>
                  </a:moveTo>
                  <a:cubicBezTo>
                    <a:pt x="2811" y="1"/>
                    <a:pt x="2611" y="13"/>
                    <a:pt x="2411" y="40"/>
                  </a:cubicBezTo>
                  <a:cubicBezTo>
                    <a:pt x="1710" y="150"/>
                    <a:pt x="855" y="413"/>
                    <a:pt x="548" y="1136"/>
                  </a:cubicBezTo>
                  <a:cubicBezTo>
                    <a:pt x="1" y="2429"/>
                    <a:pt x="1513" y="3503"/>
                    <a:pt x="2499" y="3941"/>
                  </a:cubicBezTo>
                  <a:cubicBezTo>
                    <a:pt x="3660" y="4423"/>
                    <a:pt x="4997" y="4708"/>
                    <a:pt x="6246" y="4752"/>
                  </a:cubicBezTo>
                  <a:cubicBezTo>
                    <a:pt x="6356" y="4757"/>
                    <a:pt x="6469" y="4760"/>
                    <a:pt x="6583" y="4760"/>
                  </a:cubicBezTo>
                  <a:cubicBezTo>
                    <a:pt x="7883" y="4760"/>
                    <a:pt x="9409" y="4387"/>
                    <a:pt x="9731" y="2977"/>
                  </a:cubicBezTo>
                  <a:cubicBezTo>
                    <a:pt x="9757" y="2898"/>
                    <a:pt x="9728" y="2840"/>
                    <a:pt x="9680" y="2811"/>
                  </a:cubicBezTo>
                  <a:lnTo>
                    <a:pt x="9680" y="2811"/>
                  </a:lnTo>
                  <a:cubicBezTo>
                    <a:pt x="9670" y="2799"/>
                    <a:pt x="9658" y="2788"/>
                    <a:pt x="9643" y="2780"/>
                  </a:cubicBezTo>
                  <a:cubicBezTo>
                    <a:pt x="8153" y="1793"/>
                    <a:pt x="6575" y="785"/>
                    <a:pt x="4822" y="281"/>
                  </a:cubicBezTo>
                  <a:cubicBezTo>
                    <a:pt x="4228" y="116"/>
                    <a:pt x="3621"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8678927" y="3033865"/>
              <a:ext cx="358385" cy="174890"/>
            </a:xfrm>
            <a:custGeom>
              <a:rect b="b" l="l" r="r" t="t"/>
              <a:pathLst>
                <a:path extrusionOk="0" h="4756" w="9746">
                  <a:moveTo>
                    <a:pt x="2954" y="293"/>
                  </a:moveTo>
                  <a:cubicBezTo>
                    <a:pt x="3580" y="293"/>
                    <a:pt x="4176" y="400"/>
                    <a:pt x="4756" y="588"/>
                  </a:cubicBezTo>
                  <a:cubicBezTo>
                    <a:pt x="6447" y="1065"/>
                    <a:pt x="7966" y="2035"/>
                    <a:pt x="9420" y="2989"/>
                  </a:cubicBezTo>
                  <a:lnTo>
                    <a:pt x="9420" y="2989"/>
                  </a:lnTo>
                  <a:cubicBezTo>
                    <a:pt x="9078" y="4171"/>
                    <a:pt x="7766" y="4446"/>
                    <a:pt x="6641" y="4446"/>
                  </a:cubicBezTo>
                  <a:cubicBezTo>
                    <a:pt x="6597" y="4446"/>
                    <a:pt x="6553" y="4445"/>
                    <a:pt x="6510" y="4445"/>
                  </a:cubicBezTo>
                  <a:cubicBezTo>
                    <a:pt x="5392" y="4445"/>
                    <a:pt x="4209" y="4226"/>
                    <a:pt x="3157" y="3875"/>
                  </a:cubicBezTo>
                  <a:cubicBezTo>
                    <a:pt x="2609" y="3678"/>
                    <a:pt x="2061" y="3437"/>
                    <a:pt x="1579" y="3064"/>
                  </a:cubicBezTo>
                  <a:cubicBezTo>
                    <a:pt x="1140" y="2735"/>
                    <a:pt x="680" y="2187"/>
                    <a:pt x="702" y="1596"/>
                  </a:cubicBezTo>
                  <a:cubicBezTo>
                    <a:pt x="768" y="653"/>
                    <a:pt x="1886" y="368"/>
                    <a:pt x="2631" y="303"/>
                  </a:cubicBezTo>
                  <a:cubicBezTo>
                    <a:pt x="2739" y="296"/>
                    <a:pt x="2847" y="293"/>
                    <a:pt x="2954" y="293"/>
                  </a:cubicBezTo>
                  <a:close/>
                  <a:moveTo>
                    <a:pt x="3002" y="0"/>
                  </a:moveTo>
                  <a:cubicBezTo>
                    <a:pt x="2803" y="0"/>
                    <a:pt x="2606" y="13"/>
                    <a:pt x="2412" y="40"/>
                  </a:cubicBezTo>
                  <a:cubicBezTo>
                    <a:pt x="1688" y="149"/>
                    <a:pt x="834" y="390"/>
                    <a:pt x="549" y="1136"/>
                  </a:cubicBezTo>
                  <a:cubicBezTo>
                    <a:pt x="1" y="2407"/>
                    <a:pt x="1513" y="3480"/>
                    <a:pt x="2499" y="3919"/>
                  </a:cubicBezTo>
                  <a:cubicBezTo>
                    <a:pt x="3639" y="4423"/>
                    <a:pt x="4976" y="4686"/>
                    <a:pt x="6247" y="4751"/>
                  </a:cubicBezTo>
                  <a:cubicBezTo>
                    <a:pt x="6325" y="4754"/>
                    <a:pt x="6404" y="4755"/>
                    <a:pt x="6484" y="4755"/>
                  </a:cubicBezTo>
                  <a:cubicBezTo>
                    <a:pt x="7786" y="4755"/>
                    <a:pt x="9380" y="4399"/>
                    <a:pt x="9731" y="2954"/>
                  </a:cubicBezTo>
                  <a:cubicBezTo>
                    <a:pt x="9746" y="2897"/>
                    <a:pt x="9722" y="2849"/>
                    <a:pt x="9683" y="2817"/>
                  </a:cubicBezTo>
                  <a:lnTo>
                    <a:pt x="9683" y="2817"/>
                  </a:lnTo>
                  <a:cubicBezTo>
                    <a:pt x="9675" y="2801"/>
                    <a:pt x="9662" y="2788"/>
                    <a:pt x="9643" y="2779"/>
                  </a:cubicBezTo>
                  <a:cubicBezTo>
                    <a:pt x="8131" y="1793"/>
                    <a:pt x="6575" y="763"/>
                    <a:pt x="4822" y="281"/>
                  </a:cubicBezTo>
                  <a:cubicBezTo>
                    <a:pt x="4228" y="116"/>
                    <a:pt x="3609" y="0"/>
                    <a:pt x="3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8315502" y="1195557"/>
              <a:ext cx="171691" cy="412955"/>
            </a:xfrm>
            <a:custGeom>
              <a:rect b="b" l="l" r="r" t="t"/>
              <a:pathLst>
                <a:path extrusionOk="0" h="11230" w="4669">
                  <a:moveTo>
                    <a:pt x="2695" y="294"/>
                  </a:moveTo>
                  <a:cubicBezTo>
                    <a:pt x="3252" y="294"/>
                    <a:pt x="3586" y="931"/>
                    <a:pt x="3770" y="1379"/>
                  </a:cubicBezTo>
                  <a:cubicBezTo>
                    <a:pt x="4383" y="2870"/>
                    <a:pt x="4142" y="4689"/>
                    <a:pt x="3682" y="6201"/>
                  </a:cubicBezTo>
                  <a:cubicBezTo>
                    <a:pt x="3142" y="7902"/>
                    <a:pt x="2053" y="9348"/>
                    <a:pt x="971" y="10781"/>
                  </a:cubicBezTo>
                  <a:lnTo>
                    <a:pt x="971" y="10781"/>
                  </a:lnTo>
                  <a:cubicBezTo>
                    <a:pt x="148" y="8012"/>
                    <a:pt x="77" y="4800"/>
                    <a:pt x="1118" y="2103"/>
                  </a:cubicBezTo>
                  <a:cubicBezTo>
                    <a:pt x="1359" y="1445"/>
                    <a:pt x="1797" y="437"/>
                    <a:pt x="2564" y="306"/>
                  </a:cubicBezTo>
                  <a:cubicBezTo>
                    <a:pt x="2609" y="298"/>
                    <a:pt x="2653" y="294"/>
                    <a:pt x="2695" y="294"/>
                  </a:cubicBezTo>
                  <a:close/>
                  <a:moveTo>
                    <a:pt x="2711" y="0"/>
                  </a:moveTo>
                  <a:cubicBezTo>
                    <a:pt x="2233" y="0"/>
                    <a:pt x="1801" y="335"/>
                    <a:pt x="1490" y="700"/>
                  </a:cubicBezTo>
                  <a:cubicBezTo>
                    <a:pt x="986" y="1358"/>
                    <a:pt x="680" y="2234"/>
                    <a:pt x="482" y="3067"/>
                  </a:cubicBezTo>
                  <a:cubicBezTo>
                    <a:pt x="263" y="3878"/>
                    <a:pt x="154" y="4754"/>
                    <a:pt x="110" y="5609"/>
                  </a:cubicBezTo>
                  <a:cubicBezTo>
                    <a:pt x="0" y="7472"/>
                    <a:pt x="219" y="9357"/>
                    <a:pt x="767" y="11154"/>
                  </a:cubicBezTo>
                  <a:cubicBezTo>
                    <a:pt x="789" y="11196"/>
                    <a:pt x="835" y="11220"/>
                    <a:pt x="886" y="11227"/>
                  </a:cubicBezTo>
                  <a:lnTo>
                    <a:pt x="886" y="11227"/>
                  </a:lnTo>
                  <a:cubicBezTo>
                    <a:pt x="895" y="11229"/>
                    <a:pt x="905" y="11229"/>
                    <a:pt x="914" y="11229"/>
                  </a:cubicBezTo>
                  <a:cubicBezTo>
                    <a:pt x="924" y="11229"/>
                    <a:pt x="934" y="11229"/>
                    <a:pt x="944" y="11227"/>
                  </a:cubicBezTo>
                  <a:lnTo>
                    <a:pt x="944" y="11227"/>
                  </a:lnTo>
                  <a:cubicBezTo>
                    <a:pt x="1004" y="11218"/>
                    <a:pt x="1058" y="11185"/>
                    <a:pt x="1066" y="11127"/>
                  </a:cubicBezTo>
                  <a:lnTo>
                    <a:pt x="1066" y="11127"/>
                  </a:lnTo>
                  <a:cubicBezTo>
                    <a:pt x="2173" y="9654"/>
                    <a:pt x="3316" y="8220"/>
                    <a:pt x="3901" y="6464"/>
                  </a:cubicBezTo>
                  <a:cubicBezTo>
                    <a:pt x="4449" y="4864"/>
                    <a:pt x="4668" y="2935"/>
                    <a:pt x="4054" y="1314"/>
                  </a:cubicBezTo>
                  <a:cubicBezTo>
                    <a:pt x="3857" y="810"/>
                    <a:pt x="3550" y="240"/>
                    <a:pt x="3003" y="43"/>
                  </a:cubicBezTo>
                  <a:cubicBezTo>
                    <a:pt x="2904" y="13"/>
                    <a:pt x="2807"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478295" y="1461902"/>
              <a:ext cx="182134" cy="345735"/>
            </a:xfrm>
            <a:custGeom>
              <a:rect b="b" l="l" r="r" t="t"/>
              <a:pathLst>
                <a:path extrusionOk="0" h="9402" w="4953">
                  <a:moveTo>
                    <a:pt x="3374" y="285"/>
                  </a:moveTo>
                  <a:cubicBezTo>
                    <a:pt x="3528" y="285"/>
                    <a:pt x="3683" y="327"/>
                    <a:pt x="3835" y="426"/>
                  </a:cubicBezTo>
                  <a:cubicBezTo>
                    <a:pt x="4515" y="864"/>
                    <a:pt x="4646" y="1851"/>
                    <a:pt x="4646" y="2596"/>
                  </a:cubicBezTo>
                  <a:cubicBezTo>
                    <a:pt x="4646" y="4064"/>
                    <a:pt x="4273" y="5488"/>
                    <a:pt x="3528" y="6781"/>
                  </a:cubicBezTo>
                  <a:cubicBezTo>
                    <a:pt x="2883" y="7947"/>
                    <a:pt x="1843" y="9092"/>
                    <a:pt x="407" y="9092"/>
                  </a:cubicBezTo>
                  <a:cubicBezTo>
                    <a:pt x="384" y="9092"/>
                    <a:pt x="360" y="9092"/>
                    <a:pt x="336" y="9091"/>
                  </a:cubicBezTo>
                  <a:lnTo>
                    <a:pt x="336" y="9091"/>
                  </a:lnTo>
                  <a:cubicBezTo>
                    <a:pt x="417" y="7686"/>
                    <a:pt x="423" y="6281"/>
                    <a:pt x="636" y="4897"/>
                  </a:cubicBezTo>
                  <a:cubicBezTo>
                    <a:pt x="855" y="3560"/>
                    <a:pt x="1227" y="2135"/>
                    <a:pt x="2104" y="1062"/>
                  </a:cubicBezTo>
                  <a:cubicBezTo>
                    <a:pt x="2404" y="711"/>
                    <a:pt x="2882" y="285"/>
                    <a:pt x="3374" y="285"/>
                  </a:cubicBezTo>
                  <a:close/>
                  <a:moveTo>
                    <a:pt x="3334" y="0"/>
                  </a:moveTo>
                  <a:cubicBezTo>
                    <a:pt x="3170" y="0"/>
                    <a:pt x="3000" y="32"/>
                    <a:pt x="2827" y="97"/>
                  </a:cubicBezTo>
                  <a:cubicBezTo>
                    <a:pt x="2192" y="382"/>
                    <a:pt x="1753" y="952"/>
                    <a:pt x="1425" y="1522"/>
                  </a:cubicBezTo>
                  <a:cubicBezTo>
                    <a:pt x="1008" y="2201"/>
                    <a:pt x="745" y="2946"/>
                    <a:pt x="548" y="3713"/>
                  </a:cubicBezTo>
                  <a:cubicBezTo>
                    <a:pt x="110" y="5532"/>
                    <a:pt x="110" y="7395"/>
                    <a:pt x="0" y="9214"/>
                  </a:cubicBezTo>
                  <a:cubicBezTo>
                    <a:pt x="0" y="9279"/>
                    <a:pt x="33" y="9322"/>
                    <a:pt x="78" y="9344"/>
                  </a:cubicBezTo>
                  <a:lnTo>
                    <a:pt x="78" y="9344"/>
                  </a:lnTo>
                  <a:cubicBezTo>
                    <a:pt x="102" y="9368"/>
                    <a:pt x="134" y="9385"/>
                    <a:pt x="175" y="9389"/>
                  </a:cubicBezTo>
                  <a:cubicBezTo>
                    <a:pt x="261" y="9397"/>
                    <a:pt x="347" y="9401"/>
                    <a:pt x="430" y="9401"/>
                  </a:cubicBezTo>
                  <a:cubicBezTo>
                    <a:pt x="1736" y="9401"/>
                    <a:pt x="2784" y="8467"/>
                    <a:pt x="3485" y="7417"/>
                  </a:cubicBezTo>
                  <a:cubicBezTo>
                    <a:pt x="4383" y="6036"/>
                    <a:pt x="4887" y="4458"/>
                    <a:pt x="4931" y="2815"/>
                  </a:cubicBezTo>
                  <a:cubicBezTo>
                    <a:pt x="4953" y="2070"/>
                    <a:pt x="4865" y="1259"/>
                    <a:pt x="4449" y="623"/>
                  </a:cubicBezTo>
                  <a:cubicBezTo>
                    <a:pt x="4162" y="225"/>
                    <a:pt x="3770" y="0"/>
                    <a:pt x="3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9029481" y="2726297"/>
              <a:ext cx="182171" cy="345735"/>
            </a:xfrm>
            <a:custGeom>
              <a:rect b="b" l="l" r="r" t="t"/>
              <a:pathLst>
                <a:path extrusionOk="0" h="9402" w="4954">
                  <a:moveTo>
                    <a:pt x="3366" y="282"/>
                  </a:moveTo>
                  <a:cubicBezTo>
                    <a:pt x="3523" y="282"/>
                    <a:pt x="3681" y="325"/>
                    <a:pt x="3836" y="427"/>
                  </a:cubicBezTo>
                  <a:cubicBezTo>
                    <a:pt x="4515" y="865"/>
                    <a:pt x="4647" y="1851"/>
                    <a:pt x="4647" y="2596"/>
                  </a:cubicBezTo>
                  <a:cubicBezTo>
                    <a:pt x="4647" y="4065"/>
                    <a:pt x="4274" y="5489"/>
                    <a:pt x="3529" y="6782"/>
                  </a:cubicBezTo>
                  <a:cubicBezTo>
                    <a:pt x="2884" y="7947"/>
                    <a:pt x="1824" y="9093"/>
                    <a:pt x="387" y="9093"/>
                  </a:cubicBezTo>
                  <a:cubicBezTo>
                    <a:pt x="370" y="9093"/>
                    <a:pt x="353" y="9093"/>
                    <a:pt x="337" y="9093"/>
                  </a:cubicBezTo>
                  <a:lnTo>
                    <a:pt x="337" y="9093"/>
                  </a:lnTo>
                  <a:cubicBezTo>
                    <a:pt x="417" y="7687"/>
                    <a:pt x="423" y="6282"/>
                    <a:pt x="636" y="4897"/>
                  </a:cubicBezTo>
                  <a:cubicBezTo>
                    <a:pt x="856" y="3539"/>
                    <a:pt x="1228" y="2114"/>
                    <a:pt x="2105" y="1062"/>
                  </a:cubicBezTo>
                  <a:cubicBezTo>
                    <a:pt x="2403" y="697"/>
                    <a:pt x="2877" y="282"/>
                    <a:pt x="3366" y="282"/>
                  </a:cubicBezTo>
                  <a:close/>
                  <a:moveTo>
                    <a:pt x="3325" y="1"/>
                  </a:moveTo>
                  <a:cubicBezTo>
                    <a:pt x="3162" y="1"/>
                    <a:pt x="2995" y="32"/>
                    <a:pt x="2828" y="98"/>
                  </a:cubicBezTo>
                  <a:cubicBezTo>
                    <a:pt x="2192" y="361"/>
                    <a:pt x="1754" y="953"/>
                    <a:pt x="1425" y="1522"/>
                  </a:cubicBezTo>
                  <a:cubicBezTo>
                    <a:pt x="1009" y="2202"/>
                    <a:pt x="746" y="2947"/>
                    <a:pt x="549" y="3714"/>
                  </a:cubicBezTo>
                  <a:cubicBezTo>
                    <a:pt x="110" y="5511"/>
                    <a:pt x="110" y="7374"/>
                    <a:pt x="1" y="9215"/>
                  </a:cubicBezTo>
                  <a:cubicBezTo>
                    <a:pt x="1" y="9276"/>
                    <a:pt x="31" y="9318"/>
                    <a:pt x="72" y="9342"/>
                  </a:cubicBezTo>
                  <a:lnTo>
                    <a:pt x="72" y="9342"/>
                  </a:lnTo>
                  <a:cubicBezTo>
                    <a:pt x="93" y="9364"/>
                    <a:pt x="120" y="9381"/>
                    <a:pt x="154" y="9390"/>
                  </a:cubicBezTo>
                  <a:cubicBezTo>
                    <a:pt x="240" y="9398"/>
                    <a:pt x="326" y="9402"/>
                    <a:pt x="410" y="9402"/>
                  </a:cubicBezTo>
                  <a:cubicBezTo>
                    <a:pt x="1718" y="9402"/>
                    <a:pt x="2785" y="8468"/>
                    <a:pt x="3485" y="7418"/>
                  </a:cubicBezTo>
                  <a:cubicBezTo>
                    <a:pt x="4384" y="6037"/>
                    <a:pt x="4866" y="4459"/>
                    <a:pt x="4932" y="2815"/>
                  </a:cubicBezTo>
                  <a:cubicBezTo>
                    <a:pt x="4954" y="2070"/>
                    <a:pt x="4866" y="1238"/>
                    <a:pt x="4428" y="624"/>
                  </a:cubicBezTo>
                  <a:cubicBezTo>
                    <a:pt x="4157" y="225"/>
                    <a:pt x="3758" y="1"/>
                    <a:pt x="3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8807889" y="2045008"/>
              <a:ext cx="182171" cy="346066"/>
            </a:xfrm>
            <a:custGeom>
              <a:rect b="b" l="l" r="r" t="t"/>
              <a:pathLst>
                <a:path extrusionOk="0" h="9411" w="4954">
                  <a:moveTo>
                    <a:pt x="3365" y="291"/>
                  </a:moveTo>
                  <a:cubicBezTo>
                    <a:pt x="3522" y="291"/>
                    <a:pt x="3681" y="334"/>
                    <a:pt x="3835" y="436"/>
                  </a:cubicBezTo>
                  <a:cubicBezTo>
                    <a:pt x="4515" y="874"/>
                    <a:pt x="4646" y="1860"/>
                    <a:pt x="4646" y="2583"/>
                  </a:cubicBezTo>
                  <a:cubicBezTo>
                    <a:pt x="4646" y="4073"/>
                    <a:pt x="4274" y="5498"/>
                    <a:pt x="3529" y="6791"/>
                  </a:cubicBezTo>
                  <a:cubicBezTo>
                    <a:pt x="2884" y="7956"/>
                    <a:pt x="1823" y="9102"/>
                    <a:pt x="386" y="9102"/>
                  </a:cubicBezTo>
                  <a:cubicBezTo>
                    <a:pt x="369" y="9102"/>
                    <a:pt x="353" y="9102"/>
                    <a:pt x="336" y="9101"/>
                  </a:cubicBezTo>
                  <a:lnTo>
                    <a:pt x="336" y="9101"/>
                  </a:lnTo>
                  <a:cubicBezTo>
                    <a:pt x="417" y="7696"/>
                    <a:pt x="423" y="6291"/>
                    <a:pt x="636" y="4906"/>
                  </a:cubicBezTo>
                  <a:cubicBezTo>
                    <a:pt x="855" y="3547"/>
                    <a:pt x="1228" y="2123"/>
                    <a:pt x="2104" y="1071"/>
                  </a:cubicBezTo>
                  <a:cubicBezTo>
                    <a:pt x="2403" y="706"/>
                    <a:pt x="2877" y="291"/>
                    <a:pt x="3365" y="291"/>
                  </a:cubicBezTo>
                  <a:close/>
                  <a:moveTo>
                    <a:pt x="3330" y="0"/>
                  </a:moveTo>
                  <a:cubicBezTo>
                    <a:pt x="3166" y="0"/>
                    <a:pt x="2997" y="34"/>
                    <a:pt x="2827" y="107"/>
                  </a:cubicBezTo>
                  <a:cubicBezTo>
                    <a:pt x="2192" y="370"/>
                    <a:pt x="1753" y="940"/>
                    <a:pt x="1425" y="1531"/>
                  </a:cubicBezTo>
                  <a:cubicBezTo>
                    <a:pt x="1008" y="2211"/>
                    <a:pt x="745" y="2956"/>
                    <a:pt x="548" y="3723"/>
                  </a:cubicBezTo>
                  <a:cubicBezTo>
                    <a:pt x="110" y="5520"/>
                    <a:pt x="110" y="7383"/>
                    <a:pt x="0" y="9223"/>
                  </a:cubicBezTo>
                  <a:cubicBezTo>
                    <a:pt x="5" y="9270"/>
                    <a:pt x="27" y="9306"/>
                    <a:pt x="56" y="9330"/>
                  </a:cubicBezTo>
                  <a:lnTo>
                    <a:pt x="56" y="9330"/>
                  </a:lnTo>
                  <a:cubicBezTo>
                    <a:pt x="78" y="9362"/>
                    <a:pt x="110" y="9388"/>
                    <a:pt x="154" y="9399"/>
                  </a:cubicBezTo>
                  <a:cubicBezTo>
                    <a:pt x="240" y="9407"/>
                    <a:pt x="325" y="9411"/>
                    <a:pt x="409" y="9411"/>
                  </a:cubicBezTo>
                  <a:cubicBezTo>
                    <a:pt x="1717" y="9411"/>
                    <a:pt x="2785" y="8477"/>
                    <a:pt x="3485" y="7426"/>
                  </a:cubicBezTo>
                  <a:cubicBezTo>
                    <a:pt x="4383" y="6046"/>
                    <a:pt x="4865" y="4468"/>
                    <a:pt x="4931" y="2824"/>
                  </a:cubicBezTo>
                  <a:cubicBezTo>
                    <a:pt x="4953" y="2079"/>
                    <a:pt x="4865" y="1246"/>
                    <a:pt x="4427" y="633"/>
                  </a:cubicBezTo>
                  <a:cubicBezTo>
                    <a:pt x="4157" y="236"/>
                    <a:pt x="3761" y="0"/>
                    <a:pt x="3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7979436" y="1005552"/>
              <a:ext cx="249869" cy="410786"/>
            </a:xfrm>
            <a:custGeom>
              <a:rect b="b" l="l" r="r" t="t"/>
              <a:pathLst>
                <a:path extrusionOk="0" h="11171" w="6795">
                  <a:moveTo>
                    <a:pt x="2045" y="318"/>
                  </a:moveTo>
                  <a:cubicBezTo>
                    <a:pt x="2884" y="318"/>
                    <a:pt x="3602" y="879"/>
                    <a:pt x="4143" y="1440"/>
                  </a:cubicBezTo>
                  <a:cubicBezTo>
                    <a:pt x="5238" y="2624"/>
                    <a:pt x="5786" y="4180"/>
                    <a:pt x="5962" y="5779"/>
                  </a:cubicBezTo>
                  <a:cubicBezTo>
                    <a:pt x="6109" y="7460"/>
                    <a:pt x="5833" y="9181"/>
                    <a:pt x="5288" y="10768"/>
                  </a:cubicBezTo>
                  <a:lnTo>
                    <a:pt x="5288" y="10768"/>
                  </a:lnTo>
                  <a:cubicBezTo>
                    <a:pt x="4100" y="9627"/>
                    <a:pt x="2960" y="8366"/>
                    <a:pt x="2061" y="6985"/>
                  </a:cubicBezTo>
                  <a:cubicBezTo>
                    <a:pt x="1140" y="5560"/>
                    <a:pt x="417" y="3873"/>
                    <a:pt x="417" y="2163"/>
                  </a:cubicBezTo>
                  <a:cubicBezTo>
                    <a:pt x="417" y="1725"/>
                    <a:pt x="483" y="1243"/>
                    <a:pt x="724" y="892"/>
                  </a:cubicBezTo>
                  <a:cubicBezTo>
                    <a:pt x="987" y="542"/>
                    <a:pt x="1425" y="345"/>
                    <a:pt x="1907" y="323"/>
                  </a:cubicBezTo>
                  <a:cubicBezTo>
                    <a:pt x="1953" y="319"/>
                    <a:pt x="1999" y="318"/>
                    <a:pt x="2045" y="318"/>
                  </a:cubicBezTo>
                  <a:close/>
                  <a:moveTo>
                    <a:pt x="2082" y="0"/>
                  </a:moveTo>
                  <a:cubicBezTo>
                    <a:pt x="1412" y="0"/>
                    <a:pt x="724" y="295"/>
                    <a:pt x="395" y="914"/>
                  </a:cubicBezTo>
                  <a:cubicBezTo>
                    <a:pt x="1" y="1659"/>
                    <a:pt x="110" y="2668"/>
                    <a:pt x="286" y="3478"/>
                  </a:cubicBezTo>
                  <a:cubicBezTo>
                    <a:pt x="439" y="4399"/>
                    <a:pt x="812" y="5275"/>
                    <a:pt x="1250" y="6108"/>
                  </a:cubicBezTo>
                  <a:cubicBezTo>
                    <a:pt x="2238" y="7978"/>
                    <a:pt x="3648" y="9594"/>
                    <a:pt x="5211" y="11061"/>
                  </a:cubicBezTo>
                  <a:lnTo>
                    <a:pt x="5211" y="11061"/>
                  </a:lnTo>
                  <a:cubicBezTo>
                    <a:pt x="5223" y="11105"/>
                    <a:pt x="5258" y="11133"/>
                    <a:pt x="5301" y="11146"/>
                  </a:cubicBezTo>
                  <a:lnTo>
                    <a:pt x="5301" y="11146"/>
                  </a:lnTo>
                  <a:cubicBezTo>
                    <a:pt x="5302" y="11147"/>
                    <a:pt x="5303" y="11148"/>
                    <a:pt x="5304" y="11149"/>
                  </a:cubicBezTo>
                  <a:cubicBezTo>
                    <a:pt x="5323" y="11164"/>
                    <a:pt x="5344" y="11170"/>
                    <a:pt x="5365" y="11170"/>
                  </a:cubicBezTo>
                  <a:cubicBezTo>
                    <a:pt x="5400" y="11170"/>
                    <a:pt x="5436" y="11152"/>
                    <a:pt x="5462" y="11124"/>
                  </a:cubicBezTo>
                  <a:lnTo>
                    <a:pt x="5462" y="11124"/>
                  </a:lnTo>
                  <a:cubicBezTo>
                    <a:pt x="5487" y="11109"/>
                    <a:pt x="5508" y="11088"/>
                    <a:pt x="5523" y="11061"/>
                  </a:cubicBezTo>
                  <a:cubicBezTo>
                    <a:pt x="6663" y="7993"/>
                    <a:pt x="6794" y="3939"/>
                    <a:pt x="4493" y="1353"/>
                  </a:cubicBezTo>
                  <a:cubicBezTo>
                    <a:pt x="3923" y="739"/>
                    <a:pt x="3222" y="125"/>
                    <a:pt x="2346" y="16"/>
                  </a:cubicBezTo>
                  <a:cubicBezTo>
                    <a:pt x="2258" y="6"/>
                    <a:pt x="217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8171242" y="1409868"/>
              <a:ext cx="951783" cy="2338657"/>
            </a:xfrm>
            <a:custGeom>
              <a:rect b="b" l="l" r="r" t="t"/>
              <a:pathLst>
                <a:path extrusionOk="0" fill="none" h="63598" w="25883">
                  <a:moveTo>
                    <a:pt x="0" y="0"/>
                  </a:moveTo>
                  <a:cubicBezTo>
                    <a:pt x="0" y="0"/>
                    <a:pt x="25882" y="25728"/>
                    <a:pt x="24852" y="63598"/>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4"/>
          <p:cNvSpPr/>
          <p:nvPr/>
        </p:nvSpPr>
        <p:spPr>
          <a:xfrm flipH="1">
            <a:off x="8980876" y="-259617"/>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8822459">
            <a:off x="-1247053" y="-16313"/>
            <a:ext cx="2736557" cy="972138"/>
          </a:xfrm>
          <a:custGeom>
            <a:rect b="b" l="l" r="r" t="t"/>
            <a:pathLst>
              <a:path extrusionOk="0" h="31717" w="89283">
                <a:moveTo>
                  <a:pt x="33502" y="11227"/>
                </a:moveTo>
                <a:cubicBezTo>
                  <a:pt x="33562" y="11227"/>
                  <a:pt x="33623" y="11228"/>
                  <a:pt x="33684" y="11229"/>
                </a:cubicBezTo>
                <a:cubicBezTo>
                  <a:pt x="35437" y="11251"/>
                  <a:pt x="39053" y="12412"/>
                  <a:pt x="37475" y="14801"/>
                </a:cubicBezTo>
                <a:cubicBezTo>
                  <a:pt x="36927" y="15612"/>
                  <a:pt x="36051" y="16182"/>
                  <a:pt x="35240" y="16730"/>
                </a:cubicBezTo>
                <a:cubicBezTo>
                  <a:pt x="34517" y="17234"/>
                  <a:pt x="33749" y="17716"/>
                  <a:pt x="32939" y="18154"/>
                </a:cubicBezTo>
                <a:cubicBezTo>
                  <a:pt x="29460" y="20088"/>
                  <a:pt x="25500" y="21419"/>
                  <a:pt x="21483" y="21823"/>
                </a:cubicBezTo>
                <a:lnTo>
                  <a:pt x="21483" y="21823"/>
                </a:lnTo>
                <a:cubicBezTo>
                  <a:pt x="21027" y="20038"/>
                  <a:pt x="21596" y="18087"/>
                  <a:pt x="22682" y="16598"/>
                </a:cubicBezTo>
                <a:cubicBezTo>
                  <a:pt x="23910" y="14867"/>
                  <a:pt x="25794" y="13727"/>
                  <a:pt x="27657" y="12829"/>
                </a:cubicBezTo>
                <a:cubicBezTo>
                  <a:pt x="29466" y="11935"/>
                  <a:pt x="31461" y="11227"/>
                  <a:pt x="33502" y="11227"/>
                </a:cubicBezTo>
                <a:close/>
                <a:moveTo>
                  <a:pt x="66460" y="12490"/>
                </a:moveTo>
                <a:cubicBezTo>
                  <a:pt x="67009" y="12490"/>
                  <a:pt x="67556" y="12560"/>
                  <a:pt x="68090" y="12719"/>
                </a:cubicBezTo>
                <a:cubicBezTo>
                  <a:pt x="68945" y="12960"/>
                  <a:pt x="69690" y="13420"/>
                  <a:pt x="70260" y="14078"/>
                </a:cubicBezTo>
                <a:cubicBezTo>
                  <a:pt x="70611" y="14494"/>
                  <a:pt x="70939" y="14954"/>
                  <a:pt x="71137" y="15480"/>
                </a:cubicBezTo>
                <a:cubicBezTo>
                  <a:pt x="71553" y="16467"/>
                  <a:pt x="71334" y="17540"/>
                  <a:pt x="70917" y="18439"/>
                </a:cubicBezTo>
                <a:cubicBezTo>
                  <a:pt x="70063" y="20214"/>
                  <a:pt x="68507" y="21595"/>
                  <a:pt x="66995" y="22822"/>
                </a:cubicBezTo>
                <a:cubicBezTo>
                  <a:pt x="65461" y="24071"/>
                  <a:pt x="63795" y="25145"/>
                  <a:pt x="62042" y="26043"/>
                </a:cubicBezTo>
                <a:cubicBezTo>
                  <a:pt x="60084" y="27060"/>
                  <a:pt x="58023" y="27856"/>
                  <a:pt x="55902" y="28461"/>
                </a:cubicBezTo>
                <a:lnTo>
                  <a:pt x="55902" y="28461"/>
                </a:lnTo>
                <a:cubicBezTo>
                  <a:pt x="55706" y="28285"/>
                  <a:pt x="55517" y="28100"/>
                  <a:pt x="55336" y="27906"/>
                </a:cubicBezTo>
                <a:cubicBezTo>
                  <a:pt x="54021" y="26526"/>
                  <a:pt x="53714" y="24619"/>
                  <a:pt x="54152" y="22822"/>
                </a:cubicBezTo>
                <a:cubicBezTo>
                  <a:pt x="54634" y="20784"/>
                  <a:pt x="55884" y="18965"/>
                  <a:pt x="57264" y="17431"/>
                </a:cubicBezTo>
                <a:cubicBezTo>
                  <a:pt x="58776" y="15809"/>
                  <a:pt x="60552" y="14407"/>
                  <a:pt x="62590" y="13486"/>
                </a:cubicBezTo>
                <a:cubicBezTo>
                  <a:pt x="63772" y="12911"/>
                  <a:pt x="65119" y="12490"/>
                  <a:pt x="66460" y="12490"/>
                </a:cubicBezTo>
                <a:close/>
                <a:moveTo>
                  <a:pt x="3331" y="0"/>
                </a:moveTo>
                <a:cubicBezTo>
                  <a:pt x="3297" y="0"/>
                  <a:pt x="3259" y="15"/>
                  <a:pt x="3222" y="52"/>
                </a:cubicBezTo>
                <a:cubicBezTo>
                  <a:pt x="855" y="2660"/>
                  <a:pt x="0" y="6145"/>
                  <a:pt x="767" y="9563"/>
                </a:cubicBezTo>
                <a:cubicBezTo>
                  <a:pt x="1512" y="12960"/>
                  <a:pt x="3616" y="16050"/>
                  <a:pt x="6334" y="18198"/>
                </a:cubicBezTo>
                <a:cubicBezTo>
                  <a:pt x="9965" y="21014"/>
                  <a:pt x="14419" y="22200"/>
                  <a:pt x="18919" y="22200"/>
                </a:cubicBezTo>
                <a:cubicBezTo>
                  <a:pt x="19700" y="22200"/>
                  <a:pt x="20483" y="22164"/>
                  <a:pt x="21263" y="22095"/>
                </a:cubicBezTo>
                <a:lnTo>
                  <a:pt x="21263" y="22095"/>
                </a:lnTo>
                <a:cubicBezTo>
                  <a:pt x="21923" y="24333"/>
                  <a:pt x="23942" y="26013"/>
                  <a:pt x="25992" y="27073"/>
                </a:cubicBezTo>
                <a:cubicBezTo>
                  <a:pt x="28753" y="28498"/>
                  <a:pt x="31909" y="29177"/>
                  <a:pt x="34977" y="29638"/>
                </a:cubicBezTo>
                <a:cubicBezTo>
                  <a:pt x="37905" y="30077"/>
                  <a:pt x="40914" y="30296"/>
                  <a:pt x="43869" y="30296"/>
                </a:cubicBezTo>
                <a:cubicBezTo>
                  <a:pt x="44010" y="30296"/>
                  <a:pt x="44150" y="30296"/>
                  <a:pt x="44291" y="30295"/>
                </a:cubicBezTo>
                <a:cubicBezTo>
                  <a:pt x="48173" y="30274"/>
                  <a:pt x="52091" y="29816"/>
                  <a:pt x="55826" y="28776"/>
                </a:cubicBezTo>
                <a:lnTo>
                  <a:pt x="55826" y="28776"/>
                </a:lnTo>
                <a:cubicBezTo>
                  <a:pt x="56696" y="29512"/>
                  <a:pt x="57734" y="30086"/>
                  <a:pt x="58755" y="30514"/>
                </a:cubicBezTo>
                <a:cubicBezTo>
                  <a:pt x="60767" y="31375"/>
                  <a:pt x="62940" y="31716"/>
                  <a:pt x="65118" y="31716"/>
                </a:cubicBezTo>
                <a:cubicBezTo>
                  <a:pt x="66711" y="31716"/>
                  <a:pt x="68307" y="31534"/>
                  <a:pt x="69844" y="31237"/>
                </a:cubicBezTo>
                <a:cubicBezTo>
                  <a:pt x="74358" y="30361"/>
                  <a:pt x="78610" y="28454"/>
                  <a:pt x="82773" y="26569"/>
                </a:cubicBezTo>
                <a:cubicBezTo>
                  <a:pt x="84877" y="25605"/>
                  <a:pt x="87003" y="24685"/>
                  <a:pt x="89129" y="23830"/>
                </a:cubicBezTo>
                <a:cubicBezTo>
                  <a:pt x="89282" y="23792"/>
                  <a:pt x="89251" y="23551"/>
                  <a:pt x="89108" y="23551"/>
                </a:cubicBezTo>
                <a:cubicBezTo>
                  <a:pt x="89088" y="23551"/>
                  <a:pt x="89066" y="23556"/>
                  <a:pt x="89041" y="23567"/>
                </a:cubicBezTo>
                <a:cubicBezTo>
                  <a:pt x="84965" y="25167"/>
                  <a:pt x="81020" y="27183"/>
                  <a:pt x="76944" y="28761"/>
                </a:cubicBezTo>
                <a:cubicBezTo>
                  <a:pt x="73197" y="30251"/>
                  <a:pt x="69252" y="31391"/>
                  <a:pt x="65198" y="31413"/>
                </a:cubicBezTo>
                <a:cubicBezTo>
                  <a:pt x="65119" y="31414"/>
                  <a:pt x="65040" y="31414"/>
                  <a:pt x="64961" y="31414"/>
                </a:cubicBezTo>
                <a:cubicBezTo>
                  <a:pt x="61906" y="31414"/>
                  <a:pt x="58550" y="30668"/>
                  <a:pt x="56158" y="28681"/>
                </a:cubicBezTo>
                <a:lnTo>
                  <a:pt x="56158" y="28681"/>
                </a:lnTo>
                <a:cubicBezTo>
                  <a:pt x="60018" y="27567"/>
                  <a:pt x="63675" y="25822"/>
                  <a:pt x="66885" y="23282"/>
                </a:cubicBezTo>
                <a:cubicBezTo>
                  <a:pt x="68507" y="22011"/>
                  <a:pt x="70172" y="20565"/>
                  <a:pt x="71115" y="18702"/>
                </a:cubicBezTo>
                <a:cubicBezTo>
                  <a:pt x="71487" y="17913"/>
                  <a:pt x="71728" y="17036"/>
                  <a:pt x="71619" y="16138"/>
                </a:cubicBezTo>
                <a:cubicBezTo>
                  <a:pt x="71553" y="15459"/>
                  <a:pt x="71224" y="14845"/>
                  <a:pt x="70808" y="14297"/>
                </a:cubicBezTo>
                <a:cubicBezTo>
                  <a:pt x="69781" y="12887"/>
                  <a:pt x="68179" y="12199"/>
                  <a:pt x="66481" y="12199"/>
                </a:cubicBezTo>
                <a:cubicBezTo>
                  <a:pt x="66331" y="12199"/>
                  <a:pt x="66181" y="12204"/>
                  <a:pt x="66030" y="12215"/>
                </a:cubicBezTo>
                <a:cubicBezTo>
                  <a:pt x="63905" y="12390"/>
                  <a:pt x="61866" y="13377"/>
                  <a:pt x="60113" y="14582"/>
                </a:cubicBezTo>
                <a:cubicBezTo>
                  <a:pt x="58207" y="15897"/>
                  <a:pt x="56497" y="17584"/>
                  <a:pt x="55270" y="19557"/>
                </a:cubicBezTo>
                <a:cubicBezTo>
                  <a:pt x="54240" y="21222"/>
                  <a:pt x="53429" y="23238"/>
                  <a:pt x="53714" y="25211"/>
                </a:cubicBezTo>
                <a:cubicBezTo>
                  <a:pt x="53894" y="26559"/>
                  <a:pt x="54609" y="27665"/>
                  <a:pt x="55573" y="28553"/>
                </a:cubicBezTo>
                <a:lnTo>
                  <a:pt x="55573" y="28553"/>
                </a:lnTo>
                <a:cubicBezTo>
                  <a:pt x="54143" y="28946"/>
                  <a:pt x="52686" y="29253"/>
                  <a:pt x="51216" y="29484"/>
                </a:cubicBezTo>
                <a:cubicBezTo>
                  <a:pt x="48855" y="29845"/>
                  <a:pt x="46476" y="29995"/>
                  <a:pt x="44103" y="29995"/>
                </a:cubicBezTo>
                <a:cubicBezTo>
                  <a:pt x="42731" y="29995"/>
                  <a:pt x="41360" y="29945"/>
                  <a:pt x="39995" y="29857"/>
                </a:cubicBezTo>
                <a:cubicBezTo>
                  <a:pt x="37278" y="29659"/>
                  <a:pt x="34538" y="29375"/>
                  <a:pt x="31887" y="28761"/>
                </a:cubicBezTo>
                <a:cubicBezTo>
                  <a:pt x="29082" y="28125"/>
                  <a:pt x="26189" y="27227"/>
                  <a:pt x="23932" y="25386"/>
                </a:cubicBezTo>
                <a:cubicBezTo>
                  <a:pt x="22923" y="24575"/>
                  <a:pt x="22069" y="23523"/>
                  <a:pt x="21630" y="22296"/>
                </a:cubicBezTo>
                <a:cubicBezTo>
                  <a:pt x="21603" y="22220"/>
                  <a:pt x="21577" y="22144"/>
                  <a:pt x="21553" y="22068"/>
                </a:cubicBezTo>
                <a:lnTo>
                  <a:pt x="21553" y="22068"/>
                </a:lnTo>
                <a:cubicBezTo>
                  <a:pt x="23909" y="21834"/>
                  <a:pt x="26237" y="21297"/>
                  <a:pt x="28424" y="20521"/>
                </a:cubicBezTo>
                <a:cubicBezTo>
                  <a:pt x="30243" y="19863"/>
                  <a:pt x="32018" y="19074"/>
                  <a:pt x="33662" y="18088"/>
                </a:cubicBezTo>
                <a:cubicBezTo>
                  <a:pt x="34517" y="17584"/>
                  <a:pt x="35327" y="17036"/>
                  <a:pt x="36116" y="16467"/>
                </a:cubicBezTo>
                <a:cubicBezTo>
                  <a:pt x="36861" y="15941"/>
                  <a:pt x="37607" y="15305"/>
                  <a:pt x="37979" y="14472"/>
                </a:cubicBezTo>
                <a:cubicBezTo>
                  <a:pt x="38856" y="12456"/>
                  <a:pt x="36423" y="11317"/>
                  <a:pt x="34845" y="11032"/>
                </a:cubicBezTo>
                <a:cubicBezTo>
                  <a:pt x="34408" y="10957"/>
                  <a:pt x="33967" y="10923"/>
                  <a:pt x="33526" y="10923"/>
                </a:cubicBezTo>
                <a:cubicBezTo>
                  <a:pt x="31885" y="10923"/>
                  <a:pt x="30233" y="11392"/>
                  <a:pt x="28731" y="11996"/>
                </a:cubicBezTo>
                <a:cubicBezTo>
                  <a:pt x="25137" y="13486"/>
                  <a:pt x="20995" y="16182"/>
                  <a:pt x="21039" y="20543"/>
                </a:cubicBezTo>
                <a:cubicBezTo>
                  <a:pt x="21039" y="20997"/>
                  <a:pt x="21094" y="21433"/>
                  <a:pt x="21197" y="21850"/>
                </a:cubicBezTo>
                <a:lnTo>
                  <a:pt x="21197" y="21850"/>
                </a:lnTo>
                <a:cubicBezTo>
                  <a:pt x="20448" y="21917"/>
                  <a:pt x="19697" y="21952"/>
                  <a:pt x="18947" y="21952"/>
                </a:cubicBezTo>
                <a:cubicBezTo>
                  <a:pt x="16341" y="21952"/>
                  <a:pt x="13748" y="21534"/>
                  <a:pt x="11287" y="20609"/>
                </a:cubicBezTo>
                <a:cubicBezTo>
                  <a:pt x="7912" y="19337"/>
                  <a:pt x="4953" y="17168"/>
                  <a:pt x="2981" y="14144"/>
                </a:cubicBezTo>
                <a:cubicBezTo>
                  <a:pt x="1206" y="11360"/>
                  <a:pt x="241" y="7920"/>
                  <a:pt x="1030" y="4654"/>
                </a:cubicBezTo>
                <a:cubicBezTo>
                  <a:pt x="1447" y="3011"/>
                  <a:pt x="2258" y="1499"/>
                  <a:pt x="3419" y="271"/>
                </a:cubicBezTo>
                <a:cubicBezTo>
                  <a:pt x="3519" y="155"/>
                  <a:pt x="3442"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4"/>
          <p:cNvGrpSpPr/>
          <p:nvPr/>
        </p:nvGrpSpPr>
        <p:grpSpPr>
          <a:xfrm flipH="1" rot="3277131">
            <a:off x="-527905" y="3692048"/>
            <a:ext cx="1460244" cy="1213650"/>
            <a:chOff x="9318809" y="1469477"/>
            <a:chExt cx="1460277" cy="1213678"/>
          </a:xfrm>
        </p:grpSpPr>
        <p:sp>
          <p:nvSpPr>
            <p:cNvPr id="113" name="Google Shape;113;p4"/>
            <p:cNvSpPr/>
            <p:nvPr/>
          </p:nvSpPr>
          <p:spPr>
            <a:xfrm>
              <a:off x="9318809" y="1469477"/>
              <a:ext cx="848599" cy="860734"/>
            </a:xfrm>
            <a:custGeom>
              <a:rect b="b" l="l" r="r" t="t"/>
              <a:pathLst>
                <a:path extrusionOk="0" fill="none" h="23407" w="23077">
                  <a:moveTo>
                    <a:pt x="17006" y="1"/>
                  </a:moveTo>
                  <a:cubicBezTo>
                    <a:pt x="17006" y="1"/>
                    <a:pt x="23077" y="8635"/>
                    <a:pt x="13369" y="23406"/>
                  </a:cubicBezTo>
                  <a:cubicBezTo>
                    <a:pt x="13369" y="23406"/>
                    <a:pt x="0" y="11945"/>
                    <a:pt x="17006" y="1"/>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9718528" y="1627453"/>
              <a:ext cx="176508" cy="1055702"/>
            </a:xfrm>
            <a:custGeom>
              <a:rect b="b" l="l" r="r" t="t"/>
              <a:pathLst>
                <a:path extrusionOk="0" fill="none" h="28709" w="4800">
                  <a:moveTo>
                    <a:pt x="4800" y="0"/>
                  </a:moveTo>
                  <a:cubicBezTo>
                    <a:pt x="4800" y="0"/>
                    <a:pt x="3003" y="22858"/>
                    <a:pt x="0" y="28709"/>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0023962" y="1635506"/>
              <a:ext cx="755123" cy="643114"/>
            </a:xfrm>
            <a:custGeom>
              <a:rect b="b" l="l" r="r" t="t"/>
              <a:pathLst>
                <a:path extrusionOk="0" fill="none" h="17489" w="20535">
                  <a:moveTo>
                    <a:pt x="20534" y="3025"/>
                  </a:moveTo>
                  <a:cubicBezTo>
                    <a:pt x="20534" y="3025"/>
                    <a:pt x="19022" y="13456"/>
                    <a:pt x="1797" y="17489"/>
                  </a:cubicBezTo>
                  <a:cubicBezTo>
                    <a:pt x="1797" y="17489"/>
                    <a:pt x="0" y="0"/>
                    <a:pt x="20534" y="3025"/>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780564" y="1827313"/>
              <a:ext cx="854262" cy="644732"/>
            </a:xfrm>
            <a:custGeom>
              <a:rect b="b" l="l" r="r" t="t"/>
              <a:pathLst>
                <a:path extrusionOk="0" fill="none" h="17533" w="23231">
                  <a:moveTo>
                    <a:pt x="23231" y="0"/>
                  </a:moveTo>
                  <a:cubicBezTo>
                    <a:pt x="23231" y="0"/>
                    <a:pt x="6225" y="15341"/>
                    <a:pt x="1" y="17532"/>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4"/>
          <p:cNvSpPr/>
          <p:nvPr/>
        </p:nvSpPr>
        <p:spPr>
          <a:xfrm flipH="1">
            <a:off x="5467919" y="-662262"/>
            <a:ext cx="3300074" cy="1352566"/>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txBox="1"/>
          <p:nvPr>
            <p:ph idx="1" type="subTitle"/>
          </p:nvPr>
        </p:nvSpPr>
        <p:spPr>
          <a:xfrm>
            <a:off x="5909615" y="3961304"/>
            <a:ext cx="2928900" cy="28686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3600"/>
              <a:buNone/>
              <a:defRPr b="0" sz="14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20" name="Google Shape;120;p5"/>
          <p:cNvSpPr txBox="1"/>
          <p:nvPr>
            <p:ph idx="2" type="subTitle"/>
          </p:nvPr>
        </p:nvSpPr>
        <p:spPr>
          <a:xfrm>
            <a:off x="1850876" y="3961304"/>
            <a:ext cx="2928900" cy="28686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3600"/>
              <a:buNone/>
              <a:defRPr b="0" sz="14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21" name="Google Shape;121;p5"/>
          <p:cNvSpPr txBox="1"/>
          <p:nvPr>
            <p:ph idx="3" type="subTitle"/>
          </p:nvPr>
        </p:nvSpPr>
        <p:spPr>
          <a:xfrm>
            <a:off x="5909611" y="3508434"/>
            <a:ext cx="2928900" cy="579900"/>
          </a:xfrm>
          <a:prstGeom prst="rect">
            <a:avLst/>
          </a:prstGeom>
        </p:spPr>
        <p:txBody>
          <a:bodyPr anchorCtr="0" anchor="b" bIns="116050" lIns="116050" spcFirstLastPara="1" rIns="116050" wrap="square" tIns="116050">
            <a:noAutofit/>
          </a:bodyPr>
          <a:lstStyle>
            <a:lvl1pPr lvl="0" rtl="0" algn="ctr">
              <a:lnSpc>
                <a:spcPct val="100000"/>
              </a:lnSpc>
              <a:spcBef>
                <a:spcPts val="0"/>
              </a:spcBef>
              <a:spcAft>
                <a:spcPts val="0"/>
              </a:spcAft>
              <a:buSzPts val="1800"/>
              <a:buFont typeface="Montserrat Alternates"/>
              <a:buNone/>
              <a:defRPr b="1">
                <a:solidFill>
                  <a:schemeClr val="dk1"/>
                </a:solidFill>
                <a:latin typeface="Montserrat Alternates"/>
                <a:ea typeface="Montserrat Alternates"/>
                <a:cs typeface="Montserrat Alternates"/>
                <a:sym typeface="Montserrat Alternates"/>
              </a:defRPr>
            </a:lvl1pPr>
            <a:lvl2pPr lvl="1"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2pPr>
            <a:lvl3pPr lvl="2"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3pPr>
            <a:lvl4pPr lvl="3"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4pPr>
            <a:lvl5pPr lvl="4"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5pPr>
            <a:lvl6pPr lvl="5"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6pPr>
            <a:lvl7pPr lvl="6"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7pPr>
            <a:lvl8pPr lvl="7"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8pPr>
            <a:lvl9pPr lvl="8"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9pPr>
          </a:lstStyle>
          <a:p/>
        </p:txBody>
      </p:sp>
      <p:sp>
        <p:nvSpPr>
          <p:cNvPr id="122" name="Google Shape;122;p5"/>
          <p:cNvSpPr txBox="1"/>
          <p:nvPr>
            <p:ph idx="4" type="subTitle"/>
          </p:nvPr>
        </p:nvSpPr>
        <p:spPr>
          <a:xfrm>
            <a:off x="1850876" y="3508434"/>
            <a:ext cx="2928900" cy="579900"/>
          </a:xfrm>
          <a:prstGeom prst="rect">
            <a:avLst/>
          </a:prstGeom>
        </p:spPr>
        <p:txBody>
          <a:bodyPr anchorCtr="0" anchor="b" bIns="116050" lIns="116050" spcFirstLastPara="1" rIns="116050" wrap="square" tIns="116050">
            <a:noAutofit/>
          </a:bodyPr>
          <a:lstStyle>
            <a:lvl1pPr lvl="0" rtl="0" algn="ctr">
              <a:lnSpc>
                <a:spcPct val="100000"/>
              </a:lnSpc>
              <a:spcBef>
                <a:spcPts val="0"/>
              </a:spcBef>
              <a:spcAft>
                <a:spcPts val="0"/>
              </a:spcAft>
              <a:buSzPts val="1800"/>
              <a:buFont typeface="Montserrat Alternates"/>
              <a:buNone/>
              <a:defRPr b="1">
                <a:solidFill>
                  <a:schemeClr val="dk1"/>
                </a:solidFill>
                <a:latin typeface="Montserrat Alternates"/>
                <a:ea typeface="Montserrat Alternates"/>
                <a:cs typeface="Montserrat Alternates"/>
                <a:sym typeface="Montserrat Alternates"/>
              </a:defRPr>
            </a:lvl1pPr>
            <a:lvl2pPr lvl="1"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2pPr>
            <a:lvl3pPr lvl="2"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3pPr>
            <a:lvl4pPr lvl="3"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4pPr>
            <a:lvl5pPr lvl="4"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5pPr>
            <a:lvl6pPr lvl="5"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6pPr>
            <a:lvl7pPr lvl="6"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7pPr>
            <a:lvl8pPr lvl="7"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8pPr>
            <a:lvl9pPr lvl="8" rtl="0" algn="ctr">
              <a:lnSpc>
                <a:spcPct val="100000"/>
              </a:lnSpc>
              <a:spcBef>
                <a:spcPts val="0"/>
              </a:spcBef>
              <a:spcAft>
                <a:spcPts val="0"/>
              </a:spcAft>
              <a:buSzPts val="1800"/>
              <a:buFont typeface="Montserrat Alternates"/>
              <a:buNone/>
              <a:defRPr b="1">
                <a:latin typeface="Montserrat Alternates"/>
                <a:ea typeface="Montserrat Alternates"/>
                <a:cs typeface="Montserrat Alternates"/>
                <a:sym typeface="Montserrat Alternates"/>
              </a:defRPr>
            </a:lvl9pPr>
          </a:lstStyle>
          <a:p/>
        </p:txBody>
      </p:sp>
      <p:sp>
        <p:nvSpPr>
          <p:cNvPr id="123" name="Google Shape;123;p5"/>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124" name="Google Shape;124;p5"/>
          <p:cNvSpPr/>
          <p:nvPr/>
        </p:nvSpPr>
        <p:spPr>
          <a:xfrm rot="9559492">
            <a:off x="-1708460" y="-448935"/>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rot="-9369417">
            <a:off x="9357892" y="-386360"/>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9985829">
            <a:off x="8325512" y="6688807"/>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10800000">
            <a:off x="-1537805" y="6421796"/>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5"/>
          <p:cNvGrpSpPr/>
          <p:nvPr/>
        </p:nvGrpSpPr>
        <p:grpSpPr>
          <a:xfrm rot="-10232387">
            <a:off x="10061190" y="-370674"/>
            <a:ext cx="790125" cy="2604438"/>
            <a:chOff x="-350811" y="3273072"/>
            <a:chExt cx="884050" cy="2914040"/>
          </a:xfrm>
        </p:grpSpPr>
        <p:sp>
          <p:nvSpPr>
            <p:cNvPr id="129" name="Google Shape;129;p5"/>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flipH="1" rot="10800000">
            <a:off x="-409448" y="6421790"/>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rot="10800000">
            <a:off x="8308354" y="6909876"/>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10800000">
            <a:off x="4700799" y="-382361"/>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5"/>
          <p:cNvGrpSpPr/>
          <p:nvPr/>
        </p:nvGrpSpPr>
        <p:grpSpPr>
          <a:xfrm rot="10800000">
            <a:off x="-81289" y="-355930"/>
            <a:ext cx="1207432" cy="952396"/>
            <a:chOff x="5566972" y="2005403"/>
            <a:chExt cx="1505901" cy="1187823"/>
          </a:xfrm>
        </p:grpSpPr>
        <p:sp>
          <p:nvSpPr>
            <p:cNvPr id="149" name="Google Shape;149;p5"/>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sp>
        <p:nvSpPr>
          <p:cNvPr id="154" name="Google Shape;154;p6"/>
          <p:cNvSpPr/>
          <p:nvPr/>
        </p:nvSpPr>
        <p:spPr>
          <a:xfrm rot="-347693">
            <a:off x="869089" y="-611382"/>
            <a:ext cx="2741696" cy="1001767"/>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flipH="1" rot="10238447">
            <a:off x="9215860" y="6925363"/>
            <a:ext cx="3300030" cy="1352548"/>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rot="-8832011">
            <a:off x="-1928601" y="6065203"/>
            <a:ext cx="3324293" cy="1373462"/>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flipH="1">
            <a:off x="9200474" y="-169042"/>
            <a:ext cx="1909853" cy="1615453"/>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045519">
            <a:off x="-935997" y="6827924"/>
            <a:ext cx="2962949" cy="1052561"/>
          </a:xfrm>
          <a:custGeom>
            <a:rect b="b" l="l" r="r" t="t"/>
            <a:pathLst>
              <a:path extrusionOk="0" h="31717" w="89283">
                <a:moveTo>
                  <a:pt x="33502" y="11227"/>
                </a:moveTo>
                <a:cubicBezTo>
                  <a:pt x="33562" y="11227"/>
                  <a:pt x="33623" y="11228"/>
                  <a:pt x="33684" y="11229"/>
                </a:cubicBezTo>
                <a:cubicBezTo>
                  <a:pt x="35437" y="11251"/>
                  <a:pt x="39053" y="12412"/>
                  <a:pt x="37475" y="14801"/>
                </a:cubicBezTo>
                <a:cubicBezTo>
                  <a:pt x="36927" y="15612"/>
                  <a:pt x="36051" y="16182"/>
                  <a:pt x="35240" y="16730"/>
                </a:cubicBezTo>
                <a:cubicBezTo>
                  <a:pt x="34517" y="17234"/>
                  <a:pt x="33749" y="17716"/>
                  <a:pt x="32939" y="18154"/>
                </a:cubicBezTo>
                <a:cubicBezTo>
                  <a:pt x="29460" y="20088"/>
                  <a:pt x="25500" y="21419"/>
                  <a:pt x="21483" y="21823"/>
                </a:cubicBezTo>
                <a:lnTo>
                  <a:pt x="21483" y="21823"/>
                </a:lnTo>
                <a:cubicBezTo>
                  <a:pt x="21027" y="20038"/>
                  <a:pt x="21596" y="18087"/>
                  <a:pt x="22682" y="16598"/>
                </a:cubicBezTo>
                <a:cubicBezTo>
                  <a:pt x="23910" y="14867"/>
                  <a:pt x="25794" y="13727"/>
                  <a:pt x="27657" y="12829"/>
                </a:cubicBezTo>
                <a:cubicBezTo>
                  <a:pt x="29466" y="11935"/>
                  <a:pt x="31461" y="11227"/>
                  <a:pt x="33502" y="11227"/>
                </a:cubicBezTo>
                <a:close/>
                <a:moveTo>
                  <a:pt x="66460" y="12490"/>
                </a:moveTo>
                <a:cubicBezTo>
                  <a:pt x="67009" y="12490"/>
                  <a:pt x="67556" y="12560"/>
                  <a:pt x="68090" y="12719"/>
                </a:cubicBezTo>
                <a:cubicBezTo>
                  <a:pt x="68945" y="12960"/>
                  <a:pt x="69690" y="13420"/>
                  <a:pt x="70260" y="14078"/>
                </a:cubicBezTo>
                <a:cubicBezTo>
                  <a:pt x="70611" y="14494"/>
                  <a:pt x="70939" y="14954"/>
                  <a:pt x="71137" y="15480"/>
                </a:cubicBezTo>
                <a:cubicBezTo>
                  <a:pt x="71553" y="16467"/>
                  <a:pt x="71334" y="17540"/>
                  <a:pt x="70917" y="18439"/>
                </a:cubicBezTo>
                <a:cubicBezTo>
                  <a:pt x="70063" y="20214"/>
                  <a:pt x="68507" y="21595"/>
                  <a:pt x="66995" y="22822"/>
                </a:cubicBezTo>
                <a:cubicBezTo>
                  <a:pt x="65461" y="24071"/>
                  <a:pt x="63795" y="25145"/>
                  <a:pt x="62042" y="26043"/>
                </a:cubicBezTo>
                <a:cubicBezTo>
                  <a:pt x="60084" y="27060"/>
                  <a:pt x="58023" y="27856"/>
                  <a:pt x="55902" y="28461"/>
                </a:cubicBezTo>
                <a:lnTo>
                  <a:pt x="55902" y="28461"/>
                </a:lnTo>
                <a:cubicBezTo>
                  <a:pt x="55706" y="28285"/>
                  <a:pt x="55517" y="28100"/>
                  <a:pt x="55336" y="27906"/>
                </a:cubicBezTo>
                <a:cubicBezTo>
                  <a:pt x="54021" y="26526"/>
                  <a:pt x="53714" y="24619"/>
                  <a:pt x="54152" y="22822"/>
                </a:cubicBezTo>
                <a:cubicBezTo>
                  <a:pt x="54634" y="20784"/>
                  <a:pt x="55884" y="18965"/>
                  <a:pt x="57264" y="17431"/>
                </a:cubicBezTo>
                <a:cubicBezTo>
                  <a:pt x="58776" y="15809"/>
                  <a:pt x="60552" y="14407"/>
                  <a:pt x="62590" y="13486"/>
                </a:cubicBezTo>
                <a:cubicBezTo>
                  <a:pt x="63772" y="12911"/>
                  <a:pt x="65119" y="12490"/>
                  <a:pt x="66460" y="12490"/>
                </a:cubicBezTo>
                <a:close/>
                <a:moveTo>
                  <a:pt x="3331" y="0"/>
                </a:moveTo>
                <a:cubicBezTo>
                  <a:pt x="3297" y="0"/>
                  <a:pt x="3259" y="15"/>
                  <a:pt x="3222" y="52"/>
                </a:cubicBezTo>
                <a:cubicBezTo>
                  <a:pt x="855" y="2660"/>
                  <a:pt x="0" y="6145"/>
                  <a:pt x="767" y="9563"/>
                </a:cubicBezTo>
                <a:cubicBezTo>
                  <a:pt x="1512" y="12960"/>
                  <a:pt x="3616" y="16050"/>
                  <a:pt x="6334" y="18198"/>
                </a:cubicBezTo>
                <a:cubicBezTo>
                  <a:pt x="9965" y="21014"/>
                  <a:pt x="14419" y="22200"/>
                  <a:pt x="18919" y="22200"/>
                </a:cubicBezTo>
                <a:cubicBezTo>
                  <a:pt x="19700" y="22200"/>
                  <a:pt x="20483" y="22164"/>
                  <a:pt x="21263" y="22095"/>
                </a:cubicBezTo>
                <a:lnTo>
                  <a:pt x="21263" y="22095"/>
                </a:lnTo>
                <a:cubicBezTo>
                  <a:pt x="21923" y="24333"/>
                  <a:pt x="23942" y="26013"/>
                  <a:pt x="25992" y="27073"/>
                </a:cubicBezTo>
                <a:cubicBezTo>
                  <a:pt x="28753" y="28498"/>
                  <a:pt x="31909" y="29177"/>
                  <a:pt x="34977" y="29638"/>
                </a:cubicBezTo>
                <a:cubicBezTo>
                  <a:pt x="37905" y="30077"/>
                  <a:pt x="40914" y="30296"/>
                  <a:pt x="43869" y="30296"/>
                </a:cubicBezTo>
                <a:cubicBezTo>
                  <a:pt x="44010" y="30296"/>
                  <a:pt x="44150" y="30296"/>
                  <a:pt x="44291" y="30295"/>
                </a:cubicBezTo>
                <a:cubicBezTo>
                  <a:pt x="48173" y="30274"/>
                  <a:pt x="52091" y="29816"/>
                  <a:pt x="55826" y="28776"/>
                </a:cubicBezTo>
                <a:lnTo>
                  <a:pt x="55826" y="28776"/>
                </a:lnTo>
                <a:cubicBezTo>
                  <a:pt x="56696" y="29512"/>
                  <a:pt x="57734" y="30086"/>
                  <a:pt x="58755" y="30514"/>
                </a:cubicBezTo>
                <a:cubicBezTo>
                  <a:pt x="60767" y="31375"/>
                  <a:pt x="62940" y="31716"/>
                  <a:pt x="65118" y="31716"/>
                </a:cubicBezTo>
                <a:cubicBezTo>
                  <a:pt x="66711" y="31716"/>
                  <a:pt x="68307" y="31534"/>
                  <a:pt x="69844" y="31237"/>
                </a:cubicBezTo>
                <a:cubicBezTo>
                  <a:pt x="74358" y="30361"/>
                  <a:pt x="78610" y="28454"/>
                  <a:pt x="82773" y="26569"/>
                </a:cubicBezTo>
                <a:cubicBezTo>
                  <a:pt x="84877" y="25605"/>
                  <a:pt x="87003" y="24685"/>
                  <a:pt x="89129" y="23830"/>
                </a:cubicBezTo>
                <a:cubicBezTo>
                  <a:pt x="89282" y="23792"/>
                  <a:pt x="89251" y="23551"/>
                  <a:pt x="89108" y="23551"/>
                </a:cubicBezTo>
                <a:cubicBezTo>
                  <a:pt x="89088" y="23551"/>
                  <a:pt x="89066" y="23556"/>
                  <a:pt x="89041" y="23567"/>
                </a:cubicBezTo>
                <a:cubicBezTo>
                  <a:pt x="84965" y="25167"/>
                  <a:pt x="81020" y="27183"/>
                  <a:pt x="76944" y="28761"/>
                </a:cubicBezTo>
                <a:cubicBezTo>
                  <a:pt x="73197" y="30251"/>
                  <a:pt x="69252" y="31391"/>
                  <a:pt x="65198" y="31413"/>
                </a:cubicBezTo>
                <a:cubicBezTo>
                  <a:pt x="65119" y="31414"/>
                  <a:pt x="65040" y="31414"/>
                  <a:pt x="64961" y="31414"/>
                </a:cubicBezTo>
                <a:cubicBezTo>
                  <a:pt x="61906" y="31414"/>
                  <a:pt x="58550" y="30668"/>
                  <a:pt x="56158" y="28681"/>
                </a:cubicBezTo>
                <a:lnTo>
                  <a:pt x="56158" y="28681"/>
                </a:lnTo>
                <a:cubicBezTo>
                  <a:pt x="60018" y="27567"/>
                  <a:pt x="63675" y="25822"/>
                  <a:pt x="66885" y="23282"/>
                </a:cubicBezTo>
                <a:cubicBezTo>
                  <a:pt x="68507" y="22011"/>
                  <a:pt x="70172" y="20565"/>
                  <a:pt x="71115" y="18702"/>
                </a:cubicBezTo>
                <a:cubicBezTo>
                  <a:pt x="71487" y="17913"/>
                  <a:pt x="71728" y="17036"/>
                  <a:pt x="71619" y="16138"/>
                </a:cubicBezTo>
                <a:cubicBezTo>
                  <a:pt x="71553" y="15459"/>
                  <a:pt x="71224" y="14845"/>
                  <a:pt x="70808" y="14297"/>
                </a:cubicBezTo>
                <a:cubicBezTo>
                  <a:pt x="69781" y="12887"/>
                  <a:pt x="68179" y="12199"/>
                  <a:pt x="66481" y="12199"/>
                </a:cubicBezTo>
                <a:cubicBezTo>
                  <a:pt x="66331" y="12199"/>
                  <a:pt x="66181" y="12204"/>
                  <a:pt x="66030" y="12215"/>
                </a:cubicBezTo>
                <a:cubicBezTo>
                  <a:pt x="63905" y="12390"/>
                  <a:pt x="61866" y="13377"/>
                  <a:pt x="60113" y="14582"/>
                </a:cubicBezTo>
                <a:cubicBezTo>
                  <a:pt x="58207" y="15897"/>
                  <a:pt x="56497" y="17584"/>
                  <a:pt x="55270" y="19557"/>
                </a:cubicBezTo>
                <a:cubicBezTo>
                  <a:pt x="54240" y="21222"/>
                  <a:pt x="53429" y="23238"/>
                  <a:pt x="53714" y="25211"/>
                </a:cubicBezTo>
                <a:cubicBezTo>
                  <a:pt x="53894" y="26559"/>
                  <a:pt x="54609" y="27665"/>
                  <a:pt x="55573" y="28553"/>
                </a:cubicBezTo>
                <a:lnTo>
                  <a:pt x="55573" y="28553"/>
                </a:lnTo>
                <a:cubicBezTo>
                  <a:pt x="54143" y="28946"/>
                  <a:pt x="52686" y="29253"/>
                  <a:pt x="51216" y="29484"/>
                </a:cubicBezTo>
                <a:cubicBezTo>
                  <a:pt x="48855" y="29845"/>
                  <a:pt x="46476" y="29995"/>
                  <a:pt x="44103" y="29995"/>
                </a:cubicBezTo>
                <a:cubicBezTo>
                  <a:pt x="42731" y="29995"/>
                  <a:pt x="41360" y="29945"/>
                  <a:pt x="39995" y="29857"/>
                </a:cubicBezTo>
                <a:cubicBezTo>
                  <a:pt x="37278" y="29659"/>
                  <a:pt x="34538" y="29375"/>
                  <a:pt x="31887" y="28761"/>
                </a:cubicBezTo>
                <a:cubicBezTo>
                  <a:pt x="29082" y="28125"/>
                  <a:pt x="26189" y="27227"/>
                  <a:pt x="23932" y="25386"/>
                </a:cubicBezTo>
                <a:cubicBezTo>
                  <a:pt x="22923" y="24575"/>
                  <a:pt x="22069" y="23523"/>
                  <a:pt x="21630" y="22296"/>
                </a:cubicBezTo>
                <a:cubicBezTo>
                  <a:pt x="21603" y="22220"/>
                  <a:pt x="21577" y="22144"/>
                  <a:pt x="21553" y="22068"/>
                </a:cubicBezTo>
                <a:lnTo>
                  <a:pt x="21553" y="22068"/>
                </a:lnTo>
                <a:cubicBezTo>
                  <a:pt x="23909" y="21834"/>
                  <a:pt x="26237" y="21297"/>
                  <a:pt x="28424" y="20521"/>
                </a:cubicBezTo>
                <a:cubicBezTo>
                  <a:pt x="30243" y="19863"/>
                  <a:pt x="32018" y="19074"/>
                  <a:pt x="33662" y="18088"/>
                </a:cubicBezTo>
                <a:cubicBezTo>
                  <a:pt x="34517" y="17584"/>
                  <a:pt x="35327" y="17036"/>
                  <a:pt x="36116" y="16467"/>
                </a:cubicBezTo>
                <a:cubicBezTo>
                  <a:pt x="36861" y="15941"/>
                  <a:pt x="37607" y="15305"/>
                  <a:pt x="37979" y="14472"/>
                </a:cubicBezTo>
                <a:cubicBezTo>
                  <a:pt x="38856" y="12456"/>
                  <a:pt x="36423" y="11317"/>
                  <a:pt x="34845" y="11032"/>
                </a:cubicBezTo>
                <a:cubicBezTo>
                  <a:pt x="34408" y="10957"/>
                  <a:pt x="33967" y="10923"/>
                  <a:pt x="33526" y="10923"/>
                </a:cubicBezTo>
                <a:cubicBezTo>
                  <a:pt x="31885" y="10923"/>
                  <a:pt x="30233" y="11392"/>
                  <a:pt x="28731" y="11996"/>
                </a:cubicBezTo>
                <a:cubicBezTo>
                  <a:pt x="25137" y="13486"/>
                  <a:pt x="20995" y="16182"/>
                  <a:pt x="21039" y="20543"/>
                </a:cubicBezTo>
                <a:cubicBezTo>
                  <a:pt x="21039" y="20997"/>
                  <a:pt x="21094" y="21433"/>
                  <a:pt x="21197" y="21850"/>
                </a:cubicBezTo>
                <a:lnTo>
                  <a:pt x="21197" y="21850"/>
                </a:lnTo>
                <a:cubicBezTo>
                  <a:pt x="20448" y="21917"/>
                  <a:pt x="19697" y="21952"/>
                  <a:pt x="18947" y="21952"/>
                </a:cubicBezTo>
                <a:cubicBezTo>
                  <a:pt x="16341" y="21952"/>
                  <a:pt x="13748" y="21534"/>
                  <a:pt x="11287" y="20609"/>
                </a:cubicBezTo>
                <a:cubicBezTo>
                  <a:pt x="7912" y="19337"/>
                  <a:pt x="4953" y="17168"/>
                  <a:pt x="2981" y="14144"/>
                </a:cubicBezTo>
                <a:cubicBezTo>
                  <a:pt x="1206" y="11360"/>
                  <a:pt x="241" y="7920"/>
                  <a:pt x="1030" y="4654"/>
                </a:cubicBezTo>
                <a:cubicBezTo>
                  <a:pt x="1447" y="3011"/>
                  <a:pt x="2258" y="1499"/>
                  <a:pt x="3419" y="271"/>
                </a:cubicBezTo>
                <a:cubicBezTo>
                  <a:pt x="3519" y="155"/>
                  <a:pt x="3442"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rot="-2321268">
            <a:off x="8123733" y="6846115"/>
            <a:ext cx="4295684" cy="1898983"/>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6"/>
          <p:cNvGrpSpPr/>
          <p:nvPr/>
        </p:nvGrpSpPr>
        <p:grpSpPr>
          <a:xfrm rot="1983319">
            <a:off x="-87294" y="-842940"/>
            <a:ext cx="790129" cy="2604453"/>
            <a:chOff x="-350811" y="3273072"/>
            <a:chExt cx="884050" cy="2914040"/>
          </a:xfrm>
        </p:grpSpPr>
        <p:sp>
          <p:nvSpPr>
            <p:cNvPr id="161" name="Google Shape;161;p6"/>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6"/>
          <p:cNvGrpSpPr/>
          <p:nvPr/>
        </p:nvGrpSpPr>
        <p:grpSpPr>
          <a:xfrm rot="-5723959">
            <a:off x="9845084" y="3696242"/>
            <a:ext cx="1505957" cy="1187867"/>
            <a:chOff x="5566972" y="2005403"/>
            <a:chExt cx="1505901" cy="1187823"/>
          </a:xfrm>
        </p:grpSpPr>
        <p:sp>
          <p:nvSpPr>
            <p:cNvPr id="178" name="Google Shape;178;p6"/>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6"/>
          <p:cNvSpPr/>
          <p:nvPr/>
        </p:nvSpPr>
        <p:spPr>
          <a:xfrm rot="-7956671">
            <a:off x="9219919" y="121899"/>
            <a:ext cx="3291928" cy="1497488"/>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4" name="Shape 184"/>
        <p:cNvGrpSpPr/>
        <p:nvPr/>
      </p:nvGrpSpPr>
      <p:grpSpPr>
        <a:xfrm>
          <a:off x="0" y="0"/>
          <a:ext cx="0" cy="0"/>
          <a:chOff x="0" y="0"/>
          <a:chExt cx="0" cy="0"/>
        </a:xfrm>
      </p:grpSpPr>
      <p:sp>
        <p:nvSpPr>
          <p:cNvPr id="185" name="Google Shape;185;p7"/>
          <p:cNvSpPr txBox="1"/>
          <p:nvPr>
            <p:ph idx="1" type="subTitle"/>
          </p:nvPr>
        </p:nvSpPr>
        <p:spPr>
          <a:xfrm>
            <a:off x="841679" y="2267013"/>
            <a:ext cx="4413900" cy="45021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400"/>
              <a:buFont typeface="Nunito Light"/>
              <a:buChar char="●"/>
              <a:defRPr sz="1400"/>
            </a:lvl1pPr>
            <a:lvl2pPr lvl="1" rtl="0" algn="ctr">
              <a:lnSpc>
                <a:spcPct val="100000"/>
              </a:lnSpc>
              <a:spcBef>
                <a:spcPts val="0"/>
              </a:spcBef>
              <a:spcAft>
                <a:spcPts val="0"/>
              </a:spcAft>
              <a:buClr>
                <a:srgbClr val="E76A28"/>
              </a:buClr>
              <a:buSzPts val="1400"/>
              <a:buFont typeface="Nunito Light"/>
              <a:buChar char="○"/>
              <a:defRPr sz="1400"/>
            </a:lvl2pPr>
            <a:lvl3pPr lvl="2" rtl="0" algn="ctr">
              <a:lnSpc>
                <a:spcPct val="100000"/>
              </a:lnSpc>
              <a:spcBef>
                <a:spcPts val="2000"/>
              </a:spcBef>
              <a:spcAft>
                <a:spcPts val="0"/>
              </a:spcAft>
              <a:buClr>
                <a:srgbClr val="E76A28"/>
              </a:buClr>
              <a:buSzPts val="1400"/>
              <a:buFont typeface="Nunito Light"/>
              <a:buChar char="■"/>
              <a:defRPr sz="1400"/>
            </a:lvl3pPr>
            <a:lvl4pPr lvl="3" rtl="0" algn="ctr">
              <a:lnSpc>
                <a:spcPct val="100000"/>
              </a:lnSpc>
              <a:spcBef>
                <a:spcPts val="2000"/>
              </a:spcBef>
              <a:spcAft>
                <a:spcPts val="0"/>
              </a:spcAft>
              <a:buClr>
                <a:srgbClr val="E76A28"/>
              </a:buClr>
              <a:buSzPts val="1400"/>
              <a:buFont typeface="Nunito Light"/>
              <a:buChar char="●"/>
              <a:defRPr sz="1400"/>
            </a:lvl4pPr>
            <a:lvl5pPr lvl="4" rtl="0" algn="ctr">
              <a:lnSpc>
                <a:spcPct val="100000"/>
              </a:lnSpc>
              <a:spcBef>
                <a:spcPts val="2000"/>
              </a:spcBef>
              <a:spcAft>
                <a:spcPts val="0"/>
              </a:spcAft>
              <a:buClr>
                <a:srgbClr val="E76A28"/>
              </a:buClr>
              <a:buSzPts val="1400"/>
              <a:buFont typeface="Nunito Light"/>
              <a:buChar char="○"/>
              <a:defRPr sz="1400"/>
            </a:lvl5pPr>
            <a:lvl6pPr lvl="5" rtl="0" algn="ctr">
              <a:lnSpc>
                <a:spcPct val="100000"/>
              </a:lnSpc>
              <a:spcBef>
                <a:spcPts val="2000"/>
              </a:spcBef>
              <a:spcAft>
                <a:spcPts val="0"/>
              </a:spcAft>
              <a:buClr>
                <a:srgbClr val="999999"/>
              </a:buClr>
              <a:buSzPts val="1400"/>
              <a:buFont typeface="Nunito Light"/>
              <a:buChar char="■"/>
              <a:defRPr sz="1400"/>
            </a:lvl6pPr>
            <a:lvl7pPr lvl="6" rtl="0" algn="ctr">
              <a:lnSpc>
                <a:spcPct val="100000"/>
              </a:lnSpc>
              <a:spcBef>
                <a:spcPts val="2000"/>
              </a:spcBef>
              <a:spcAft>
                <a:spcPts val="0"/>
              </a:spcAft>
              <a:buClr>
                <a:srgbClr val="999999"/>
              </a:buClr>
              <a:buSzPts val="1400"/>
              <a:buFont typeface="Nunito Light"/>
              <a:buChar char="●"/>
              <a:defRPr sz="1400"/>
            </a:lvl7pPr>
            <a:lvl8pPr lvl="7" rtl="0" algn="ctr">
              <a:lnSpc>
                <a:spcPct val="100000"/>
              </a:lnSpc>
              <a:spcBef>
                <a:spcPts val="2000"/>
              </a:spcBef>
              <a:spcAft>
                <a:spcPts val="0"/>
              </a:spcAft>
              <a:buClr>
                <a:srgbClr val="999999"/>
              </a:buClr>
              <a:buSzPts val="1400"/>
              <a:buFont typeface="Nunito Light"/>
              <a:buChar char="○"/>
              <a:defRPr sz="1400"/>
            </a:lvl8pPr>
            <a:lvl9pPr lvl="8" rtl="0" algn="ctr">
              <a:lnSpc>
                <a:spcPct val="100000"/>
              </a:lnSpc>
              <a:spcBef>
                <a:spcPts val="2000"/>
              </a:spcBef>
              <a:spcAft>
                <a:spcPts val="2000"/>
              </a:spcAft>
              <a:buClr>
                <a:srgbClr val="999999"/>
              </a:buClr>
              <a:buSzPts val="1400"/>
              <a:buFont typeface="Nunito Light"/>
              <a:buChar char="■"/>
              <a:defRPr sz="1400"/>
            </a:lvl9pPr>
          </a:lstStyle>
          <a:p/>
        </p:txBody>
      </p:sp>
      <p:sp>
        <p:nvSpPr>
          <p:cNvPr id="186" name="Google Shape;186;p7"/>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187" name="Google Shape;187;p7"/>
          <p:cNvSpPr/>
          <p:nvPr/>
        </p:nvSpPr>
        <p:spPr>
          <a:xfrm rot="9559492">
            <a:off x="-1708460" y="-448935"/>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9369417">
            <a:off x="9357892" y="-386360"/>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9985829">
            <a:off x="8325512" y="6688807"/>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10800000">
            <a:off x="-1537805" y="6421796"/>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7"/>
          <p:cNvGrpSpPr/>
          <p:nvPr/>
        </p:nvGrpSpPr>
        <p:grpSpPr>
          <a:xfrm rot="-10232387">
            <a:off x="10061190" y="-370674"/>
            <a:ext cx="790125" cy="2604438"/>
            <a:chOff x="-350811" y="3273072"/>
            <a:chExt cx="884050" cy="2914040"/>
          </a:xfrm>
        </p:grpSpPr>
        <p:sp>
          <p:nvSpPr>
            <p:cNvPr id="192" name="Google Shape;192;p7"/>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7"/>
          <p:cNvSpPr/>
          <p:nvPr/>
        </p:nvSpPr>
        <p:spPr>
          <a:xfrm flipH="1" rot="10800000">
            <a:off x="-409448" y="6421790"/>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flipH="1" rot="10800000">
            <a:off x="8308354" y="6909876"/>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rot="10800000">
            <a:off x="4700799" y="-382361"/>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7"/>
          <p:cNvGrpSpPr/>
          <p:nvPr/>
        </p:nvGrpSpPr>
        <p:grpSpPr>
          <a:xfrm rot="10800000">
            <a:off x="-81289" y="-355930"/>
            <a:ext cx="1207432" cy="952396"/>
            <a:chOff x="5566972" y="2005403"/>
            <a:chExt cx="1505901" cy="1187823"/>
          </a:xfrm>
        </p:grpSpPr>
        <p:sp>
          <p:nvSpPr>
            <p:cNvPr id="212" name="Google Shape;212;p7"/>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6" name="Shape 216"/>
        <p:cNvGrpSpPr/>
        <p:nvPr/>
      </p:nvGrpSpPr>
      <p:grpSpPr>
        <a:xfrm>
          <a:off x="0" y="0"/>
          <a:ext cx="0" cy="0"/>
          <a:chOff x="0" y="0"/>
          <a:chExt cx="0" cy="0"/>
        </a:xfrm>
      </p:grpSpPr>
      <p:sp>
        <p:nvSpPr>
          <p:cNvPr id="217" name="Google Shape;217;p8"/>
          <p:cNvSpPr txBox="1"/>
          <p:nvPr>
            <p:ph type="title"/>
          </p:nvPr>
        </p:nvSpPr>
        <p:spPr>
          <a:xfrm>
            <a:off x="2709681" y="1921731"/>
            <a:ext cx="5270100" cy="3718500"/>
          </a:xfrm>
          <a:prstGeom prst="rect">
            <a:avLst/>
          </a:prstGeom>
        </p:spPr>
        <p:txBody>
          <a:bodyPr anchorCtr="0" anchor="ctr" bIns="116050" lIns="116050" spcFirstLastPara="1" rIns="116050" wrap="square" tIns="116050">
            <a:noAutofit/>
          </a:bodyPr>
          <a:lstStyle>
            <a:lvl1pPr lvl="0" algn="ctr">
              <a:lnSpc>
                <a:spcPct val="80000"/>
              </a:lnSpc>
              <a:spcBef>
                <a:spcPts val="0"/>
              </a:spcBef>
              <a:spcAft>
                <a:spcPts val="0"/>
              </a:spcAft>
              <a:buSzPts val="6100"/>
              <a:buNone/>
              <a:defRPr sz="127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218" name="Google Shape;218;p8"/>
          <p:cNvSpPr/>
          <p:nvPr/>
        </p:nvSpPr>
        <p:spPr>
          <a:xfrm flipH="1" rot="-9559492">
            <a:off x="9415494" y="-448935"/>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flipH="1" rot="9369417">
            <a:off x="-1658369" y="-386360"/>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flipH="1" rot="-9985829">
            <a:off x="-633868" y="6688807"/>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flipH="1" rot="10800000">
            <a:off x="9205158" y="6421796"/>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8"/>
          <p:cNvGrpSpPr/>
          <p:nvPr/>
        </p:nvGrpSpPr>
        <p:grpSpPr>
          <a:xfrm flipH="1" rot="10232387">
            <a:off x="140309" y="-370674"/>
            <a:ext cx="790125" cy="2604438"/>
            <a:chOff x="-350811" y="3273072"/>
            <a:chExt cx="884050" cy="2914040"/>
          </a:xfrm>
        </p:grpSpPr>
        <p:sp>
          <p:nvSpPr>
            <p:cNvPr id="223" name="Google Shape;223;p8"/>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8"/>
          <p:cNvSpPr/>
          <p:nvPr/>
        </p:nvSpPr>
        <p:spPr>
          <a:xfrm rot="10800000">
            <a:off x="10143028" y="6421790"/>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rot="10800000">
            <a:off x="-1612531" y="6909876"/>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rot="10800000">
            <a:off x="1995025" y="-382361"/>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8"/>
          <p:cNvGrpSpPr/>
          <p:nvPr/>
        </p:nvGrpSpPr>
        <p:grpSpPr>
          <a:xfrm flipH="1" rot="10800000">
            <a:off x="9865481" y="-355930"/>
            <a:ext cx="1207432" cy="952396"/>
            <a:chOff x="5566972" y="2005403"/>
            <a:chExt cx="1505901" cy="1187823"/>
          </a:xfrm>
        </p:grpSpPr>
        <p:sp>
          <p:nvSpPr>
            <p:cNvPr id="243" name="Google Shape;243;p8"/>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7" name="Shape 247"/>
        <p:cNvGrpSpPr/>
        <p:nvPr/>
      </p:nvGrpSpPr>
      <p:grpSpPr>
        <a:xfrm>
          <a:off x="0" y="0"/>
          <a:ext cx="0" cy="0"/>
          <a:chOff x="0" y="0"/>
          <a:chExt cx="0" cy="0"/>
        </a:xfrm>
      </p:grpSpPr>
      <p:sp>
        <p:nvSpPr>
          <p:cNvPr id="248" name="Google Shape;248;p9"/>
          <p:cNvSpPr txBox="1"/>
          <p:nvPr>
            <p:ph type="title"/>
          </p:nvPr>
        </p:nvSpPr>
        <p:spPr>
          <a:xfrm>
            <a:off x="2496455" y="1748244"/>
            <a:ext cx="5696400" cy="2888100"/>
          </a:xfrm>
          <a:prstGeom prst="rect">
            <a:avLst/>
          </a:prstGeom>
        </p:spPr>
        <p:txBody>
          <a:bodyPr anchorCtr="0" anchor="ctr" bIns="116050" lIns="116050" spcFirstLastPara="1" rIns="116050" wrap="square" tIns="116050">
            <a:noAutofit/>
          </a:bodyPr>
          <a:lstStyle>
            <a:lvl1pPr lvl="0" rtl="0" algn="ctr">
              <a:spcBef>
                <a:spcPts val="0"/>
              </a:spcBef>
              <a:spcAft>
                <a:spcPts val="0"/>
              </a:spcAft>
              <a:buSzPts val="4000"/>
              <a:buNone/>
              <a:defRPr sz="19000"/>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49" name="Google Shape;249;p9"/>
          <p:cNvSpPr txBox="1"/>
          <p:nvPr>
            <p:ph idx="1" type="subTitle"/>
          </p:nvPr>
        </p:nvSpPr>
        <p:spPr>
          <a:xfrm>
            <a:off x="2496455" y="4636353"/>
            <a:ext cx="5696400" cy="1177500"/>
          </a:xfrm>
          <a:prstGeom prst="rect">
            <a:avLst/>
          </a:prstGeom>
        </p:spPr>
        <p:txBody>
          <a:bodyPr anchorCtr="0" anchor="ctr" bIns="116050" lIns="116050" spcFirstLastPara="1" rIns="116050" wrap="square" tIns="11605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2000"/>
              </a:spcBef>
              <a:spcAft>
                <a:spcPts val="0"/>
              </a:spcAft>
              <a:buSzPts val="1800"/>
              <a:buNone/>
              <a:defRPr/>
            </a:lvl3pPr>
            <a:lvl4pPr lvl="3" rtl="0" algn="ctr">
              <a:lnSpc>
                <a:spcPct val="100000"/>
              </a:lnSpc>
              <a:spcBef>
                <a:spcPts val="2000"/>
              </a:spcBef>
              <a:spcAft>
                <a:spcPts val="0"/>
              </a:spcAft>
              <a:buSzPts val="1800"/>
              <a:buNone/>
              <a:defRPr/>
            </a:lvl4pPr>
            <a:lvl5pPr lvl="4" rtl="0" algn="ctr">
              <a:lnSpc>
                <a:spcPct val="100000"/>
              </a:lnSpc>
              <a:spcBef>
                <a:spcPts val="2000"/>
              </a:spcBef>
              <a:spcAft>
                <a:spcPts val="0"/>
              </a:spcAft>
              <a:buSzPts val="1800"/>
              <a:buNone/>
              <a:defRPr/>
            </a:lvl5pPr>
            <a:lvl6pPr lvl="5" rtl="0" algn="ctr">
              <a:lnSpc>
                <a:spcPct val="100000"/>
              </a:lnSpc>
              <a:spcBef>
                <a:spcPts val="2000"/>
              </a:spcBef>
              <a:spcAft>
                <a:spcPts val="0"/>
              </a:spcAft>
              <a:buSzPts val="1800"/>
              <a:buNone/>
              <a:defRPr/>
            </a:lvl6pPr>
            <a:lvl7pPr lvl="6" rtl="0" algn="ctr">
              <a:lnSpc>
                <a:spcPct val="100000"/>
              </a:lnSpc>
              <a:spcBef>
                <a:spcPts val="2000"/>
              </a:spcBef>
              <a:spcAft>
                <a:spcPts val="0"/>
              </a:spcAft>
              <a:buSzPts val="1800"/>
              <a:buNone/>
              <a:defRPr/>
            </a:lvl7pPr>
            <a:lvl8pPr lvl="7" rtl="0" algn="ctr">
              <a:lnSpc>
                <a:spcPct val="100000"/>
              </a:lnSpc>
              <a:spcBef>
                <a:spcPts val="2000"/>
              </a:spcBef>
              <a:spcAft>
                <a:spcPts val="0"/>
              </a:spcAft>
              <a:buSzPts val="1800"/>
              <a:buNone/>
              <a:defRPr/>
            </a:lvl8pPr>
            <a:lvl9pPr lvl="8" rtl="0" algn="ctr">
              <a:lnSpc>
                <a:spcPct val="100000"/>
              </a:lnSpc>
              <a:spcBef>
                <a:spcPts val="2000"/>
              </a:spcBef>
              <a:spcAft>
                <a:spcPts val="2000"/>
              </a:spcAft>
              <a:buSzPts val="1800"/>
              <a:buNone/>
              <a:defRPr/>
            </a:lvl9pPr>
          </a:lstStyle>
          <a:p/>
        </p:txBody>
      </p:sp>
      <p:sp>
        <p:nvSpPr>
          <p:cNvPr id="250" name="Google Shape;250;p9"/>
          <p:cNvSpPr/>
          <p:nvPr/>
        </p:nvSpPr>
        <p:spPr>
          <a:xfrm rot="-1240508">
            <a:off x="9415494" y="6860216"/>
            <a:ext cx="3284590" cy="1001793"/>
          </a:xfrm>
          <a:custGeom>
            <a:rect b="b" l="l" r="r" t="t"/>
            <a:pathLst>
              <a:path extrusionOk="0" h="27242" w="131820">
                <a:moveTo>
                  <a:pt x="65921" y="1"/>
                </a:moveTo>
                <a:cubicBezTo>
                  <a:pt x="29520" y="1"/>
                  <a:pt x="0" y="6093"/>
                  <a:pt x="0" y="13610"/>
                </a:cubicBezTo>
                <a:cubicBezTo>
                  <a:pt x="0" y="21127"/>
                  <a:pt x="29520" y="27241"/>
                  <a:pt x="65921" y="27241"/>
                </a:cubicBezTo>
                <a:cubicBezTo>
                  <a:pt x="102321" y="27241"/>
                  <a:pt x="131819" y="21127"/>
                  <a:pt x="131819" y="13610"/>
                </a:cubicBezTo>
                <a:cubicBezTo>
                  <a:pt x="131819" y="6093"/>
                  <a:pt x="102321" y="1"/>
                  <a:pt x="659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1430583">
            <a:off x="-1658369" y="6504815"/>
            <a:ext cx="3292100" cy="1294619"/>
          </a:xfrm>
          <a:custGeom>
            <a:rect b="b" l="l" r="r" t="t"/>
            <a:pathLst>
              <a:path extrusionOk="0" h="27501" w="89524">
                <a:moveTo>
                  <a:pt x="38778" y="0"/>
                </a:moveTo>
                <a:cubicBezTo>
                  <a:pt x="17341" y="0"/>
                  <a:pt x="670" y="4894"/>
                  <a:pt x="351" y="11723"/>
                </a:cubicBezTo>
                <a:cubicBezTo>
                  <a:pt x="1" y="19240"/>
                  <a:pt x="19615" y="26231"/>
                  <a:pt x="44159" y="27349"/>
                </a:cubicBezTo>
                <a:cubicBezTo>
                  <a:pt x="46403" y="27451"/>
                  <a:pt x="48609" y="27500"/>
                  <a:pt x="50768" y="27500"/>
                </a:cubicBezTo>
                <a:cubicBezTo>
                  <a:pt x="72205" y="27500"/>
                  <a:pt x="88876" y="22607"/>
                  <a:pt x="89195" y="15777"/>
                </a:cubicBezTo>
                <a:cubicBezTo>
                  <a:pt x="89524" y="8261"/>
                  <a:pt x="69910" y="1270"/>
                  <a:pt x="45387" y="152"/>
                </a:cubicBezTo>
                <a:cubicBezTo>
                  <a:pt x="43143" y="50"/>
                  <a:pt x="40937" y="0"/>
                  <a:pt x="38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814171">
            <a:off x="-633868" y="-628260"/>
            <a:ext cx="3299979" cy="1352527"/>
          </a:xfrm>
          <a:custGeom>
            <a:rect b="b" l="l" r="r" t="t"/>
            <a:pathLst>
              <a:path extrusionOk="0" h="36782" w="89743">
                <a:moveTo>
                  <a:pt x="40746" y="0"/>
                </a:moveTo>
                <a:cubicBezTo>
                  <a:pt x="18503" y="0"/>
                  <a:pt x="889" y="6958"/>
                  <a:pt x="460" y="16353"/>
                </a:cubicBezTo>
                <a:cubicBezTo>
                  <a:pt x="0" y="26455"/>
                  <a:pt x="19505" y="35550"/>
                  <a:pt x="44028" y="36668"/>
                </a:cubicBezTo>
                <a:cubicBezTo>
                  <a:pt x="45699" y="36744"/>
                  <a:pt x="47352" y="36781"/>
                  <a:pt x="48979" y="36781"/>
                </a:cubicBezTo>
                <a:cubicBezTo>
                  <a:pt x="71239" y="36781"/>
                  <a:pt x="88853" y="29822"/>
                  <a:pt x="89282" y="20407"/>
                </a:cubicBezTo>
                <a:cubicBezTo>
                  <a:pt x="89742" y="10326"/>
                  <a:pt x="70238" y="1231"/>
                  <a:pt x="45693" y="114"/>
                </a:cubicBezTo>
                <a:cubicBezTo>
                  <a:pt x="44022" y="37"/>
                  <a:pt x="42372" y="0"/>
                  <a:pt x="40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9205158" y="-382175"/>
            <a:ext cx="3324271" cy="1373453"/>
          </a:xfrm>
          <a:custGeom>
            <a:rect b="b" l="l" r="r" t="t"/>
            <a:pathLst>
              <a:path extrusionOk="0" h="37350" w="90401">
                <a:moveTo>
                  <a:pt x="37180" y="0"/>
                </a:moveTo>
                <a:cubicBezTo>
                  <a:pt x="17205" y="0"/>
                  <a:pt x="1739" y="5912"/>
                  <a:pt x="943" y="14606"/>
                </a:cubicBezTo>
                <a:cubicBezTo>
                  <a:pt x="1" y="24665"/>
                  <a:pt x="19089" y="34658"/>
                  <a:pt x="43524" y="36894"/>
                </a:cubicBezTo>
                <a:cubicBezTo>
                  <a:pt x="46858" y="37202"/>
                  <a:pt x="50121" y="37349"/>
                  <a:pt x="53271" y="37349"/>
                </a:cubicBezTo>
                <a:cubicBezTo>
                  <a:pt x="73227" y="37349"/>
                  <a:pt x="88685" y="31424"/>
                  <a:pt x="89480" y="22737"/>
                </a:cubicBezTo>
                <a:cubicBezTo>
                  <a:pt x="90400" y="12678"/>
                  <a:pt x="71334" y="2706"/>
                  <a:pt x="46877" y="449"/>
                </a:cubicBezTo>
                <a:cubicBezTo>
                  <a:pt x="43560" y="146"/>
                  <a:pt x="40314" y="0"/>
                  <a:pt x="37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9"/>
          <p:cNvGrpSpPr/>
          <p:nvPr/>
        </p:nvGrpSpPr>
        <p:grpSpPr>
          <a:xfrm rot="567613">
            <a:off x="140309" y="5179310"/>
            <a:ext cx="790125" cy="2604438"/>
            <a:chOff x="-350811" y="3273072"/>
            <a:chExt cx="884050" cy="2914040"/>
          </a:xfrm>
        </p:grpSpPr>
        <p:sp>
          <p:nvSpPr>
            <p:cNvPr id="255" name="Google Shape;255;p9"/>
            <p:cNvSpPr/>
            <p:nvPr/>
          </p:nvSpPr>
          <p:spPr>
            <a:xfrm>
              <a:off x="185556" y="4224788"/>
              <a:ext cx="301755" cy="426377"/>
            </a:xfrm>
            <a:custGeom>
              <a:rect b="b" l="l" r="r" t="t"/>
              <a:pathLst>
                <a:path extrusionOk="0" h="11595" w="8206">
                  <a:moveTo>
                    <a:pt x="6567" y="270"/>
                  </a:moveTo>
                  <a:cubicBezTo>
                    <a:pt x="6780" y="270"/>
                    <a:pt x="6989" y="320"/>
                    <a:pt x="7176" y="439"/>
                  </a:cubicBezTo>
                  <a:cubicBezTo>
                    <a:pt x="7789" y="811"/>
                    <a:pt x="7833" y="1666"/>
                    <a:pt x="7789" y="2301"/>
                  </a:cubicBezTo>
                  <a:cubicBezTo>
                    <a:pt x="7702" y="3288"/>
                    <a:pt x="7351" y="4274"/>
                    <a:pt x="6935" y="5172"/>
                  </a:cubicBezTo>
                  <a:cubicBezTo>
                    <a:pt x="6562" y="6027"/>
                    <a:pt x="6058" y="6838"/>
                    <a:pt x="5488" y="7561"/>
                  </a:cubicBezTo>
                  <a:cubicBezTo>
                    <a:pt x="4149" y="9156"/>
                    <a:pt x="2376" y="10648"/>
                    <a:pt x="349" y="11235"/>
                  </a:cubicBezTo>
                  <a:lnTo>
                    <a:pt x="349" y="11235"/>
                  </a:lnTo>
                  <a:cubicBezTo>
                    <a:pt x="688" y="9202"/>
                    <a:pt x="1331" y="7213"/>
                    <a:pt x="2179" y="5348"/>
                  </a:cubicBezTo>
                  <a:cubicBezTo>
                    <a:pt x="2617" y="4383"/>
                    <a:pt x="3100" y="3419"/>
                    <a:pt x="3713" y="2564"/>
                  </a:cubicBezTo>
                  <a:cubicBezTo>
                    <a:pt x="4195" y="1819"/>
                    <a:pt x="4809" y="1008"/>
                    <a:pt x="5598" y="570"/>
                  </a:cubicBezTo>
                  <a:cubicBezTo>
                    <a:pt x="5880" y="395"/>
                    <a:pt x="6228" y="270"/>
                    <a:pt x="6567" y="270"/>
                  </a:cubicBezTo>
                  <a:close/>
                  <a:moveTo>
                    <a:pt x="6585" y="0"/>
                  </a:moveTo>
                  <a:cubicBezTo>
                    <a:pt x="6497" y="0"/>
                    <a:pt x="6409" y="8"/>
                    <a:pt x="6321" y="22"/>
                  </a:cubicBezTo>
                  <a:cubicBezTo>
                    <a:pt x="5620" y="132"/>
                    <a:pt x="5028" y="592"/>
                    <a:pt x="4546" y="1118"/>
                  </a:cubicBezTo>
                  <a:cubicBezTo>
                    <a:pt x="3757" y="1973"/>
                    <a:pt x="3121" y="2959"/>
                    <a:pt x="2595" y="3967"/>
                  </a:cubicBezTo>
                  <a:cubicBezTo>
                    <a:pt x="1388" y="6231"/>
                    <a:pt x="541" y="8771"/>
                    <a:pt x="138" y="11295"/>
                  </a:cubicBezTo>
                  <a:lnTo>
                    <a:pt x="138" y="11295"/>
                  </a:lnTo>
                  <a:cubicBezTo>
                    <a:pt x="0" y="11356"/>
                    <a:pt x="58" y="11595"/>
                    <a:pt x="229" y="11595"/>
                  </a:cubicBezTo>
                  <a:cubicBezTo>
                    <a:pt x="236" y="11595"/>
                    <a:pt x="243" y="11594"/>
                    <a:pt x="251" y="11593"/>
                  </a:cubicBezTo>
                  <a:cubicBezTo>
                    <a:pt x="2245" y="11067"/>
                    <a:pt x="3976" y="9687"/>
                    <a:pt x="5357" y="8218"/>
                  </a:cubicBezTo>
                  <a:cubicBezTo>
                    <a:pt x="6716" y="6706"/>
                    <a:pt x="7724" y="4734"/>
                    <a:pt x="8052" y="2740"/>
                  </a:cubicBezTo>
                  <a:cubicBezTo>
                    <a:pt x="8162" y="2016"/>
                    <a:pt x="8206" y="1140"/>
                    <a:pt x="7724" y="548"/>
                  </a:cubicBezTo>
                  <a:cubicBezTo>
                    <a:pt x="7450" y="183"/>
                    <a:pt x="7024"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48745" y="5747843"/>
              <a:ext cx="435386" cy="294548"/>
            </a:xfrm>
            <a:custGeom>
              <a:rect b="b" l="l" r="r" t="t"/>
              <a:pathLst>
                <a:path extrusionOk="0" h="8010" w="11840">
                  <a:moveTo>
                    <a:pt x="9972" y="282"/>
                  </a:moveTo>
                  <a:cubicBezTo>
                    <a:pt x="10445" y="282"/>
                    <a:pt x="10917" y="414"/>
                    <a:pt x="11204" y="812"/>
                  </a:cubicBezTo>
                  <a:cubicBezTo>
                    <a:pt x="11665" y="1470"/>
                    <a:pt x="11226" y="2390"/>
                    <a:pt x="10854" y="2960"/>
                  </a:cubicBezTo>
                  <a:cubicBezTo>
                    <a:pt x="9889" y="4428"/>
                    <a:pt x="8333" y="5700"/>
                    <a:pt x="6734" y="6467"/>
                  </a:cubicBezTo>
                  <a:cubicBezTo>
                    <a:pt x="5208" y="7179"/>
                    <a:pt x="3433" y="7707"/>
                    <a:pt x="1693" y="7707"/>
                  </a:cubicBezTo>
                  <a:cubicBezTo>
                    <a:pt x="1265" y="7707"/>
                    <a:pt x="838" y="7675"/>
                    <a:pt x="418" y="7606"/>
                  </a:cubicBezTo>
                  <a:lnTo>
                    <a:pt x="418" y="7606"/>
                  </a:lnTo>
                  <a:cubicBezTo>
                    <a:pt x="1616" y="5965"/>
                    <a:pt x="2997" y="4470"/>
                    <a:pt x="4520" y="3179"/>
                  </a:cubicBezTo>
                  <a:cubicBezTo>
                    <a:pt x="5309" y="2522"/>
                    <a:pt x="6142" y="1886"/>
                    <a:pt x="7019" y="1360"/>
                  </a:cubicBezTo>
                  <a:cubicBezTo>
                    <a:pt x="7764" y="922"/>
                    <a:pt x="8596" y="462"/>
                    <a:pt x="9451" y="330"/>
                  </a:cubicBezTo>
                  <a:cubicBezTo>
                    <a:pt x="9618" y="301"/>
                    <a:pt x="9795" y="282"/>
                    <a:pt x="9972" y="282"/>
                  </a:cubicBezTo>
                  <a:close/>
                  <a:moveTo>
                    <a:pt x="9939" y="0"/>
                  </a:moveTo>
                  <a:cubicBezTo>
                    <a:pt x="9318" y="0"/>
                    <a:pt x="8713" y="217"/>
                    <a:pt x="8136" y="462"/>
                  </a:cubicBezTo>
                  <a:cubicBezTo>
                    <a:pt x="7128" y="900"/>
                    <a:pt x="6164" y="1536"/>
                    <a:pt x="5287" y="2193"/>
                  </a:cubicBezTo>
                  <a:cubicBezTo>
                    <a:pt x="3284" y="3701"/>
                    <a:pt x="1535" y="5526"/>
                    <a:pt x="102" y="7565"/>
                  </a:cubicBezTo>
                  <a:lnTo>
                    <a:pt x="102" y="7565"/>
                  </a:lnTo>
                  <a:cubicBezTo>
                    <a:pt x="42" y="7586"/>
                    <a:pt x="4" y="7650"/>
                    <a:pt x="3" y="7715"/>
                  </a:cubicBezTo>
                  <a:lnTo>
                    <a:pt x="3" y="7715"/>
                  </a:lnTo>
                  <a:cubicBezTo>
                    <a:pt x="0" y="7729"/>
                    <a:pt x="2" y="7743"/>
                    <a:pt x="7" y="7757"/>
                  </a:cubicBezTo>
                  <a:lnTo>
                    <a:pt x="7" y="7757"/>
                  </a:lnTo>
                  <a:cubicBezTo>
                    <a:pt x="18" y="7805"/>
                    <a:pt x="52" y="7848"/>
                    <a:pt x="115" y="7869"/>
                  </a:cubicBezTo>
                  <a:cubicBezTo>
                    <a:pt x="622" y="7965"/>
                    <a:pt x="1136" y="8009"/>
                    <a:pt x="1651" y="8009"/>
                  </a:cubicBezTo>
                  <a:cubicBezTo>
                    <a:pt x="3250" y="8009"/>
                    <a:pt x="4864" y="7584"/>
                    <a:pt x="6339" y="6971"/>
                  </a:cubicBezTo>
                  <a:cubicBezTo>
                    <a:pt x="8136" y="6247"/>
                    <a:pt x="9846" y="4933"/>
                    <a:pt x="10963" y="3333"/>
                  </a:cubicBezTo>
                  <a:cubicBezTo>
                    <a:pt x="11402" y="2697"/>
                    <a:pt x="11840" y="1886"/>
                    <a:pt x="11643" y="1097"/>
                  </a:cubicBezTo>
                  <a:cubicBezTo>
                    <a:pt x="11511" y="506"/>
                    <a:pt x="10985" y="155"/>
                    <a:pt x="10415" y="45"/>
                  </a:cubicBezTo>
                  <a:cubicBezTo>
                    <a:pt x="10256" y="14"/>
                    <a:pt x="10097" y="0"/>
                    <a:pt x="9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115762" y="4954875"/>
              <a:ext cx="417478" cy="321245"/>
            </a:xfrm>
            <a:custGeom>
              <a:rect b="b" l="l" r="r" t="t"/>
              <a:pathLst>
                <a:path extrusionOk="0" h="8736" w="11353">
                  <a:moveTo>
                    <a:pt x="9572" y="306"/>
                  </a:moveTo>
                  <a:cubicBezTo>
                    <a:pt x="9978" y="306"/>
                    <a:pt x="10383" y="422"/>
                    <a:pt x="10652" y="746"/>
                  </a:cubicBezTo>
                  <a:cubicBezTo>
                    <a:pt x="11156" y="1382"/>
                    <a:pt x="10783" y="2324"/>
                    <a:pt x="10454" y="2938"/>
                  </a:cubicBezTo>
                  <a:cubicBezTo>
                    <a:pt x="9578" y="4516"/>
                    <a:pt x="8131" y="5918"/>
                    <a:pt x="6554" y="6795"/>
                  </a:cubicBezTo>
                  <a:cubicBezTo>
                    <a:pt x="4904" y="7735"/>
                    <a:pt x="2953" y="8439"/>
                    <a:pt x="1023" y="8439"/>
                  </a:cubicBezTo>
                  <a:cubicBezTo>
                    <a:pt x="836" y="8439"/>
                    <a:pt x="650" y="8433"/>
                    <a:pt x="463" y="8419"/>
                  </a:cubicBezTo>
                  <a:lnTo>
                    <a:pt x="463" y="8419"/>
                  </a:lnTo>
                  <a:cubicBezTo>
                    <a:pt x="1476" y="6677"/>
                    <a:pt x="2748" y="5099"/>
                    <a:pt x="4143" y="3683"/>
                  </a:cubicBezTo>
                  <a:cubicBezTo>
                    <a:pt x="4888" y="2938"/>
                    <a:pt x="5655" y="2259"/>
                    <a:pt x="6510" y="1645"/>
                  </a:cubicBezTo>
                  <a:cubicBezTo>
                    <a:pt x="7211" y="1119"/>
                    <a:pt x="8044" y="571"/>
                    <a:pt x="8920" y="396"/>
                  </a:cubicBezTo>
                  <a:cubicBezTo>
                    <a:pt x="9123" y="341"/>
                    <a:pt x="9348" y="306"/>
                    <a:pt x="9572" y="306"/>
                  </a:cubicBezTo>
                  <a:close/>
                  <a:moveTo>
                    <a:pt x="9475" y="1"/>
                  </a:moveTo>
                  <a:cubicBezTo>
                    <a:pt x="8822" y="1"/>
                    <a:pt x="8189" y="270"/>
                    <a:pt x="7605" y="571"/>
                  </a:cubicBezTo>
                  <a:cubicBezTo>
                    <a:pt x="6619" y="1097"/>
                    <a:pt x="5743" y="1776"/>
                    <a:pt x="4888" y="2522"/>
                  </a:cubicBezTo>
                  <a:cubicBezTo>
                    <a:pt x="2981" y="4231"/>
                    <a:pt x="1338" y="6247"/>
                    <a:pt x="45" y="8460"/>
                  </a:cubicBezTo>
                  <a:cubicBezTo>
                    <a:pt x="0" y="8579"/>
                    <a:pt x="106" y="8677"/>
                    <a:pt x="213" y="8681"/>
                  </a:cubicBezTo>
                  <a:lnTo>
                    <a:pt x="213" y="8681"/>
                  </a:lnTo>
                  <a:cubicBezTo>
                    <a:pt x="508" y="8718"/>
                    <a:pt x="805" y="8735"/>
                    <a:pt x="1102" y="8735"/>
                  </a:cubicBezTo>
                  <a:cubicBezTo>
                    <a:pt x="2893" y="8735"/>
                    <a:pt x="4693" y="8105"/>
                    <a:pt x="6269" y="7299"/>
                  </a:cubicBezTo>
                  <a:cubicBezTo>
                    <a:pt x="8022" y="6379"/>
                    <a:pt x="9622" y="4932"/>
                    <a:pt x="10608" y="3201"/>
                  </a:cubicBezTo>
                  <a:cubicBezTo>
                    <a:pt x="11002" y="2543"/>
                    <a:pt x="11353" y="1711"/>
                    <a:pt x="11090" y="966"/>
                  </a:cubicBezTo>
                  <a:cubicBezTo>
                    <a:pt x="10893" y="418"/>
                    <a:pt x="10367" y="89"/>
                    <a:pt x="9797" y="23"/>
                  </a:cubicBezTo>
                  <a:cubicBezTo>
                    <a:pt x="9689" y="8"/>
                    <a:pt x="9582" y="1"/>
                    <a:pt x="9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207397" y="4808629"/>
              <a:ext cx="351214" cy="335218"/>
            </a:xfrm>
            <a:custGeom>
              <a:rect b="b" l="l" r="r" t="t"/>
              <a:pathLst>
                <a:path extrusionOk="0" h="9116" w="9551">
                  <a:moveTo>
                    <a:pt x="1696" y="294"/>
                  </a:moveTo>
                  <a:cubicBezTo>
                    <a:pt x="2261" y="294"/>
                    <a:pt x="2877" y="511"/>
                    <a:pt x="3332" y="713"/>
                  </a:cubicBezTo>
                  <a:cubicBezTo>
                    <a:pt x="4976" y="1436"/>
                    <a:pt x="6313" y="2685"/>
                    <a:pt x="7299" y="4197"/>
                  </a:cubicBezTo>
                  <a:cubicBezTo>
                    <a:pt x="8228" y="5591"/>
                    <a:pt x="8831" y="7188"/>
                    <a:pt x="9207" y="8813"/>
                  </a:cubicBezTo>
                  <a:lnTo>
                    <a:pt x="9207" y="8813"/>
                  </a:lnTo>
                  <a:cubicBezTo>
                    <a:pt x="9104" y="8820"/>
                    <a:pt x="9000" y="8823"/>
                    <a:pt x="8897" y="8823"/>
                  </a:cubicBezTo>
                  <a:cubicBezTo>
                    <a:pt x="7150" y="8823"/>
                    <a:pt x="5450" y="7836"/>
                    <a:pt x="4121" y="6849"/>
                  </a:cubicBezTo>
                  <a:cubicBezTo>
                    <a:pt x="2631" y="5797"/>
                    <a:pt x="1184" y="4417"/>
                    <a:pt x="549" y="2663"/>
                  </a:cubicBezTo>
                  <a:cubicBezTo>
                    <a:pt x="330" y="2094"/>
                    <a:pt x="132" y="1261"/>
                    <a:pt x="615" y="735"/>
                  </a:cubicBezTo>
                  <a:cubicBezTo>
                    <a:pt x="893" y="410"/>
                    <a:pt x="1281" y="294"/>
                    <a:pt x="1696" y="294"/>
                  </a:cubicBezTo>
                  <a:close/>
                  <a:moveTo>
                    <a:pt x="1758" y="1"/>
                  </a:moveTo>
                  <a:cubicBezTo>
                    <a:pt x="1397" y="1"/>
                    <a:pt x="1044" y="78"/>
                    <a:pt x="724" y="275"/>
                  </a:cubicBezTo>
                  <a:cubicBezTo>
                    <a:pt x="154" y="625"/>
                    <a:pt x="1" y="1283"/>
                    <a:pt x="89" y="1896"/>
                  </a:cubicBezTo>
                  <a:cubicBezTo>
                    <a:pt x="330" y="3737"/>
                    <a:pt x="1798" y="5315"/>
                    <a:pt x="3157" y="6433"/>
                  </a:cubicBezTo>
                  <a:cubicBezTo>
                    <a:pt x="4121" y="7244"/>
                    <a:pt x="5195" y="7945"/>
                    <a:pt x="6313" y="8449"/>
                  </a:cubicBezTo>
                  <a:cubicBezTo>
                    <a:pt x="7184" y="8845"/>
                    <a:pt x="8127" y="9116"/>
                    <a:pt x="9093" y="9116"/>
                  </a:cubicBezTo>
                  <a:cubicBezTo>
                    <a:pt x="9196" y="9116"/>
                    <a:pt x="9299" y="9113"/>
                    <a:pt x="9403" y="9106"/>
                  </a:cubicBezTo>
                  <a:cubicBezTo>
                    <a:pt x="9431" y="9106"/>
                    <a:pt x="9453" y="9092"/>
                    <a:pt x="9469" y="9070"/>
                  </a:cubicBezTo>
                  <a:lnTo>
                    <a:pt x="9469" y="9070"/>
                  </a:lnTo>
                  <a:cubicBezTo>
                    <a:pt x="9517" y="9039"/>
                    <a:pt x="9550" y="8983"/>
                    <a:pt x="9534" y="8909"/>
                  </a:cubicBezTo>
                  <a:cubicBezTo>
                    <a:pt x="8833" y="5447"/>
                    <a:pt x="6860" y="1918"/>
                    <a:pt x="3507" y="450"/>
                  </a:cubicBezTo>
                  <a:cubicBezTo>
                    <a:pt x="2986" y="217"/>
                    <a:pt x="2362"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99396" y="4042284"/>
              <a:ext cx="279839" cy="380044"/>
            </a:xfrm>
            <a:custGeom>
              <a:rect b="b" l="l" r="r" t="t"/>
              <a:pathLst>
                <a:path extrusionOk="0" h="10335" w="7610">
                  <a:moveTo>
                    <a:pt x="1630" y="305"/>
                  </a:moveTo>
                  <a:cubicBezTo>
                    <a:pt x="1744" y="305"/>
                    <a:pt x="1866" y="323"/>
                    <a:pt x="1995" y="361"/>
                  </a:cubicBezTo>
                  <a:cubicBezTo>
                    <a:pt x="2850" y="602"/>
                    <a:pt x="3507" y="1391"/>
                    <a:pt x="3989" y="2092"/>
                  </a:cubicBezTo>
                  <a:cubicBezTo>
                    <a:pt x="4515" y="2816"/>
                    <a:pt x="4953" y="3583"/>
                    <a:pt x="5348" y="4415"/>
                  </a:cubicBezTo>
                  <a:cubicBezTo>
                    <a:pt x="6152" y="6213"/>
                    <a:pt x="6690" y="8113"/>
                    <a:pt x="7219" y="10017"/>
                  </a:cubicBezTo>
                  <a:lnTo>
                    <a:pt x="7219" y="10017"/>
                  </a:lnTo>
                  <a:cubicBezTo>
                    <a:pt x="7199" y="10017"/>
                    <a:pt x="7179" y="10017"/>
                    <a:pt x="7159" y="10017"/>
                  </a:cubicBezTo>
                  <a:cubicBezTo>
                    <a:pt x="5848" y="10017"/>
                    <a:pt x="4644" y="9217"/>
                    <a:pt x="3726" y="8360"/>
                  </a:cubicBezTo>
                  <a:cubicBezTo>
                    <a:pt x="2543" y="7242"/>
                    <a:pt x="1622" y="5840"/>
                    <a:pt x="987" y="4350"/>
                  </a:cubicBezTo>
                  <a:cubicBezTo>
                    <a:pt x="658" y="3539"/>
                    <a:pt x="373" y="2662"/>
                    <a:pt x="439" y="1786"/>
                  </a:cubicBezTo>
                  <a:cubicBezTo>
                    <a:pt x="477" y="1045"/>
                    <a:pt x="893" y="305"/>
                    <a:pt x="1630" y="305"/>
                  </a:cubicBezTo>
                  <a:close/>
                  <a:moveTo>
                    <a:pt x="1667" y="0"/>
                  </a:moveTo>
                  <a:cubicBezTo>
                    <a:pt x="1150" y="0"/>
                    <a:pt x="691" y="273"/>
                    <a:pt x="439" y="778"/>
                  </a:cubicBezTo>
                  <a:cubicBezTo>
                    <a:pt x="1" y="1588"/>
                    <a:pt x="132" y="2596"/>
                    <a:pt x="373" y="3451"/>
                  </a:cubicBezTo>
                  <a:cubicBezTo>
                    <a:pt x="855" y="5161"/>
                    <a:pt x="1820" y="6738"/>
                    <a:pt x="2981" y="8031"/>
                  </a:cubicBezTo>
                  <a:cubicBezTo>
                    <a:pt x="4054" y="9187"/>
                    <a:pt x="5517" y="10324"/>
                    <a:pt x="7148" y="10324"/>
                  </a:cubicBezTo>
                  <a:cubicBezTo>
                    <a:pt x="7217" y="10324"/>
                    <a:pt x="7286" y="10322"/>
                    <a:pt x="7356" y="10318"/>
                  </a:cubicBezTo>
                  <a:lnTo>
                    <a:pt x="7356" y="10318"/>
                  </a:lnTo>
                  <a:cubicBezTo>
                    <a:pt x="7379" y="10329"/>
                    <a:pt x="7404" y="10334"/>
                    <a:pt x="7429" y="10334"/>
                  </a:cubicBezTo>
                  <a:cubicBezTo>
                    <a:pt x="7513" y="10334"/>
                    <a:pt x="7596" y="10275"/>
                    <a:pt x="7592" y="10183"/>
                  </a:cubicBezTo>
                  <a:lnTo>
                    <a:pt x="7592" y="10183"/>
                  </a:lnTo>
                  <a:cubicBezTo>
                    <a:pt x="7609" y="10126"/>
                    <a:pt x="7597" y="10065"/>
                    <a:pt x="7556" y="10030"/>
                  </a:cubicBezTo>
                  <a:lnTo>
                    <a:pt x="7556" y="10030"/>
                  </a:lnTo>
                  <a:cubicBezTo>
                    <a:pt x="7059" y="8116"/>
                    <a:pt x="6516" y="6223"/>
                    <a:pt x="5699" y="4415"/>
                  </a:cubicBezTo>
                  <a:cubicBezTo>
                    <a:pt x="5282" y="3473"/>
                    <a:pt x="4778" y="2575"/>
                    <a:pt x="4143" y="1764"/>
                  </a:cubicBezTo>
                  <a:cubicBezTo>
                    <a:pt x="3617" y="1062"/>
                    <a:pt x="2959" y="361"/>
                    <a:pt x="2148" y="76"/>
                  </a:cubicBezTo>
                  <a:cubicBezTo>
                    <a:pt x="1985" y="25"/>
                    <a:pt x="1824"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171911" y="3713867"/>
              <a:ext cx="292341" cy="254833"/>
            </a:xfrm>
            <a:custGeom>
              <a:rect b="b" l="l" r="r" t="t"/>
              <a:pathLst>
                <a:path extrusionOk="0" h="6930" w="7950">
                  <a:moveTo>
                    <a:pt x="1690" y="330"/>
                  </a:moveTo>
                  <a:cubicBezTo>
                    <a:pt x="1781" y="330"/>
                    <a:pt x="1876" y="337"/>
                    <a:pt x="1973" y="351"/>
                  </a:cubicBezTo>
                  <a:cubicBezTo>
                    <a:pt x="3266" y="548"/>
                    <a:pt x="4339" y="1490"/>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915"/>
                    <a:pt x="460" y="2301"/>
                    <a:pt x="417" y="1666"/>
                  </a:cubicBezTo>
                  <a:cubicBezTo>
                    <a:pt x="358" y="822"/>
                    <a:pt x="913" y="330"/>
                    <a:pt x="1690" y="330"/>
                  </a:cubicBezTo>
                  <a:close/>
                  <a:moveTo>
                    <a:pt x="1622" y="0"/>
                  </a:moveTo>
                  <a:cubicBezTo>
                    <a:pt x="899" y="0"/>
                    <a:pt x="263" y="373"/>
                    <a:pt x="132" y="1118"/>
                  </a:cubicBezTo>
                  <a:cubicBezTo>
                    <a:pt x="0" y="1775"/>
                    <a:pt x="219" y="2433"/>
                    <a:pt x="548" y="2981"/>
                  </a:cubicBezTo>
                  <a:cubicBezTo>
                    <a:pt x="1227" y="4208"/>
                    <a:pt x="2433" y="5172"/>
                    <a:pt x="3594" y="5939"/>
                  </a:cubicBezTo>
                  <a:cubicBezTo>
                    <a:pt x="4338" y="6426"/>
                    <a:pt x="5349" y="6930"/>
                    <a:pt x="6287" y="6930"/>
                  </a:cubicBezTo>
                  <a:cubicBezTo>
                    <a:pt x="6869" y="6930"/>
                    <a:pt x="7423" y="6736"/>
                    <a:pt x="7868" y="6224"/>
                  </a:cubicBezTo>
                  <a:cubicBezTo>
                    <a:pt x="7949" y="6178"/>
                    <a:pt x="7926" y="6094"/>
                    <a:pt x="7866" y="6045"/>
                  </a:cubicBezTo>
                  <a:lnTo>
                    <a:pt x="7866" y="6045"/>
                  </a:lnTo>
                  <a:cubicBezTo>
                    <a:pt x="7121" y="4688"/>
                    <a:pt x="6333"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350811" y="5648777"/>
              <a:ext cx="291716" cy="255091"/>
            </a:xfrm>
            <a:custGeom>
              <a:rect b="b" l="l" r="r" t="t"/>
              <a:pathLst>
                <a:path extrusionOk="0" h="6937" w="7933">
                  <a:moveTo>
                    <a:pt x="1649" y="345"/>
                  </a:moveTo>
                  <a:cubicBezTo>
                    <a:pt x="1752" y="345"/>
                    <a:pt x="1861" y="354"/>
                    <a:pt x="1972" y="373"/>
                  </a:cubicBezTo>
                  <a:cubicBezTo>
                    <a:pt x="3244" y="548"/>
                    <a:pt x="4317" y="1490"/>
                    <a:pt x="5150" y="2411"/>
                  </a:cubicBezTo>
                  <a:cubicBezTo>
                    <a:pt x="6123" y="3556"/>
                    <a:pt x="6882" y="4873"/>
                    <a:pt x="7576" y="6170"/>
                  </a:cubicBezTo>
                  <a:lnTo>
                    <a:pt x="7576" y="6170"/>
                  </a:lnTo>
                  <a:cubicBezTo>
                    <a:pt x="7207" y="6533"/>
                    <a:pt x="6758" y="6673"/>
                    <a:pt x="6287" y="6673"/>
                  </a:cubicBezTo>
                  <a:cubicBezTo>
                    <a:pt x="5516" y="6673"/>
                    <a:pt x="4686" y="6299"/>
                    <a:pt x="4054" y="5917"/>
                  </a:cubicBezTo>
                  <a:cubicBezTo>
                    <a:pt x="2937" y="5304"/>
                    <a:pt x="1885" y="4427"/>
                    <a:pt x="1140" y="3397"/>
                  </a:cubicBezTo>
                  <a:cubicBezTo>
                    <a:pt x="767" y="2915"/>
                    <a:pt x="460" y="2301"/>
                    <a:pt x="395" y="1688"/>
                  </a:cubicBezTo>
                  <a:cubicBezTo>
                    <a:pt x="356" y="838"/>
                    <a:pt x="879" y="345"/>
                    <a:pt x="1649" y="345"/>
                  </a:cubicBezTo>
                  <a:close/>
                  <a:moveTo>
                    <a:pt x="1600" y="0"/>
                  </a:moveTo>
                  <a:cubicBezTo>
                    <a:pt x="899" y="0"/>
                    <a:pt x="263" y="395"/>
                    <a:pt x="132" y="1140"/>
                  </a:cubicBezTo>
                  <a:cubicBezTo>
                    <a:pt x="0" y="1775"/>
                    <a:pt x="219" y="2455"/>
                    <a:pt x="548" y="3002"/>
                  </a:cubicBezTo>
                  <a:cubicBezTo>
                    <a:pt x="1227" y="4230"/>
                    <a:pt x="2433" y="5194"/>
                    <a:pt x="3572" y="5961"/>
                  </a:cubicBezTo>
                  <a:cubicBezTo>
                    <a:pt x="4311" y="6445"/>
                    <a:pt x="5322" y="6937"/>
                    <a:pt x="6257" y="6937"/>
                  </a:cubicBezTo>
                  <a:cubicBezTo>
                    <a:pt x="6824" y="6937"/>
                    <a:pt x="7363" y="6755"/>
                    <a:pt x="7796" y="6281"/>
                  </a:cubicBezTo>
                  <a:lnTo>
                    <a:pt x="7796" y="6281"/>
                  </a:lnTo>
                  <a:cubicBezTo>
                    <a:pt x="7822" y="6266"/>
                    <a:pt x="7844" y="6244"/>
                    <a:pt x="7857" y="6217"/>
                  </a:cubicBezTo>
                  <a:lnTo>
                    <a:pt x="7857" y="6217"/>
                  </a:lnTo>
                  <a:cubicBezTo>
                    <a:pt x="7933" y="6163"/>
                    <a:pt x="7894" y="6073"/>
                    <a:pt x="7827" y="6035"/>
                  </a:cubicBezTo>
                  <a:lnTo>
                    <a:pt x="7827" y="6035"/>
                  </a:lnTo>
                  <a:cubicBezTo>
                    <a:pt x="7109" y="4667"/>
                    <a:pt x="6303" y="3321"/>
                    <a:pt x="5304" y="2148"/>
                  </a:cubicBezTo>
                  <a:cubicBezTo>
                    <a:pt x="4383" y="1096"/>
                    <a:pt x="3090"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200116" y="5194265"/>
              <a:ext cx="292415" cy="255091"/>
            </a:xfrm>
            <a:custGeom>
              <a:rect b="b" l="l" r="r" t="t"/>
              <a:pathLst>
                <a:path extrusionOk="0" h="6937" w="7952">
                  <a:moveTo>
                    <a:pt x="1676" y="351"/>
                  </a:moveTo>
                  <a:cubicBezTo>
                    <a:pt x="1771" y="351"/>
                    <a:pt x="1870" y="358"/>
                    <a:pt x="1973" y="373"/>
                  </a:cubicBezTo>
                  <a:cubicBezTo>
                    <a:pt x="3266" y="570"/>
                    <a:pt x="4339" y="1490"/>
                    <a:pt x="5150" y="2433"/>
                  </a:cubicBezTo>
                  <a:cubicBezTo>
                    <a:pt x="6120" y="3553"/>
                    <a:pt x="6877" y="4864"/>
                    <a:pt x="7590" y="6157"/>
                  </a:cubicBezTo>
                  <a:lnTo>
                    <a:pt x="7590" y="6157"/>
                  </a:lnTo>
                  <a:cubicBezTo>
                    <a:pt x="7217" y="6531"/>
                    <a:pt x="6764" y="6674"/>
                    <a:pt x="6287" y="6674"/>
                  </a:cubicBezTo>
                  <a:cubicBezTo>
                    <a:pt x="5522" y="6674"/>
                    <a:pt x="4698" y="6307"/>
                    <a:pt x="4055" y="5939"/>
                  </a:cubicBezTo>
                  <a:cubicBezTo>
                    <a:pt x="2959" y="5303"/>
                    <a:pt x="1885" y="4427"/>
                    <a:pt x="1162" y="3419"/>
                  </a:cubicBezTo>
                  <a:cubicBezTo>
                    <a:pt x="767" y="2915"/>
                    <a:pt x="460" y="2323"/>
                    <a:pt x="417" y="1687"/>
                  </a:cubicBezTo>
                  <a:cubicBezTo>
                    <a:pt x="358" y="828"/>
                    <a:pt x="892" y="351"/>
                    <a:pt x="1676" y="351"/>
                  </a:cubicBezTo>
                  <a:close/>
                  <a:moveTo>
                    <a:pt x="1622" y="0"/>
                  </a:moveTo>
                  <a:cubicBezTo>
                    <a:pt x="899" y="0"/>
                    <a:pt x="263" y="395"/>
                    <a:pt x="132" y="1140"/>
                  </a:cubicBezTo>
                  <a:cubicBezTo>
                    <a:pt x="0" y="1797"/>
                    <a:pt x="219" y="2455"/>
                    <a:pt x="548" y="3002"/>
                  </a:cubicBezTo>
                  <a:cubicBezTo>
                    <a:pt x="1227" y="4230"/>
                    <a:pt x="2433" y="5194"/>
                    <a:pt x="3594" y="5961"/>
                  </a:cubicBezTo>
                  <a:cubicBezTo>
                    <a:pt x="4333" y="6445"/>
                    <a:pt x="5336" y="6937"/>
                    <a:pt x="6269" y="6937"/>
                  </a:cubicBezTo>
                  <a:cubicBezTo>
                    <a:pt x="6832" y="6937"/>
                    <a:pt x="7370" y="6757"/>
                    <a:pt x="7809" y="6289"/>
                  </a:cubicBezTo>
                  <a:lnTo>
                    <a:pt x="7809" y="6289"/>
                  </a:lnTo>
                  <a:cubicBezTo>
                    <a:pt x="7840" y="6273"/>
                    <a:pt x="7867" y="6247"/>
                    <a:pt x="7881" y="6213"/>
                  </a:cubicBezTo>
                  <a:lnTo>
                    <a:pt x="7881" y="6213"/>
                  </a:lnTo>
                  <a:cubicBezTo>
                    <a:pt x="7951" y="6152"/>
                    <a:pt x="7918" y="6075"/>
                    <a:pt x="7852" y="6041"/>
                  </a:cubicBezTo>
                  <a:lnTo>
                    <a:pt x="7852" y="6041"/>
                  </a:lnTo>
                  <a:cubicBezTo>
                    <a:pt x="7111" y="4671"/>
                    <a:pt x="6326" y="3323"/>
                    <a:pt x="5304" y="2148"/>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107449" y="4462524"/>
              <a:ext cx="291679" cy="254833"/>
            </a:xfrm>
            <a:custGeom>
              <a:rect b="b" l="l" r="r" t="t"/>
              <a:pathLst>
                <a:path extrusionOk="0" h="6930" w="7932">
                  <a:moveTo>
                    <a:pt x="1676" y="330"/>
                  </a:moveTo>
                  <a:cubicBezTo>
                    <a:pt x="1772" y="330"/>
                    <a:pt x="1871" y="337"/>
                    <a:pt x="1973" y="351"/>
                  </a:cubicBezTo>
                  <a:cubicBezTo>
                    <a:pt x="3266" y="548"/>
                    <a:pt x="4340" y="1469"/>
                    <a:pt x="5150" y="2411"/>
                  </a:cubicBezTo>
                  <a:cubicBezTo>
                    <a:pt x="6116" y="3527"/>
                    <a:pt x="6872" y="4853"/>
                    <a:pt x="7582" y="6143"/>
                  </a:cubicBezTo>
                  <a:lnTo>
                    <a:pt x="7582" y="6143"/>
                  </a:lnTo>
                  <a:cubicBezTo>
                    <a:pt x="7208" y="6516"/>
                    <a:pt x="6752" y="6659"/>
                    <a:pt x="6274" y="6659"/>
                  </a:cubicBezTo>
                  <a:cubicBezTo>
                    <a:pt x="5513" y="6659"/>
                    <a:pt x="4694" y="6296"/>
                    <a:pt x="4055" y="5917"/>
                  </a:cubicBezTo>
                  <a:cubicBezTo>
                    <a:pt x="2959" y="5282"/>
                    <a:pt x="1885" y="4405"/>
                    <a:pt x="1162" y="3397"/>
                  </a:cubicBezTo>
                  <a:cubicBezTo>
                    <a:pt x="767" y="2893"/>
                    <a:pt x="461" y="2301"/>
                    <a:pt x="417" y="1666"/>
                  </a:cubicBezTo>
                  <a:cubicBezTo>
                    <a:pt x="358" y="806"/>
                    <a:pt x="892" y="330"/>
                    <a:pt x="1676" y="330"/>
                  </a:cubicBezTo>
                  <a:close/>
                  <a:moveTo>
                    <a:pt x="1622" y="0"/>
                  </a:moveTo>
                  <a:cubicBezTo>
                    <a:pt x="899" y="0"/>
                    <a:pt x="263" y="373"/>
                    <a:pt x="132" y="1118"/>
                  </a:cubicBezTo>
                  <a:cubicBezTo>
                    <a:pt x="0" y="1775"/>
                    <a:pt x="220" y="2433"/>
                    <a:pt x="548" y="2981"/>
                  </a:cubicBezTo>
                  <a:cubicBezTo>
                    <a:pt x="1228" y="4208"/>
                    <a:pt x="2433" y="5172"/>
                    <a:pt x="3595" y="5939"/>
                  </a:cubicBezTo>
                  <a:cubicBezTo>
                    <a:pt x="4338" y="6426"/>
                    <a:pt x="5349" y="6930"/>
                    <a:pt x="6287" y="6930"/>
                  </a:cubicBezTo>
                  <a:cubicBezTo>
                    <a:pt x="6869" y="6930"/>
                    <a:pt x="7423" y="6736"/>
                    <a:pt x="7868" y="6224"/>
                  </a:cubicBezTo>
                  <a:cubicBezTo>
                    <a:pt x="7932" y="6171"/>
                    <a:pt x="7913" y="6092"/>
                    <a:pt x="7865" y="6043"/>
                  </a:cubicBezTo>
                  <a:lnTo>
                    <a:pt x="7865" y="6043"/>
                  </a:lnTo>
                  <a:cubicBezTo>
                    <a:pt x="7121" y="4664"/>
                    <a:pt x="6332" y="3308"/>
                    <a:pt x="5304" y="2126"/>
                  </a:cubicBezTo>
                  <a:cubicBezTo>
                    <a:pt x="4383" y="1096"/>
                    <a:pt x="3090"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267815" y="5399752"/>
              <a:ext cx="292047" cy="255128"/>
            </a:xfrm>
            <a:custGeom>
              <a:rect b="b" l="l" r="r" t="t"/>
              <a:pathLst>
                <a:path extrusionOk="0" h="6938" w="7942">
                  <a:moveTo>
                    <a:pt x="1682" y="352"/>
                  </a:moveTo>
                  <a:cubicBezTo>
                    <a:pt x="1776" y="352"/>
                    <a:pt x="1873" y="359"/>
                    <a:pt x="1973" y="373"/>
                  </a:cubicBezTo>
                  <a:cubicBezTo>
                    <a:pt x="3266" y="548"/>
                    <a:pt x="4340" y="1491"/>
                    <a:pt x="5150" y="2433"/>
                  </a:cubicBezTo>
                  <a:cubicBezTo>
                    <a:pt x="6120" y="3553"/>
                    <a:pt x="6878" y="4865"/>
                    <a:pt x="7591" y="6158"/>
                  </a:cubicBezTo>
                  <a:lnTo>
                    <a:pt x="7591" y="6158"/>
                  </a:lnTo>
                  <a:cubicBezTo>
                    <a:pt x="7226" y="6532"/>
                    <a:pt x="6774" y="6675"/>
                    <a:pt x="6297" y="6675"/>
                  </a:cubicBezTo>
                  <a:cubicBezTo>
                    <a:pt x="5530" y="6675"/>
                    <a:pt x="4698" y="6307"/>
                    <a:pt x="4055" y="5939"/>
                  </a:cubicBezTo>
                  <a:cubicBezTo>
                    <a:pt x="2959" y="5304"/>
                    <a:pt x="1885" y="4427"/>
                    <a:pt x="1162" y="3419"/>
                  </a:cubicBezTo>
                  <a:cubicBezTo>
                    <a:pt x="767" y="2915"/>
                    <a:pt x="461" y="2323"/>
                    <a:pt x="417" y="1688"/>
                  </a:cubicBezTo>
                  <a:cubicBezTo>
                    <a:pt x="358" y="828"/>
                    <a:pt x="909" y="352"/>
                    <a:pt x="1682" y="352"/>
                  </a:cubicBezTo>
                  <a:close/>
                  <a:moveTo>
                    <a:pt x="1622" y="0"/>
                  </a:moveTo>
                  <a:cubicBezTo>
                    <a:pt x="921" y="0"/>
                    <a:pt x="285" y="395"/>
                    <a:pt x="132" y="1140"/>
                  </a:cubicBezTo>
                  <a:cubicBezTo>
                    <a:pt x="0" y="1797"/>
                    <a:pt x="220" y="2455"/>
                    <a:pt x="548" y="3003"/>
                  </a:cubicBezTo>
                  <a:cubicBezTo>
                    <a:pt x="1228" y="4230"/>
                    <a:pt x="2455" y="5194"/>
                    <a:pt x="3594" y="5961"/>
                  </a:cubicBezTo>
                  <a:cubicBezTo>
                    <a:pt x="4334" y="6445"/>
                    <a:pt x="5345" y="6937"/>
                    <a:pt x="6279" y="6937"/>
                  </a:cubicBezTo>
                  <a:cubicBezTo>
                    <a:pt x="6840" y="6937"/>
                    <a:pt x="7374" y="6759"/>
                    <a:pt x="7805" y="6295"/>
                  </a:cubicBezTo>
                  <a:lnTo>
                    <a:pt x="7805" y="6295"/>
                  </a:lnTo>
                  <a:cubicBezTo>
                    <a:pt x="7844" y="6279"/>
                    <a:pt x="7876" y="6246"/>
                    <a:pt x="7889" y="6203"/>
                  </a:cubicBezTo>
                  <a:lnTo>
                    <a:pt x="7889" y="6203"/>
                  </a:lnTo>
                  <a:cubicBezTo>
                    <a:pt x="7942" y="6135"/>
                    <a:pt x="7906" y="6043"/>
                    <a:pt x="7837" y="6014"/>
                  </a:cubicBezTo>
                  <a:lnTo>
                    <a:pt x="7837" y="6014"/>
                  </a:lnTo>
                  <a:cubicBezTo>
                    <a:pt x="7101" y="4653"/>
                    <a:pt x="6320" y="3315"/>
                    <a:pt x="5326" y="2148"/>
                  </a:cubicBezTo>
                  <a:cubicBezTo>
                    <a:pt x="4383" y="1096"/>
                    <a:pt x="3112" y="0"/>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132824" y="3614617"/>
              <a:ext cx="279545" cy="339116"/>
            </a:xfrm>
            <a:custGeom>
              <a:rect b="b" l="l" r="r" t="t"/>
              <a:pathLst>
                <a:path extrusionOk="0" h="9222" w="7602">
                  <a:moveTo>
                    <a:pt x="6358" y="288"/>
                  </a:moveTo>
                  <a:cubicBezTo>
                    <a:pt x="6483" y="288"/>
                    <a:pt x="6605" y="309"/>
                    <a:pt x="6725" y="354"/>
                  </a:cubicBezTo>
                  <a:cubicBezTo>
                    <a:pt x="7273" y="530"/>
                    <a:pt x="7295" y="1253"/>
                    <a:pt x="7273" y="1713"/>
                  </a:cubicBezTo>
                  <a:cubicBezTo>
                    <a:pt x="7163" y="3225"/>
                    <a:pt x="6243" y="4672"/>
                    <a:pt x="5213" y="5767"/>
                  </a:cubicBezTo>
                  <a:cubicBezTo>
                    <a:pt x="3881" y="7203"/>
                    <a:pt x="2114" y="8007"/>
                    <a:pt x="382" y="8816"/>
                  </a:cubicBezTo>
                  <a:lnTo>
                    <a:pt x="382" y="8816"/>
                  </a:lnTo>
                  <a:cubicBezTo>
                    <a:pt x="934" y="5979"/>
                    <a:pt x="2399" y="3135"/>
                    <a:pt x="4599" y="1231"/>
                  </a:cubicBezTo>
                  <a:cubicBezTo>
                    <a:pt x="5022" y="845"/>
                    <a:pt x="5708" y="288"/>
                    <a:pt x="6358" y="288"/>
                  </a:cubicBezTo>
                  <a:close/>
                  <a:moveTo>
                    <a:pt x="6421" y="1"/>
                  </a:moveTo>
                  <a:cubicBezTo>
                    <a:pt x="6121" y="1"/>
                    <a:pt x="5809" y="90"/>
                    <a:pt x="5542" y="201"/>
                  </a:cubicBezTo>
                  <a:cubicBezTo>
                    <a:pt x="4775" y="573"/>
                    <a:pt x="4095" y="1231"/>
                    <a:pt x="3547" y="1823"/>
                  </a:cubicBezTo>
                  <a:cubicBezTo>
                    <a:pt x="2978" y="2458"/>
                    <a:pt x="2474" y="3137"/>
                    <a:pt x="2035" y="3883"/>
                  </a:cubicBezTo>
                  <a:cubicBezTo>
                    <a:pt x="1078" y="5427"/>
                    <a:pt x="380" y="7187"/>
                    <a:pt x="48" y="8992"/>
                  </a:cubicBezTo>
                  <a:lnTo>
                    <a:pt x="48" y="8992"/>
                  </a:lnTo>
                  <a:cubicBezTo>
                    <a:pt x="0" y="9058"/>
                    <a:pt x="29" y="9146"/>
                    <a:pt x="99" y="9185"/>
                  </a:cubicBezTo>
                  <a:lnTo>
                    <a:pt x="99" y="9185"/>
                  </a:lnTo>
                  <a:cubicBezTo>
                    <a:pt x="128" y="9209"/>
                    <a:pt x="165" y="9222"/>
                    <a:pt x="200" y="9222"/>
                  </a:cubicBezTo>
                  <a:cubicBezTo>
                    <a:pt x="242" y="9222"/>
                    <a:pt x="283" y="9204"/>
                    <a:pt x="308" y="9164"/>
                  </a:cubicBezTo>
                  <a:lnTo>
                    <a:pt x="308" y="9164"/>
                  </a:lnTo>
                  <a:cubicBezTo>
                    <a:pt x="2068" y="8360"/>
                    <a:pt x="3889" y="7530"/>
                    <a:pt x="5279" y="6118"/>
                  </a:cubicBezTo>
                  <a:cubicBezTo>
                    <a:pt x="6396" y="4978"/>
                    <a:pt x="7382" y="3488"/>
                    <a:pt x="7558" y="1888"/>
                  </a:cubicBezTo>
                  <a:cubicBezTo>
                    <a:pt x="7602" y="1362"/>
                    <a:pt x="7602" y="727"/>
                    <a:pt x="7207" y="310"/>
                  </a:cubicBezTo>
                  <a:cubicBezTo>
                    <a:pt x="6992" y="84"/>
                    <a:pt x="6712" y="1"/>
                    <a:pt x="6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158344" y="3935460"/>
              <a:ext cx="302380" cy="272006"/>
            </a:xfrm>
            <a:custGeom>
              <a:rect b="b" l="l" r="r" t="t"/>
              <a:pathLst>
                <a:path extrusionOk="0" h="7397" w="8223">
                  <a:moveTo>
                    <a:pt x="6697" y="334"/>
                  </a:moveTo>
                  <a:cubicBezTo>
                    <a:pt x="6876" y="334"/>
                    <a:pt x="7051" y="364"/>
                    <a:pt x="7214" y="439"/>
                  </a:cubicBezTo>
                  <a:cubicBezTo>
                    <a:pt x="7916" y="768"/>
                    <a:pt x="7806" y="1754"/>
                    <a:pt x="7631" y="2368"/>
                  </a:cubicBezTo>
                  <a:cubicBezTo>
                    <a:pt x="7149" y="3836"/>
                    <a:pt x="5943" y="5129"/>
                    <a:pt x="4694" y="6006"/>
                  </a:cubicBezTo>
                  <a:cubicBezTo>
                    <a:pt x="3842" y="6594"/>
                    <a:pt x="2802" y="7122"/>
                    <a:pt x="1779" y="7122"/>
                  </a:cubicBezTo>
                  <a:cubicBezTo>
                    <a:pt x="1317" y="7122"/>
                    <a:pt x="858" y="7014"/>
                    <a:pt x="422" y="6755"/>
                  </a:cubicBezTo>
                  <a:lnTo>
                    <a:pt x="422" y="6755"/>
                  </a:lnTo>
                  <a:cubicBezTo>
                    <a:pt x="1772" y="4486"/>
                    <a:pt x="3105" y="1837"/>
                    <a:pt x="5571" y="636"/>
                  </a:cubicBezTo>
                  <a:cubicBezTo>
                    <a:pt x="5888" y="485"/>
                    <a:pt x="6300" y="334"/>
                    <a:pt x="6697" y="334"/>
                  </a:cubicBezTo>
                  <a:close/>
                  <a:moveTo>
                    <a:pt x="6601" y="1"/>
                  </a:moveTo>
                  <a:cubicBezTo>
                    <a:pt x="5220" y="67"/>
                    <a:pt x="3905" y="1228"/>
                    <a:pt x="3051" y="2214"/>
                  </a:cubicBezTo>
                  <a:cubicBezTo>
                    <a:pt x="1867" y="3595"/>
                    <a:pt x="1013" y="5173"/>
                    <a:pt x="92" y="6707"/>
                  </a:cubicBezTo>
                  <a:cubicBezTo>
                    <a:pt x="0" y="6859"/>
                    <a:pt x="100" y="6980"/>
                    <a:pt x="206" y="6980"/>
                  </a:cubicBezTo>
                  <a:cubicBezTo>
                    <a:pt x="211" y="6980"/>
                    <a:pt x="215" y="6980"/>
                    <a:pt x="219" y="6980"/>
                  </a:cubicBezTo>
                  <a:lnTo>
                    <a:pt x="219" y="6980"/>
                  </a:lnTo>
                  <a:cubicBezTo>
                    <a:pt x="697" y="7275"/>
                    <a:pt x="1213" y="7397"/>
                    <a:pt x="1737" y="7397"/>
                  </a:cubicBezTo>
                  <a:cubicBezTo>
                    <a:pt x="2636" y="7397"/>
                    <a:pt x="3557" y="7036"/>
                    <a:pt x="4344" y="6575"/>
                  </a:cubicBezTo>
                  <a:cubicBezTo>
                    <a:pt x="5768" y="5699"/>
                    <a:pt x="6995" y="4406"/>
                    <a:pt x="7697" y="2916"/>
                  </a:cubicBezTo>
                  <a:cubicBezTo>
                    <a:pt x="8003" y="2258"/>
                    <a:pt x="8223" y="1403"/>
                    <a:pt x="7894" y="724"/>
                  </a:cubicBezTo>
                  <a:cubicBezTo>
                    <a:pt x="7653" y="220"/>
                    <a:pt x="7149"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51005" y="5310283"/>
              <a:ext cx="301718" cy="272558"/>
            </a:xfrm>
            <a:custGeom>
              <a:rect b="b" l="l" r="r" t="t"/>
              <a:pathLst>
                <a:path extrusionOk="0" h="7412" w="8205">
                  <a:moveTo>
                    <a:pt x="6680" y="334"/>
                  </a:moveTo>
                  <a:cubicBezTo>
                    <a:pt x="6858" y="334"/>
                    <a:pt x="7034" y="364"/>
                    <a:pt x="7197" y="439"/>
                  </a:cubicBezTo>
                  <a:cubicBezTo>
                    <a:pt x="7920" y="768"/>
                    <a:pt x="7810" y="1754"/>
                    <a:pt x="7613" y="2368"/>
                  </a:cubicBezTo>
                  <a:cubicBezTo>
                    <a:pt x="7153" y="3836"/>
                    <a:pt x="5948" y="5129"/>
                    <a:pt x="4677" y="6006"/>
                  </a:cubicBezTo>
                  <a:cubicBezTo>
                    <a:pt x="3839" y="6594"/>
                    <a:pt x="2794" y="7122"/>
                    <a:pt x="1766" y="7122"/>
                  </a:cubicBezTo>
                  <a:cubicBezTo>
                    <a:pt x="1302" y="7122"/>
                    <a:pt x="841" y="7014"/>
                    <a:pt x="405" y="6755"/>
                  </a:cubicBezTo>
                  <a:lnTo>
                    <a:pt x="405" y="6755"/>
                  </a:lnTo>
                  <a:cubicBezTo>
                    <a:pt x="1754" y="4486"/>
                    <a:pt x="3087" y="1837"/>
                    <a:pt x="5553" y="636"/>
                  </a:cubicBezTo>
                  <a:cubicBezTo>
                    <a:pt x="5871" y="485"/>
                    <a:pt x="6282" y="334"/>
                    <a:pt x="6680" y="334"/>
                  </a:cubicBezTo>
                  <a:close/>
                  <a:moveTo>
                    <a:pt x="6605" y="1"/>
                  </a:moveTo>
                  <a:cubicBezTo>
                    <a:pt x="5203" y="67"/>
                    <a:pt x="3888" y="1250"/>
                    <a:pt x="3033" y="2236"/>
                  </a:cubicBezTo>
                  <a:cubicBezTo>
                    <a:pt x="1850" y="3595"/>
                    <a:pt x="1017" y="5195"/>
                    <a:pt x="74" y="6729"/>
                  </a:cubicBezTo>
                  <a:cubicBezTo>
                    <a:pt x="0" y="6877"/>
                    <a:pt x="87" y="6985"/>
                    <a:pt x="184" y="6985"/>
                  </a:cubicBezTo>
                  <a:cubicBezTo>
                    <a:pt x="189" y="6985"/>
                    <a:pt x="193" y="6985"/>
                    <a:pt x="197" y="6985"/>
                  </a:cubicBezTo>
                  <a:lnTo>
                    <a:pt x="197" y="6985"/>
                  </a:lnTo>
                  <a:cubicBezTo>
                    <a:pt x="675" y="7287"/>
                    <a:pt x="1189" y="7412"/>
                    <a:pt x="1710" y="7412"/>
                  </a:cubicBezTo>
                  <a:cubicBezTo>
                    <a:pt x="2611" y="7412"/>
                    <a:pt x="3532" y="7040"/>
                    <a:pt x="4326" y="6575"/>
                  </a:cubicBezTo>
                  <a:cubicBezTo>
                    <a:pt x="5750" y="5699"/>
                    <a:pt x="6978" y="4428"/>
                    <a:pt x="7701" y="2915"/>
                  </a:cubicBezTo>
                  <a:cubicBezTo>
                    <a:pt x="7986" y="2258"/>
                    <a:pt x="8205" y="1403"/>
                    <a:pt x="7876" y="724"/>
                  </a:cubicBezTo>
                  <a:cubicBezTo>
                    <a:pt x="7635" y="220"/>
                    <a:pt x="7153" y="1"/>
                    <a:pt x="6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175995" y="4605165"/>
              <a:ext cx="301645" cy="272558"/>
            </a:xfrm>
            <a:custGeom>
              <a:rect b="b" l="l" r="r" t="t"/>
              <a:pathLst>
                <a:path extrusionOk="0" h="7412" w="8203">
                  <a:moveTo>
                    <a:pt x="6678" y="333"/>
                  </a:moveTo>
                  <a:cubicBezTo>
                    <a:pt x="6856" y="333"/>
                    <a:pt x="7032" y="364"/>
                    <a:pt x="7195" y="438"/>
                  </a:cubicBezTo>
                  <a:cubicBezTo>
                    <a:pt x="7918" y="767"/>
                    <a:pt x="7808" y="1753"/>
                    <a:pt x="7611" y="2367"/>
                  </a:cubicBezTo>
                  <a:cubicBezTo>
                    <a:pt x="7129" y="3835"/>
                    <a:pt x="5946" y="5128"/>
                    <a:pt x="4674" y="6005"/>
                  </a:cubicBezTo>
                  <a:cubicBezTo>
                    <a:pt x="3822" y="6593"/>
                    <a:pt x="2782" y="7122"/>
                    <a:pt x="1759" y="7122"/>
                  </a:cubicBezTo>
                  <a:cubicBezTo>
                    <a:pt x="1297" y="7122"/>
                    <a:pt x="839" y="7014"/>
                    <a:pt x="403" y="6754"/>
                  </a:cubicBezTo>
                  <a:lnTo>
                    <a:pt x="403" y="6754"/>
                  </a:lnTo>
                  <a:cubicBezTo>
                    <a:pt x="1752" y="4485"/>
                    <a:pt x="3085" y="1837"/>
                    <a:pt x="5551" y="636"/>
                  </a:cubicBezTo>
                  <a:cubicBezTo>
                    <a:pt x="5869" y="484"/>
                    <a:pt x="6280" y="333"/>
                    <a:pt x="6678" y="333"/>
                  </a:cubicBezTo>
                  <a:close/>
                  <a:moveTo>
                    <a:pt x="6581" y="0"/>
                  </a:moveTo>
                  <a:cubicBezTo>
                    <a:pt x="5200" y="66"/>
                    <a:pt x="3885" y="1249"/>
                    <a:pt x="3031" y="2236"/>
                  </a:cubicBezTo>
                  <a:cubicBezTo>
                    <a:pt x="1847" y="3594"/>
                    <a:pt x="993" y="5194"/>
                    <a:pt x="72" y="6728"/>
                  </a:cubicBezTo>
                  <a:cubicBezTo>
                    <a:pt x="0" y="6872"/>
                    <a:pt x="79" y="6978"/>
                    <a:pt x="173" y="6984"/>
                  </a:cubicBezTo>
                  <a:lnTo>
                    <a:pt x="173" y="6984"/>
                  </a:lnTo>
                  <a:cubicBezTo>
                    <a:pt x="651" y="7287"/>
                    <a:pt x="1168" y="7411"/>
                    <a:pt x="1693" y="7411"/>
                  </a:cubicBezTo>
                  <a:cubicBezTo>
                    <a:pt x="2600" y="7411"/>
                    <a:pt x="3530" y="7040"/>
                    <a:pt x="4324" y="6575"/>
                  </a:cubicBezTo>
                  <a:cubicBezTo>
                    <a:pt x="5748" y="5698"/>
                    <a:pt x="6976" y="4427"/>
                    <a:pt x="7677" y="2915"/>
                  </a:cubicBezTo>
                  <a:cubicBezTo>
                    <a:pt x="7984" y="2257"/>
                    <a:pt x="8203" y="1403"/>
                    <a:pt x="7874" y="723"/>
                  </a:cubicBezTo>
                  <a:cubicBezTo>
                    <a:pt x="7633" y="219"/>
                    <a:pt x="7129" y="0"/>
                    <a:pt x="6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7948" y="3273071"/>
              <a:ext cx="224055" cy="429907"/>
            </a:xfrm>
            <a:custGeom>
              <a:rect b="b" l="l" r="r" t="t"/>
              <a:pathLst>
                <a:path extrusionOk="0" h="11691" w="6093">
                  <a:moveTo>
                    <a:pt x="2584" y="305"/>
                  </a:moveTo>
                  <a:cubicBezTo>
                    <a:pt x="2669" y="305"/>
                    <a:pt x="2757" y="313"/>
                    <a:pt x="2849" y="328"/>
                  </a:cubicBezTo>
                  <a:cubicBezTo>
                    <a:pt x="3770" y="460"/>
                    <a:pt x="4339" y="1271"/>
                    <a:pt x="4646" y="2104"/>
                  </a:cubicBezTo>
                  <a:cubicBezTo>
                    <a:pt x="5194" y="3659"/>
                    <a:pt x="5041" y="5325"/>
                    <a:pt x="4449" y="6859"/>
                  </a:cubicBezTo>
                  <a:cubicBezTo>
                    <a:pt x="3818" y="8541"/>
                    <a:pt x="2723" y="10082"/>
                    <a:pt x="1397" y="11288"/>
                  </a:cubicBezTo>
                  <a:lnTo>
                    <a:pt x="1397" y="11288"/>
                  </a:lnTo>
                  <a:cubicBezTo>
                    <a:pt x="903" y="9781"/>
                    <a:pt x="497" y="8252"/>
                    <a:pt x="351" y="6684"/>
                  </a:cubicBezTo>
                  <a:cubicBezTo>
                    <a:pt x="175" y="5040"/>
                    <a:pt x="263" y="3331"/>
                    <a:pt x="921" y="1797"/>
                  </a:cubicBezTo>
                  <a:cubicBezTo>
                    <a:pt x="1240" y="1078"/>
                    <a:pt x="1723" y="305"/>
                    <a:pt x="2584" y="305"/>
                  </a:cubicBezTo>
                  <a:close/>
                  <a:moveTo>
                    <a:pt x="2624" y="0"/>
                  </a:moveTo>
                  <a:cubicBezTo>
                    <a:pt x="2162" y="0"/>
                    <a:pt x="1714" y="165"/>
                    <a:pt x="1381" y="526"/>
                  </a:cubicBezTo>
                  <a:cubicBezTo>
                    <a:pt x="811" y="1139"/>
                    <a:pt x="482" y="2060"/>
                    <a:pt x="285" y="2871"/>
                  </a:cubicBezTo>
                  <a:cubicBezTo>
                    <a:pt x="66" y="3747"/>
                    <a:pt x="0" y="4646"/>
                    <a:pt x="22" y="5544"/>
                  </a:cubicBezTo>
                  <a:cubicBezTo>
                    <a:pt x="44" y="7572"/>
                    <a:pt x="554" y="9600"/>
                    <a:pt x="1197" y="11481"/>
                  </a:cubicBezTo>
                  <a:lnTo>
                    <a:pt x="1197" y="11481"/>
                  </a:lnTo>
                  <a:cubicBezTo>
                    <a:pt x="1146" y="11579"/>
                    <a:pt x="1229" y="11690"/>
                    <a:pt x="1342" y="11690"/>
                  </a:cubicBezTo>
                  <a:cubicBezTo>
                    <a:pt x="1375" y="11690"/>
                    <a:pt x="1411" y="11681"/>
                    <a:pt x="1447" y="11658"/>
                  </a:cubicBezTo>
                  <a:cubicBezTo>
                    <a:pt x="4011" y="9401"/>
                    <a:pt x="6093" y="5654"/>
                    <a:pt x="4997" y="2169"/>
                  </a:cubicBezTo>
                  <a:cubicBezTo>
                    <a:pt x="4756" y="1380"/>
                    <a:pt x="4296" y="591"/>
                    <a:pt x="3507" y="197"/>
                  </a:cubicBezTo>
                  <a:cubicBezTo>
                    <a:pt x="3224" y="68"/>
                    <a:pt x="2921" y="0"/>
                    <a:pt x="2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20267" y="3693715"/>
              <a:ext cx="689043" cy="2493396"/>
            </a:xfrm>
            <a:custGeom>
              <a:rect b="b" l="l" r="r" t="t"/>
              <a:pathLst>
                <a:path extrusionOk="0" fill="none" h="67806" w="18738">
                  <a:moveTo>
                    <a:pt x="7977" y="0"/>
                  </a:moveTo>
                  <a:cubicBezTo>
                    <a:pt x="7977" y="0"/>
                    <a:pt x="18738" y="34867"/>
                    <a:pt x="0" y="67805"/>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flipH="1">
            <a:off x="10143028" y="-72834"/>
            <a:ext cx="1258044" cy="1064119"/>
          </a:xfrm>
          <a:custGeom>
            <a:rect b="b" l="l" r="r" t="t"/>
            <a:pathLst>
              <a:path extrusionOk="0" h="43931" w="51937">
                <a:moveTo>
                  <a:pt x="37600" y="17870"/>
                </a:moveTo>
                <a:cubicBezTo>
                  <a:pt x="39645" y="17870"/>
                  <a:pt x="42189" y="18161"/>
                  <a:pt x="43496" y="19932"/>
                </a:cubicBezTo>
                <a:cubicBezTo>
                  <a:pt x="44263" y="20984"/>
                  <a:pt x="44417" y="22562"/>
                  <a:pt x="44154" y="23789"/>
                </a:cubicBezTo>
                <a:cubicBezTo>
                  <a:pt x="43650" y="26112"/>
                  <a:pt x="41590" y="27624"/>
                  <a:pt x="39552" y="28544"/>
                </a:cubicBezTo>
                <a:cubicBezTo>
                  <a:pt x="37313" y="29501"/>
                  <a:pt x="34857" y="29906"/>
                  <a:pt x="32432" y="29906"/>
                </a:cubicBezTo>
                <a:cubicBezTo>
                  <a:pt x="32080" y="29906"/>
                  <a:pt x="31728" y="29898"/>
                  <a:pt x="31377" y="29881"/>
                </a:cubicBezTo>
                <a:cubicBezTo>
                  <a:pt x="28835" y="29750"/>
                  <a:pt x="26096" y="29180"/>
                  <a:pt x="24014" y="27602"/>
                </a:cubicBezTo>
                <a:cubicBezTo>
                  <a:pt x="23115" y="26945"/>
                  <a:pt x="22370" y="26046"/>
                  <a:pt x="21954" y="25016"/>
                </a:cubicBezTo>
                <a:cubicBezTo>
                  <a:pt x="21597" y="24083"/>
                  <a:pt x="21515" y="23098"/>
                  <a:pt x="21601" y="22127"/>
                </a:cubicBezTo>
                <a:lnTo>
                  <a:pt x="21601" y="22127"/>
                </a:lnTo>
                <a:cubicBezTo>
                  <a:pt x="21863" y="21984"/>
                  <a:pt x="22127" y="21844"/>
                  <a:pt x="22392" y="21707"/>
                </a:cubicBezTo>
                <a:cubicBezTo>
                  <a:pt x="27016" y="19340"/>
                  <a:pt x="32122" y="17938"/>
                  <a:pt x="37360" y="17872"/>
                </a:cubicBezTo>
                <a:cubicBezTo>
                  <a:pt x="37439" y="17871"/>
                  <a:pt x="37519" y="17870"/>
                  <a:pt x="37600" y="17870"/>
                </a:cubicBezTo>
                <a:close/>
                <a:moveTo>
                  <a:pt x="51747" y="1"/>
                </a:moveTo>
                <a:cubicBezTo>
                  <a:pt x="51730" y="1"/>
                  <a:pt x="51712" y="4"/>
                  <a:pt x="51692" y="11"/>
                </a:cubicBezTo>
                <a:cubicBezTo>
                  <a:pt x="46082" y="2378"/>
                  <a:pt x="40165" y="4065"/>
                  <a:pt x="34686" y="6783"/>
                </a:cubicBezTo>
                <a:cubicBezTo>
                  <a:pt x="29953" y="9150"/>
                  <a:pt x="25263" y="12415"/>
                  <a:pt x="22787" y="17236"/>
                </a:cubicBezTo>
                <a:cubicBezTo>
                  <a:pt x="22051" y="18654"/>
                  <a:pt x="21454" y="20318"/>
                  <a:pt x="21307" y="21966"/>
                </a:cubicBezTo>
                <a:lnTo>
                  <a:pt x="21307" y="21966"/>
                </a:lnTo>
                <a:cubicBezTo>
                  <a:pt x="18282" y="23626"/>
                  <a:pt x="15470" y="25671"/>
                  <a:pt x="12881" y="27931"/>
                </a:cubicBezTo>
                <a:cubicBezTo>
                  <a:pt x="10909" y="29662"/>
                  <a:pt x="9068" y="31525"/>
                  <a:pt x="7358" y="33497"/>
                </a:cubicBezTo>
                <a:cubicBezTo>
                  <a:pt x="5539" y="35557"/>
                  <a:pt x="3786" y="37683"/>
                  <a:pt x="2274" y="39962"/>
                </a:cubicBezTo>
                <a:cubicBezTo>
                  <a:pt x="1463" y="41167"/>
                  <a:pt x="718" y="42438"/>
                  <a:pt x="61" y="43710"/>
                </a:cubicBezTo>
                <a:cubicBezTo>
                  <a:pt x="0" y="43831"/>
                  <a:pt x="117" y="43931"/>
                  <a:pt x="224" y="43931"/>
                </a:cubicBezTo>
                <a:cubicBezTo>
                  <a:pt x="272" y="43931"/>
                  <a:pt x="318" y="43910"/>
                  <a:pt x="346" y="43863"/>
                </a:cubicBezTo>
                <a:cubicBezTo>
                  <a:pt x="1617" y="41255"/>
                  <a:pt x="3326" y="38866"/>
                  <a:pt x="5123" y="36587"/>
                </a:cubicBezTo>
                <a:cubicBezTo>
                  <a:pt x="6657" y="34681"/>
                  <a:pt x="8301" y="32818"/>
                  <a:pt x="10032" y="31065"/>
                </a:cubicBezTo>
                <a:cubicBezTo>
                  <a:pt x="13356" y="27660"/>
                  <a:pt x="17107" y="24625"/>
                  <a:pt x="21284" y="22302"/>
                </a:cubicBezTo>
                <a:lnTo>
                  <a:pt x="21284" y="22302"/>
                </a:lnTo>
                <a:cubicBezTo>
                  <a:pt x="21203" y="23876"/>
                  <a:pt x="21555" y="25419"/>
                  <a:pt x="22611" y="26704"/>
                </a:cubicBezTo>
                <a:cubicBezTo>
                  <a:pt x="24233" y="28676"/>
                  <a:pt x="26885" y="29574"/>
                  <a:pt x="29317" y="29969"/>
                </a:cubicBezTo>
                <a:cubicBezTo>
                  <a:pt x="30328" y="30124"/>
                  <a:pt x="31356" y="30203"/>
                  <a:pt x="32385" y="30203"/>
                </a:cubicBezTo>
                <a:cubicBezTo>
                  <a:pt x="34257" y="30203"/>
                  <a:pt x="36134" y="29944"/>
                  <a:pt x="37930" y="29421"/>
                </a:cubicBezTo>
                <a:cubicBezTo>
                  <a:pt x="40209" y="28742"/>
                  <a:pt x="42642" y="27492"/>
                  <a:pt x="43847" y="25345"/>
                </a:cubicBezTo>
                <a:cubicBezTo>
                  <a:pt x="44395" y="24359"/>
                  <a:pt x="44614" y="23197"/>
                  <a:pt x="44461" y="22058"/>
                </a:cubicBezTo>
                <a:cubicBezTo>
                  <a:pt x="44395" y="21291"/>
                  <a:pt x="44198" y="20523"/>
                  <a:pt x="43759" y="19888"/>
                </a:cubicBezTo>
                <a:cubicBezTo>
                  <a:pt x="43189" y="19011"/>
                  <a:pt x="42247" y="18463"/>
                  <a:pt x="41305" y="18135"/>
                </a:cubicBezTo>
                <a:cubicBezTo>
                  <a:pt x="40231" y="17740"/>
                  <a:pt x="39113" y="17609"/>
                  <a:pt x="37974" y="17587"/>
                </a:cubicBezTo>
                <a:cubicBezTo>
                  <a:pt x="37809" y="17584"/>
                  <a:pt x="37644" y="17583"/>
                  <a:pt x="37479" y="17583"/>
                </a:cubicBezTo>
                <a:cubicBezTo>
                  <a:pt x="36303" y="17583"/>
                  <a:pt x="35116" y="17652"/>
                  <a:pt x="33963" y="17806"/>
                </a:cubicBezTo>
                <a:cubicBezTo>
                  <a:pt x="31355" y="18113"/>
                  <a:pt x="28769" y="18726"/>
                  <a:pt x="26315" y="19669"/>
                </a:cubicBezTo>
                <a:cubicBezTo>
                  <a:pt x="24705" y="20265"/>
                  <a:pt x="23145" y="20978"/>
                  <a:pt x="21637" y="21787"/>
                </a:cubicBezTo>
                <a:lnTo>
                  <a:pt x="21637" y="21787"/>
                </a:lnTo>
                <a:cubicBezTo>
                  <a:pt x="21696" y="21322"/>
                  <a:pt x="21791" y="20862"/>
                  <a:pt x="21910" y="20414"/>
                </a:cubicBezTo>
                <a:cubicBezTo>
                  <a:pt x="23115" y="15395"/>
                  <a:pt x="27213" y="11495"/>
                  <a:pt x="31487" y="8909"/>
                </a:cubicBezTo>
                <a:cubicBezTo>
                  <a:pt x="36549" y="5775"/>
                  <a:pt x="42291" y="3934"/>
                  <a:pt x="47814" y="1852"/>
                </a:cubicBezTo>
                <a:cubicBezTo>
                  <a:pt x="49150" y="1370"/>
                  <a:pt x="50465" y="844"/>
                  <a:pt x="51780" y="296"/>
                </a:cubicBezTo>
                <a:cubicBezTo>
                  <a:pt x="51936" y="218"/>
                  <a:pt x="51884" y="1"/>
                  <a:pt x="51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flipH="1">
            <a:off x="-1612531" y="-407179"/>
            <a:ext cx="4295800" cy="910377"/>
          </a:xfrm>
          <a:custGeom>
            <a:rect b="b" l="l" r="r" t="t"/>
            <a:pathLst>
              <a:path extrusionOk="0" h="24757" w="116821">
                <a:moveTo>
                  <a:pt x="209" y="0"/>
                </a:moveTo>
                <a:cubicBezTo>
                  <a:pt x="87" y="0"/>
                  <a:pt x="1" y="214"/>
                  <a:pt x="149" y="288"/>
                </a:cubicBezTo>
                <a:cubicBezTo>
                  <a:pt x="7928" y="5131"/>
                  <a:pt x="15906" y="9733"/>
                  <a:pt x="24189" y="13612"/>
                </a:cubicBezTo>
                <a:cubicBezTo>
                  <a:pt x="32386" y="17447"/>
                  <a:pt x="40932" y="20647"/>
                  <a:pt x="49786" y="22619"/>
                </a:cubicBezTo>
                <a:cubicBezTo>
                  <a:pt x="55900" y="23987"/>
                  <a:pt x="62157" y="24757"/>
                  <a:pt x="68427" y="24757"/>
                </a:cubicBezTo>
                <a:cubicBezTo>
                  <a:pt x="70293" y="24757"/>
                  <a:pt x="72160" y="24688"/>
                  <a:pt x="74024" y="24548"/>
                </a:cubicBezTo>
                <a:cubicBezTo>
                  <a:pt x="81651" y="23978"/>
                  <a:pt x="89233" y="22269"/>
                  <a:pt x="96268" y="19288"/>
                </a:cubicBezTo>
                <a:cubicBezTo>
                  <a:pt x="103237" y="16330"/>
                  <a:pt x="109636" y="12122"/>
                  <a:pt x="114808" y="6621"/>
                </a:cubicBezTo>
                <a:cubicBezTo>
                  <a:pt x="115465" y="5920"/>
                  <a:pt x="116101" y="5175"/>
                  <a:pt x="116737" y="4474"/>
                </a:cubicBezTo>
                <a:cubicBezTo>
                  <a:pt x="116821" y="4373"/>
                  <a:pt x="116724" y="4233"/>
                  <a:pt x="116615" y="4233"/>
                </a:cubicBezTo>
                <a:cubicBezTo>
                  <a:pt x="116582" y="4233"/>
                  <a:pt x="116548" y="4246"/>
                  <a:pt x="116517" y="4276"/>
                </a:cubicBezTo>
                <a:cubicBezTo>
                  <a:pt x="111630" y="10084"/>
                  <a:pt x="105450" y="14664"/>
                  <a:pt x="98635" y="17929"/>
                </a:cubicBezTo>
                <a:cubicBezTo>
                  <a:pt x="91666" y="21239"/>
                  <a:pt x="84105" y="23233"/>
                  <a:pt x="76457" y="24066"/>
                </a:cubicBezTo>
                <a:cubicBezTo>
                  <a:pt x="73820" y="24342"/>
                  <a:pt x="71174" y="24476"/>
                  <a:pt x="68528" y="24476"/>
                </a:cubicBezTo>
                <a:cubicBezTo>
                  <a:pt x="63212" y="24476"/>
                  <a:pt x="57895" y="23936"/>
                  <a:pt x="52657" y="22926"/>
                </a:cubicBezTo>
                <a:cubicBezTo>
                  <a:pt x="43781" y="21239"/>
                  <a:pt x="35213" y="18280"/>
                  <a:pt x="26973" y="14576"/>
                </a:cubicBezTo>
                <a:cubicBezTo>
                  <a:pt x="18754" y="10873"/>
                  <a:pt x="10821" y="6490"/>
                  <a:pt x="3107" y="1778"/>
                </a:cubicBezTo>
                <a:cubicBezTo>
                  <a:pt x="2165" y="1208"/>
                  <a:pt x="1222" y="638"/>
                  <a:pt x="280" y="25"/>
                </a:cubicBezTo>
                <a:cubicBezTo>
                  <a:pt x="256" y="8"/>
                  <a:pt x="232"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1995025" y="6926795"/>
            <a:ext cx="4295800" cy="868640"/>
          </a:xfrm>
          <a:custGeom>
            <a:rect b="b" l="l" r="r" t="t"/>
            <a:pathLst>
              <a:path extrusionOk="0" h="23622" w="116821">
                <a:moveTo>
                  <a:pt x="51911" y="0"/>
                </a:moveTo>
                <a:cubicBezTo>
                  <a:pt x="48255" y="0"/>
                  <a:pt x="44601" y="248"/>
                  <a:pt x="40969" y="775"/>
                </a:cubicBezTo>
                <a:cubicBezTo>
                  <a:pt x="33430" y="1849"/>
                  <a:pt x="26001" y="4062"/>
                  <a:pt x="19207" y="7525"/>
                </a:cubicBezTo>
                <a:cubicBezTo>
                  <a:pt x="12523" y="10922"/>
                  <a:pt x="6453" y="15546"/>
                  <a:pt x="1653" y="21353"/>
                </a:cubicBezTo>
                <a:cubicBezTo>
                  <a:pt x="1106" y="22033"/>
                  <a:pt x="558" y="22712"/>
                  <a:pt x="32" y="23435"/>
                </a:cubicBezTo>
                <a:cubicBezTo>
                  <a:pt x="1" y="23528"/>
                  <a:pt x="112" y="23621"/>
                  <a:pt x="219" y="23621"/>
                </a:cubicBezTo>
                <a:cubicBezTo>
                  <a:pt x="263" y="23621"/>
                  <a:pt x="306" y="23605"/>
                  <a:pt x="338" y="23567"/>
                </a:cubicBezTo>
                <a:cubicBezTo>
                  <a:pt x="4831" y="17496"/>
                  <a:pt x="10682" y="12565"/>
                  <a:pt x="17279" y="8884"/>
                </a:cubicBezTo>
                <a:cubicBezTo>
                  <a:pt x="23853" y="5224"/>
                  <a:pt x="31085" y="2769"/>
                  <a:pt x="38471" y="1454"/>
                </a:cubicBezTo>
                <a:cubicBezTo>
                  <a:pt x="42929" y="657"/>
                  <a:pt x="47424" y="285"/>
                  <a:pt x="51921" y="285"/>
                </a:cubicBezTo>
                <a:cubicBezTo>
                  <a:pt x="55337" y="285"/>
                  <a:pt x="58755" y="500"/>
                  <a:pt x="62161" y="907"/>
                </a:cubicBezTo>
                <a:cubicBezTo>
                  <a:pt x="71212" y="2002"/>
                  <a:pt x="80065" y="4391"/>
                  <a:pt x="88568" y="7569"/>
                </a:cubicBezTo>
                <a:cubicBezTo>
                  <a:pt x="97181" y="10746"/>
                  <a:pt x="105487" y="14713"/>
                  <a:pt x="113573" y="18986"/>
                </a:cubicBezTo>
                <a:cubicBezTo>
                  <a:pt x="114582" y="19512"/>
                  <a:pt x="115568" y="20038"/>
                  <a:pt x="116532" y="20586"/>
                </a:cubicBezTo>
                <a:cubicBezTo>
                  <a:pt x="116553" y="20594"/>
                  <a:pt x="116573" y="20597"/>
                  <a:pt x="116592" y="20597"/>
                </a:cubicBezTo>
                <a:cubicBezTo>
                  <a:pt x="116734" y="20597"/>
                  <a:pt x="116821" y="20401"/>
                  <a:pt x="116685" y="20323"/>
                </a:cubicBezTo>
                <a:cubicBezTo>
                  <a:pt x="108533" y="15940"/>
                  <a:pt x="100271" y="11842"/>
                  <a:pt x="91658" y="8445"/>
                </a:cubicBezTo>
                <a:cubicBezTo>
                  <a:pt x="83090" y="5070"/>
                  <a:pt x="74192" y="2397"/>
                  <a:pt x="65075" y="1016"/>
                </a:cubicBezTo>
                <a:cubicBezTo>
                  <a:pt x="60708" y="358"/>
                  <a:pt x="56308" y="0"/>
                  <a:pt x="5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9"/>
          <p:cNvGrpSpPr/>
          <p:nvPr/>
        </p:nvGrpSpPr>
        <p:grpSpPr>
          <a:xfrm>
            <a:off x="9865481" y="6816608"/>
            <a:ext cx="1207432" cy="952396"/>
            <a:chOff x="5566972" y="2005403"/>
            <a:chExt cx="1505901" cy="1187823"/>
          </a:xfrm>
        </p:grpSpPr>
        <p:sp>
          <p:nvSpPr>
            <p:cNvPr id="275" name="Google Shape;275;p9"/>
            <p:cNvSpPr/>
            <p:nvPr/>
          </p:nvSpPr>
          <p:spPr>
            <a:xfrm>
              <a:off x="6233100" y="2005403"/>
              <a:ext cx="839774" cy="763985"/>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6436195" y="2136756"/>
              <a:ext cx="525442" cy="932440"/>
            </a:xfrm>
            <a:custGeom>
              <a:rect b="b" l="l" r="r" t="t"/>
              <a:pathLst>
                <a:path extrusionOk="0" fill="none" h="25357" w="14289">
                  <a:moveTo>
                    <a:pt x="0" y="1"/>
                  </a:moveTo>
                  <a:cubicBezTo>
                    <a:pt x="0" y="1"/>
                    <a:pt x="9468" y="20864"/>
                    <a:pt x="14289" y="25356"/>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806794" y="2575970"/>
              <a:ext cx="1022680" cy="318340"/>
            </a:xfrm>
            <a:custGeom>
              <a:rect b="b" l="l" r="r" t="t"/>
              <a:pathLst>
                <a:path extrusionOk="0" fill="none" h="8657" w="27811">
                  <a:moveTo>
                    <a:pt x="1" y="0"/>
                  </a:moveTo>
                  <a:cubicBezTo>
                    <a:pt x="1" y="0"/>
                    <a:pt x="21236" y="8657"/>
                    <a:pt x="27811" y="8591"/>
                  </a:cubicBezTo>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rot="-2700000">
              <a:off x="5714102" y="2244204"/>
              <a:ext cx="839787" cy="763998"/>
            </a:xfrm>
            <a:custGeom>
              <a:rect b="b" l="l" r="r" t="t"/>
              <a:pathLst>
                <a:path extrusionOk="0" fill="none" h="20776" w="22837">
                  <a:moveTo>
                    <a:pt x="2784" y="0"/>
                  </a:moveTo>
                  <a:cubicBezTo>
                    <a:pt x="2784" y="0"/>
                    <a:pt x="1" y="10191"/>
                    <a:pt x="14158" y="20776"/>
                  </a:cubicBezTo>
                  <a:cubicBezTo>
                    <a:pt x="14158" y="20732"/>
                    <a:pt x="22836" y="5457"/>
                    <a:pt x="2784"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9" name="Shape 279"/>
        <p:cNvGrpSpPr/>
        <p:nvPr/>
      </p:nvGrpSpPr>
      <p:grpSpPr>
        <a:xfrm>
          <a:off x="0" y="0"/>
          <a:ext cx="0" cy="0"/>
          <a:chOff x="0" y="0"/>
          <a:chExt cx="0" cy="0"/>
        </a:xfrm>
      </p:grpSpPr>
      <p:sp>
        <p:nvSpPr>
          <p:cNvPr id="280" name="Google Shape;280;p10"/>
          <p:cNvSpPr txBox="1"/>
          <p:nvPr>
            <p:ph type="title"/>
          </p:nvPr>
        </p:nvSpPr>
        <p:spPr>
          <a:xfrm>
            <a:off x="841679" y="5902143"/>
            <a:ext cx="9006000" cy="842100"/>
          </a:xfrm>
          <a:prstGeom prst="rect">
            <a:avLst/>
          </a:prstGeom>
          <a:solidFill>
            <a:schemeClr val="accent2"/>
          </a:solidFill>
        </p:spPr>
        <p:txBody>
          <a:bodyPr anchorCtr="0" anchor="t" bIns="116050" lIns="116050" spcFirstLastPara="1" rIns="116050" wrap="square" tIns="116050">
            <a:noAutofit/>
          </a:bodyPr>
          <a:lstStyle>
            <a:lvl1pPr lvl="0" rtl="0" algn="ctr">
              <a:spcBef>
                <a:spcPts val="0"/>
              </a:spcBef>
              <a:spcAft>
                <a:spcPts val="0"/>
              </a:spcAft>
              <a:buSzPts val="4000"/>
              <a:buNone/>
              <a:defRPr>
                <a:solidFill>
                  <a:schemeClr val="lt1"/>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3350" y="425675"/>
            <a:ext cx="9182400" cy="842100"/>
          </a:xfrm>
          <a:prstGeom prst="rect">
            <a:avLst/>
          </a:prstGeom>
          <a:noFill/>
          <a:ln>
            <a:noFill/>
          </a:ln>
        </p:spPr>
        <p:txBody>
          <a:bodyPr anchorCtr="0" anchor="t" bIns="116050" lIns="116050" spcFirstLastPara="1" rIns="116050" wrap="square" tIns="116050">
            <a:noAutofit/>
          </a:bodyPr>
          <a:lstStyle>
            <a:lvl1pPr lvl="0"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2pPr>
            <a:lvl3pPr lvl="2"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3pPr>
            <a:lvl4pPr lvl="3"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4pPr>
            <a:lvl5pPr lvl="4"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5pPr>
            <a:lvl6pPr lvl="5"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6pPr>
            <a:lvl7pPr lvl="6"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7pPr>
            <a:lvl8pPr lvl="7"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8pPr>
            <a:lvl9pPr lvl="8" rtl="0">
              <a:spcBef>
                <a:spcPts val="0"/>
              </a:spcBef>
              <a:spcAft>
                <a:spcPts val="0"/>
              </a:spcAft>
              <a:buClr>
                <a:schemeClr val="dk1"/>
              </a:buClr>
              <a:buSzPts val="4000"/>
              <a:buFont typeface="Montserrat Alternates"/>
              <a:buNone/>
              <a:defRPr b="1" sz="4000">
                <a:solidFill>
                  <a:schemeClr val="dk1"/>
                </a:solidFill>
                <a:latin typeface="Montserrat Alternates"/>
                <a:ea typeface="Montserrat Alternates"/>
                <a:cs typeface="Montserrat Alternates"/>
                <a:sym typeface="Montserrat Alternates"/>
              </a:defRPr>
            </a:lvl9pPr>
          </a:lstStyle>
          <a:p/>
        </p:txBody>
      </p:sp>
      <p:sp>
        <p:nvSpPr>
          <p:cNvPr id="7" name="Google Shape;7;p1"/>
          <p:cNvSpPr txBox="1"/>
          <p:nvPr>
            <p:ph idx="1" type="body"/>
          </p:nvPr>
        </p:nvSpPr>
        <p:spPr>
          <a:xfrm>
            <a:off x="833759" y="1694397"/>
            <a:ext cx="9021600" cy="5022900"/>
          </a:xfrm>
          <a:prstGeom prst="rect">
            <a:avLst/>
          </a:prstGeom>
          <a:noFill/>
          <a:ln>
            <a:noFill/>
          </a:ln>
        </p:spPr>
        <p:txBody>
          <a:bodyPr anchorCtr="0" anchor="t" bIns="116050" lIns="116050" spcFirstLastPara="1" rIns="116050" wrap="square" tIns="116050">
            <a:noAutofit/>
          </a:bodyPr>
          <a:lstStyle>
            <a:lvl1pPr indent="-342900" lvl="0" marL="457200">
              <a:lnSpc>
                <a:spcPct val="115000"/>
              </a:lnSpc>
              <a:spcBef>
                <a:spcPts val="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1pPr>
            <a:lvl2pPr indent="-342900" lvl="1" marL="9144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2pPr>
            <a:lvl3pPr indent="-342900" lvl="2" marL="13716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3pPr>
            <a:lvl4pPr indent="-342900" lvl="3" marL="18288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4pPr>
            <a:lvl5pPr indent="-342900" lvl="4" marL="22860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5pPr>
            <a:lvl6pPr indent="-342900" lvl="5" marL="27432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6pPr>
            <a:lvl7pPr indent="-342900" lvl="6" marL="32004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7pPr>
            <a:lvl8pPr indent="-342900" lvl="7" marL="3657600">
              <a:lnSpc>
                <a:spcPct val="115000"/>
              </a:lnSpc>
              <a:spcBef>
                <a:spcPts val="2000"/>
              </a:spcBef>
              <a:spcAft>
                <a:spcPts val="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8pPr>
            <a:lvl9pPr indent="-342900" lvl="8" marL="4114800">
              <a:lnSpc>
                <a:spcPct val="115000"/>
              </a:lnSpc>
              <a:spcBef>
                <a:spcPts val="2000"/>
              </a:spcBef>
              <a:spcAft>
                <a:spcPts val="2000"/>
              </a:spcAft>
              <a:buClr>
                <a:schemeClr val="dk1"/>
              </a:buClr>
              <a:buSzPts val="1800"/>
              <a:buFont typeface="Kodchasan Medium"/>
              <a:buChar char="■"/>
              <a:defRPr sz="1800">
                <a:solidFill>
                  <a:schemeClr val="dk1"/>
                </a:solidFill>
                <a:latin typeface="Kodchasan Medium"/>
                <a:ea typeface="Kodchasan Medium"/>
                <a:cs typeface="Kodchasan Medium"/>
                <a:sym typeface="Kodchasan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75">
          <p15:clr>
            <a:srgbClr val="EA4335"/>
          </p15:clr>
        </p15:guide>
        <p15:guide id="2" pos="6259">
          <p15:clr>
            <a:srgbClr val="EA4335"/>
          </p15:clr>
        </p15:guide>
        <p15:guide id="3" orient="horz" pos="345">
          <p15:clr>
            <a:srgbClr val="EA4335"/>
          </p15:clr>
        </p15:guide>
        <p15:guide id="4" orient="horz" pos="441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2"/>
          <p:cNvSpPr txBox="1"/>
          <p:nvPr>
            <p:ph type="ctrTitle"/>
          </p:nvPr>
        </p:nvSpPr>
        <p:spPr>
          <a:xfrm>
            <a:off x="753350" y="1561200"/>
            <a:ext cx="6138900" cy="3343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Whitebox Testing Dan </a:t>
            </a:r>
            <a:r>
              <a:rPr lang="en">
                <a:solidFill>
                  <a:schemeClr val="dk2"/>
                </a:solidFill>
              </a:rPr>
              <a:t>Unit Testing</a:t>
            </a:r>
            <a:endParaRPr>
              <a:solidFill>
                <a:schemeClr val="dk2"/>
              </a:solidFill>
            </a:endParaRPr>
          </a:p>
        </p:txBody>
      </p:sp>
      <p:sp>
        <p:nvSpPr>
          <p:cNvPr id="670" name="Google Shape;670;p22"/>
          <p:cNvSpPr txBox="1"/>
          <p:nvPr>
            <p:ph idx="1" type="subTitle"/>
          </p:nvPr>
        </p:nvSpPr>
        <p:spPr>
          <a:xfrm>
            <a:off x="753350" y="4904400"/>
            <a:ext cx="5294100" cy="1391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Nama : Nela Sirait </a:t>
            </a:r>
            <a:endParaRPr/>
          </a:p>
          <a:p>
            <a:pPr indent="0" lvl="0" marL="0" rtl="0" algn="l">
              <a:spcBef>
                <a:spcPts val="0"/>
              </a:spcBef>
              <a:spcAft>
                <a:spcPts val="0"/>
              </a:spcAft>
              <a:buNone/>
            </a:pPr>
            <a:r>
              <a:rPr lang="en"/>
              <a:t>Nim : 201011400900</a:t>
            </a:r>
            <a:endParaRPr/>
          </a:p>
          <a:p>
            <a:pPr indent="0" lvl="0" marL="0" rtl="0" algn="l">
              <a:spcBef>
                <a:spcPts val="0"/>
              </a:spcBef>
              <a:spcAft>
                <a:spcPts val="0"/>
              </a:spcAft>
              <a:buNone/>
            </a:pPr>
            <a:r>
              <a:rPr lang="en"/>
              <a:t>Kelas : 07Tple008</a:t>
            </a:r>
            <a:endParaRPr/>
          </a:p>
          <a:p>
            <a:pPr indent="0" lvl="0" marL="0" rtl="0" algn="l">
              <a:spcBef>
                <a:spcPts val="0"/>
              </a:spcBef>
              <a:spcAft>
                <a:spcPts val="0"/>
              </a:spcAft>
              <a:buNone/>
            </a:pPr>
            <a:r>
              <a:rPr lang="en"/>
              <a:t>UTS Testing Qa Dan perangkat Lunak </a:t>
            </a:r>
            <a:endParaRPr/>
          </a:p>
          <a:p>
            <a:pPr indent="0" lvl="0" marL="0" rtl="0" algn="l">
              <a:spcBef>
                <a:spcPts val="0"/>
              </a:spcBef>
              <a:spcAft>
                <a:spcPts val="0"/>
              </a:spcAft>
              <a:buNone/>
            </a:pPr>
            <a:r>
              <a:t/>
            </a:r>
            <a:endParaRPr/>
          </a:p>
        </p:txBody>
      </p:sp>
      <p:grpSp>
        <p:nvGrpSpPr>
          <p:cNvPr id="671" name="Google Shape;671;p22"/>
          <p:cNvGrpSpPr/>
          <p:nvPr/>
        </p:nvGrpSpPr>
        <p:grpSpPr>
          <a:xfrm>
            <a:off x="7025828" y="2647077"/>
            <a:ext cx="3435671" cy="2985993"/>
            <a:chOff x="7514238" y="5051850"/>
            <a:chExt cx="2947050" cy="2561325"/>
          </a:xfrm>
        </p:grpSpPr>
        <p:sp>
          <p:nvSpPr>
            <p:cNvPr id="672" name="Google Shape;672;p22"/>
            <p:cNvSpPr/>
            <p:nvPr/>
          </p:nvSpPr>
          <p:spPr>
            <a:xfrm>
              <a:off x="8214413" y="7202250"/>
              <a:ext cx="1989900" cy="410925"/>
            </a:xfrm>
            <a:custGeom>
              <a:rect b="b" l="l" r="r" t="t"/>
              <a:pathLst>
                <a:path extrusionOk="0" h="16437" w="79596">
                  <a:moveTo>
                    <a:pt x="39798" y="1"/>
                  </a:moveTo>
                  <a:cubicBezTo>
                    <a:pt x="17817" y="1"/>
                    <a:pt x="1" y="3682"/>
                    <a:pt x="1" y="8219"/>
                  </a:cubicBezTo>
                  <a:cubicBezTo>
                    <a:pt x="1" y="12755"/>
                    <a:pt x="17817" y="16437"/>
                    <a:pt x="39798" y="16437"/>
                  </a:cubicBezTo>
                  <a:cubicBezTo>
                    <a:pt x="61779" y="16437"/>
                    <a:pt x="79596" y="12755"/>
                    <a:pt x="79596" y="8219"/>
                  </a:cubicBezTo>
                  <a:cubicBezTo>
                    <a:pt x="79596" y="3682"/>
                    <a:pt x="61779" y="1"/>
                    <a:pt x="39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7576688" y="5563425"/>
              <a:ext cx="2151525" cy="1960175"/>
            </a:xfrm>
            <a:custGeom>
              <a:rect b="b" l="l" r="r" t="t"/>
              <a:pathLst>
                <a:path extrusionOk="0" h="78407" w="86061">
                  <a:moveTo>
                    <a:pt x="43031" y="1"/>
                  </a:moveTo>
                  <a:cubicBezTo>
                    <a:pt x="32999" y="1"/>
                    <a:pt x="22967" y="3830"/>
                    <a:pt x="15319" y="11489"/>
                  </a:cubicBezTo>
                  <a:cubicBezTo>
                    <a:pt x="0" y="26808"/>
                    <a:pt x="0" y="51616"/>
                    <a:pt x="15319" y="66934"/>
                  </a:cubicBezTo>
                  <a:cubicBezTo>
                    <a:pt x="22967" y="74583"/>
                    <a:pt x="32999" y="78407"/>
                    <a:pt x="43031" y="78407"/>
                  </a:cubicBezTo>
                  <a:cubicBezTo>
                    <a:pt x="53062" y="78407"/>
                    <a:pt x="63094" y="74583"/>
                    <a:pt x="70742" y="66934"/>
                  </a:cubicBezTo>
                  <a:cubicBezTo>
                    <a:pt x="86061" y="51616"/>
                    <a:pt x="86061" y="26808"/>
                    <a:pt x="70742" y="11489"/>
                  </a:cubicBezTo>
                  <a:cubicBezTo>
                    <a:pt x="63094" y="3830"/>
                    <a:pt x="53062" y="1"/>
                    <a:pt x="43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7588188" y="5557000"/>
              <a:ext cx="1959775" cy="1960300"/>
            </a:xfrm>
            <a:custGeom>
              <a:rect b="b" l="l" r="r" t="t"/>
              <a:pathLst>
                <a:path extrusionOk="0" h="78412" w="78391">
                  <a:moveTo>
                    <a:pt x="39207" y="0"/>
                  </a:moveTo>
                  <a:cubicBezTo>
                    <a:pt x="17555" y="0"/>
                    <a:pt x="1" y="17554"/>
                    <a:pt x="1" y="39206"/>
                  </a:cubicBezTo>
                  <a:cubicBezTo>
                    <a:pt x="1" y="60858"/>
                    <a:pt x="17555" y="78412"/>
                    <a:pt x="39207" y="78412"/>
                  </a:cubicBezTo>
                  <a:cubicBezTo>
                    <a:pt x="60859" y="78412"/>
                    <a:pt x="78391" y="60858"/>
                    <a:pt x="78391" y="39206"/>
                  </a:cubicBezTo>
                  <a:cubicBezTo>
                    <a:pt x="78391" y="17554"/>
                    <a:pt x="60859" y="0"/>
                    <a:pt x="39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8358042" y="5557000"/>
              <a:ext cx="841583" cy="1069516"/>
            </a:xfrm>
            <a:custGeom>
              <a:rect b="b" l="l" r="r" t="t"/>
              <a:pathLst>
                <a:path extrusionOk="0" h="54456" w="42845">
                  <a:moveTo>
                    <a:pt x="16476" y="1"/>
                  </a:moveTo>
                  <a:cubicBezTo>
                    <a:pt x="12609" y="1"/>
                    <a:pt x="9099" y="993"/>
                    <a:pt x="6619" y="3413"/>
                  </a:cubicBezTo>
                  <a:cubicBezTo>
                    <a:pt x="1" y="9856"/>
                    <a:pt x="1535" y="25547"/>
                    <a:pt x="8723" y="32144"/>
                  </a:cubicBezTo>
                  <a:cubicBezTo>
                    <a:pt x="12646" y="35760"/>
                    <a:pt x="16306" y="34883"/>
                    <a:pt x="19505" y="39485"/>
                  </a:cubicBezTo>
                  <a:cubicBezTo>
                    <a:pt x="23954" y="45819"/>
                    <a:pt x="20579" y="52590"/>
                    <a:pt x="23757" y="54146"/>
                  </a:cubicBezTo>
                  <a:cubicBezTo>
                    <a:pt x="24180" y="54357"/>
                    <a:pt x="24681" y="54456"/>
                    <a:pt x="25233" y="54456"/>
                  </a:cubicBezTo>
                  <a:cubicBezTo>
                    <a:pt x="28648" y="54456"/>
                    <a:pt x="34018" y="50652"/>
                    <a:pt x="35131" y="45841"/>
                  </a:cubicBezTo>
                  <a:cubicBezTo>
                    <a:pt x="36577" y="39660"/>
                    <a:pt x="29762" y="36614"/>
                    <a:pt x="30485" y="30040"/>
                  </a:cubicBezTo>
                  <a:cubicBezTo>
                    <a:pt x="31427" y="21800"/>
                    <a:pt x="42845" y="20353"/>
                    <a:pt x="42845" y="15006"/>
                  </a:cubicBezTo>
                  <a:cubicBezTo>
                    <a:pt x="42845" y="8895"/>
                    <a:pt x="28055" y="1"/>
                    <a:pt x="16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7920775" y="6588625"/>
              <a:ext cx="1145093" cy="931344"/>
            </a:xfrm>
            <a:custGeom>
              <a:rect b="b" l="l" r="r" t="t"/>
              <a:pathLst>
                <a:path extrusionOk="0" h="47103" w="39930">
                  <a:moveTo>
                    <a:pt x="14063" y="1"/>
                  </a:moveTo>
                  <a:cubicBezTo>
                    <a:pt x="10790" y="1"/>
                    <a:pt x="6609" y="9438"/>
                    <a:pt x="4690" y="15451"/>
                  </a:cubicBezTo>
                  <a:cubicBezTo>
                    <a:pt x="2170" y="23406"/>
                    <a:pt x="0" y="30244"/>
                    <a:pt x="3353" y="36468"/>
                  </a:cubicBezTo>
                  <a:cubicBezTo>
                    <a:pt x="6776" y="42888"/>
                    <a:pt x="15204" y="47102"/>
                    <a:pt x="23015" y="47102"/>
                  </a:cubicBezTo>
                  <a:cubicBezTo>
                    <a:pt x="26855" y="47102"/>
                    <a:pt x="30546" y="46084"/>
                    <a:pt x="33421" y="43809"/>
                  </a:cubicBezTo>
                  <a:cubicBezTo>
                    <a:pt x="37782" y="40390"/>
                    <a:pt x="39929" y="34364"/>
                    <a:pt x="39403" y="28951"/>
                  </a:cubicBezTo>
                  <a:cubicBezTo>
                    <a:pt x="39031" y="24853"/>
                    <a:pt x="36795" y="18629"/>
                    <a:pt x="32281" y="17204"/>
                  </a:cubicBezTo>
                  <a:cubicBezTo>
                    <a:pt x="31674" y="17010"/>
                    <a:pt x="31118" y="16932"/>
                    <a:pt x="30599" y="16932"/>
                  </a:cubicBezTo>
                  <a:cubicBezTo>
                    <a:pt x="28387" y="16932"/>
                    <a:pt x="26843" y="18357"/>
                    <a:pt x="24846" y="18357"/>
                  </a:cubicBezTo>
                  <a:cubicBezTo>
                    <a:pt x="24452" y="18357"/>
                    <a:pt x="24040" y="18301"/>
                    <a:pt x="23603" y="18169"/>
                  </a:cubicBezTo>
                  <a:cubicBezTo>
                    <a:pt x="16940" y="16130"/>
                    <a:pt x="18387" y="680"/>
                    <a:pt x="14333" y="23"/>
                  </a:cubicBezTo>
                  <a:cubicBezTo>
                    <a:pt x="14243" y="8"/>
                    <a:pt x="14153" y="1"/>
                    <a:pt x="140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7580000" y="5991975"/>
              <a:ext cx="313973" cy="934801"/>
            </a:xfrm>
            <a:custGeom>
              <a:rect b="b" l="l" r="r" t="t"/>
              <a:pathLst>
                <a:path extrusionOk="0" h="47871" w="19133">
                  <a:moveTo>
                    <a:pt x="13652" y="1"/>
                  </a:moveTo>
                  <a:cubicBezTo>
                    <a:pt x="9093" y="1"/>
                    <a:pt x="989" y="13177"/>
                    <a:pt x="439" y="26457"/>
                  </a:cubicBezTo>
                  <a:cubicBezTo>
                    <a:pt x="0" y="36253"/>
                    <a:pt x="3573" y="47692"/>
                    <a:pt x="7561" y="47868"/>
                  </a:cubicBezTo>
                  <a:cubicBezTo>
                    <a:pt x="7601" y="47870"/>
                    <a:pt x="7640" y="47871"/>
                    <a:pt x="7680" y="47871"/>
                  </a:cubicBezTo>
                  <a:cubicBezTo>
                    <a:pt x="11979" y="47871"/>
                    <a:pt x="16230" y="34942"/>
                    <a:pt x="17598" y="25887"/>
                  </a:cubicBezTo>
                  <a:cubicBezTo>
                    <a:pt x="19132" y="15696"/>
                    <a:pt x="18409" y="969"/>
                    <a:pt x="14114" y="49"/>
                  </a:cubicBezTo>
                  <a:cubicBezTo>
                    <a:pt x="13964" y="17"/>
                    <a:pt x="13810" y="1"/>
                    <a:pt x="136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9031838" y="6597125"/>
              <a:ext cx="373925" cy="335625"/>
            </a:xfrm>
            <a:custGeom>
              <a:rect b="b" l="l" r="r" t="t"/>
              <a:pathLst>
                <a:path extrusionOk="0" h="13425" w="14957">
                  <a:moveTo>
                    <a:pt x="9861" y="1"/>
                  </a:moveTo>
                  <a:cubicBezTo>
                    <a:pt x="6241" y="1"/>
                    <a:pt x="807" y="2319"/>
                    <a:pt x="351" y="6257"/>
                  </a:cubicBezTo>
                  <a:cubicBezTo>
                    <a:pt x="1" y="9523"/>
                    <a:pt x="3069" y="13336"/>
                    <a:pt x="5940" y="13424"/>
                  </a:cubicBezTo>
                  <a:cubicBezTo>
                    <a:pt x="5965" y="13424"/>
                    <a:pt x="5990" y="13424"/>
                    <a:pt x="6016" y="13424"/>
                  </a:cubicBezTo>
                  <a:cubicBezTo>
                    <a:pt x="10741" y="13424"/>
                    <a:pt x="14957" y="3286"/>
                    <a:pt x="12690" y="866"/>
                  </a:cubicBezTo>
                  <a:cubicBezTo>
                    <a:pt x="12154" y="279"/>
                    <a:pt x="11116" y="1"/>
                    <a:pt x="98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9127163" y="5374550"/>
              <a:ext cx="66875" cy="46600"/>
            </a:xfrm>
            <a:custGeom>
              <a:rect b="b" l="l" r="r" t="t"/>
              <a:pathLst>
                <a:path extrusionOk="0" fill="none" h="1864" w="2675">
                  <a:moveTo>
                    <a:pt x="1" y="0"/>
                  </a:moveTo>
                  <a:cubicBezTo>
                    <a:pt x="900" y="636"/>
                    <a:pt x="1798" y="1228"/>
                    <a:pt x="2675" y="1863"/>
                  </a:cubicBezTo>
                </a:path>
              </a:pathLst>
            </a:custGeom>
            <a:noFill/>
            <a:ln cap="flat" cmpd="sng" w="13700">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7514238" y="5517550"/>
              <a:ext cx="2947050" cy="1773475"/>
            </a:xfrm>
            <a:custGeom>
              <a:rect b="b" l="l" r="r" t="t"/>
              <a:pathLst>
                <a:path extrusionOk="0" fill="none" h="70939" w="117882">
                  <a:moveTo>
                    <a:pt x="72385" y="0"/>
                  </a:moveTo>
                  <a:cubicBezTo>
                    <a:pt x="117881" y="35634"/>
                    <a:pt x="92723" y="66359"/>
                    <a:pt x="71005" y="68682"/>
                  </a:cubicBezTo>
                  <a:cubicBezTo>
                    <a:pt x="49747" y="70939"/>
                    <a:pt x="29038" y="57593"/>
                    <a:pt x="41946" y="38921"/>
                  </a:cubicBezTo>
                  <a:cubicBezTo>
                    <a:pt x="43918" y="36072"/>
                    <a:pt x="46657" y="33662"/>
                    <a:pt x="49944" y="32544"/>
                  </a:cubicBezTo>
                  <a:cubicBezTo>
                    <a:pt x="53232" y="31448"/>
                    <a:pt x="57089" y="31799"/>
                    <a:pt x="59828" y="33925"/>
                  </a:cubicBezTo>
                  <a:cubicBezTo>
                    <a:pt x="69230" y="41113"/>
                    <a:pt x="60573" y="50931"/>
                    <a:pt x="52289" y="53999"/>
                  </a:cubicBezTo>
                  <a:cubicBezTo>
                    <a:pt x="41551" y="57965"/>
                    <a:pt x="27504" y="52377"/>
                    <a:pt x="18781" y="46022"/>
                  </a:cubicBezTo>
                  <a:cubicBezTo>
                    <a:pt x="9336" y="39140"/>
                    <a:pt x="0" y="24764"/>
                    <a:pt x="7868" y="13522"/>
                  </a:cubicBezTo>
                  <a:cubicBezTo>
                    <a:pt x="10519" y="9730"/>
                    <a:pt x="14596" y="7232"/>
                    <a:pt x="19110" y="6005"/>
                  </a:cubicBezTo>
                </a:path>
              </a:pathLst>
            </a:custGeom>
            <a:noFill/>
            <a:ln cap="flat" cmpd="sng" w="13700">
              <a:solidFill>
                <a:schemeClr val="dk1"/>
              </a:solidFill>
              <a:prstDash val="dash"/>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8071413" y="5644100"/>
              <a:ext cx="81675" cy="7150"/>
            </a:xfrm>
            <a:custGeom>
              <a:rect b="b" l="l" r="r" t="t"/>
              <a:pathLst>
                <a:path extrusionOk="0" fill="none" h="286" w="3267">
                  <a:moveTo>
                    <a:pt x="1" y="285"/>
                  </a:moveTo>
                  <a:cubicBezTo>
                    <a:pt x="1075" y="110"/>
                    <a:pt x="2170" y="44"/>
                    <a:pt x="3266" y="1"/>
                  </a:cubicBezTo>
                </a:path>
              </a:pathLst>
            </a:custGeom>
            <a:noFill/>
            <a:ln cap="flat" cmpd="sng" w="13700">
              <a:solidFill>
                <a:srgbClr val="2B292E"/>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2"/>
            <p:cNvGrpSpPr/>
            <p:nvPr/>
          </p:nvGrpSpPr>
          <p:grpSpPr>
            <a:xfrm>
              <a:off x="8587513" y="5051850"/>
              <a:ext cx="441075" cy="373125"/>
              <a:chOff x="8587513" y="5051850"/>
              <a:chExt cx="441075" cy="373125"/>
            </a:xfrm>
          </p:grpSpPr>
          <p:sp>
            <p:nvSpPr>
              <p:cNvPr id="683" name="Google Shape;683;p22"/>
              <p:cNvSpPr/>
              <p:nvPr/>
            </p:nvSpPr>
            <p:spPr>
              <a:xfrm>
                <a:off x="8587513" y="5108675"/>
                <a:ext cx="414225" cy="224675"/>
              </a:xfrm>
              <a:custGeom>
                <a:rect b="b" l="l" r="r" t="t"/>
                <a:pathLst>
                  <a:path extrusionOk="0" h="8987" w="16569">
                    <a:moveTo>
                      <a:pt x="1202" y="1"/>
                    </a:moveTo>
                    <a:cubicBezTo>
                      <a:pt x="861" y="1"/>
                      <a:pt x="618" y="74"/>
                      <a:pt x="527" y="248"/>
                    </a:cubicBezTo>
                    <a:cubicBezTo>
                      <a:pt x="1" y="1190"/>
                      <a:pt x="4208" y="4039"/>
                      <a:pt x="5238" y="4499"/>
                    </a:cubicBezTo>
                    <a:lnTo>
                      <a:pt x="14837" y="8860"/>
                    </a:lnTo>
                    <a:cubicBezTo>
                      <a:pt x="14980" y="8926"/>
                      <a:pt x="15308" y="8986"/>
                      <a:pt x="15629" y="8986"/>
                    </a:cubicBezTo>
                    <a:cubicBezTo>
                      <a:pt x="15949" y="8986"/>
                      <a:pt x="16262" y="8926"/>
                      <a:pt x="16371" y="8751"/>
                    </a:cubicBezTo>
                    <a:cubicBezTo>
                      <a:pt x="16568" y="8378"/>
                      <a:pt x="15889" y="7567"/>
                      <a:pt x="15648" y="7392"/>
                    </a:cubicBezTo>
                    <a:lnTo>
                      <a:pt x="6685" y="1804"/>
                    </a:lnTo>
                    <a:cubicBezTo>
                      <a:pt x="5921" y="1342"/>
                      <a:pt x="2664" y="1"/>
                      <a:pt x="1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8713538" y="5051850"/>
                <a:ext cx="224100" cy="373125"/>
              </a:xfrm>
              <a:custGeom>
                <a:rect b="b" l="l" r="r" t="t"/>
                <a:pathLst>
                  <a:path extrusionOk="0" h="14925" w="8964">
                    <a:moveTo>
                      <a:pt x="7999" y="0"/>
                    </a:moveTo>
                    <a:lnTo>
                      <a:pt x="1162" y="4252"/>
                    </a:lnTo>
                    <a:lnTo>
                      <a:pt x="0" y="5874"/>
                    </a:lnTo>
                    <a:lnTo>
                      <a:pt x="197" y="14355"/>
                    </a:lnTo>
                    <a:lnTo>
                      <a:pt x="1162" y="14925"/>
                    </a:lnTo>
                    <a:lnTo>
                      <a:pt x="3813" y="7780"/>
                    </a:lnTo>
                    <a:lnTo>
                      <a:pt x="4405" y="6794"/>
                    </a:lnTo>
                    <a:lnTo>
                      <a:pt x="8963" y="548"/>
                    </a:lnTo>
                    <a:lnTo>
                      <a:pt x="7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8914063" y="5246900"/>
                <a:ext cx="114525" cy="151775"/>
              </a:xfrm>
              <a:custGeom>
                <a:rect b="b" l="l" r="r" t="t"/>
                <a:pathLst>
                  <a:path extrusionOk="0" h="6071" w="4581">
                    <a:moveTo>
                      <a:pt x="3857" y="0"/>
                    </a:moveTo>
                    <a:lnTo>
                      <a:pt x="811" y="942"/>
                    </a:lnTo>
                    <a:lnTo>
                      <a:pt x="132" y="2148"/>
                    </a:lnTo>
                    <a:lnTo>
                      <a:pt x="0" y="2367"/>
                    </a:lnTo>
                    <a:lnTo>
                      <a:pt x="789" y="5654"/>
                    </a:lnTo>
                    <a:lnTo>
                      <a:pt x="1512" y="6071"/>
                    </a:lnTo>
                    <a:lnTo>
                      <a:pt x="2279" y="3046"/>
                    </a:lnTo>
                    <a:lnTo>
                      <a:pt x="2739" y="2389"/>
                    </a:lnTo>
                    <a:lnTo>
                      <a:pt x="4580" y="417"/>
                    </a:lnTo>
                    <a:lnTo>
                      <a:pt x="3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8866938" y="5120325"/>
                <a:ext cx="40575" cy="31675"/>
              </a:xfrm>
              <a:custGeom>
                <a:rect b="b" l="l" r="r" t="t"/>
                <a:pathLst>
                  <a:path extrusionOk="0" h="1267" w="1623">
                    <a:moveTo>
                      <a:pt x="369" y="1"/>
                    </a:moveTo>
                    <a:cubicBezTo>
                      <a:pt x="307" y="1"/>
                      <a:pt x="249" y="30"/>
                      <a:pt x="220" y="88"/>
                    </a:cubicBezTo>
                    <a:lnTo>
                      <a:pt x="44" y="395"/>
                    </a:lnTo>
                    <a:cubicBezTo>
                      <a:pt x="0" y="461"/>
                      <a:pt x="22" y="571"/>
                      <a:pt x="110" y="636"/>
                    </a:cubicBezTo>
                    <a:lnTo>
                      <a:pt x="1140" y="1228"/>
                    </a:lnTo>
                    <a:cubicBezTo>
                      <a:pt x="1175" y="1254"/>
                      <a:pt x="1212" y="1266"/>
                      <a:pt x="1250" y="1266"/>
                    </a:cubicBezTo>
                    <a:cubicBezTo>
                      <a:pt x="1307" y="1266"/>
                      <a:pt x="1363" y="1237"/>
                      <a:pt x="1403" y="1184"/>
                    </a:cubicBezTo>
                    <a:lnTo>
                      <a:pt x="1556" y="877"/>
                    </a:lnTo>
                    <a:cubicBezTo>
                      <a:pt x="1622" y="790"/>
                      <a:pt x="1578" y="680"/>
                      <a:pt x="1512" y="636"/>
                    </a:cubicBezTo>
                    <a:lnTo>
                      <a:pt x="461" y="23"/>
                    </a:lnTo>
                    <a:cubicBezTo>
                      <a:pt x="431" y="8"/>
                      <a:pt x="400" y="1"/>
                      <a:pt x="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8842838" y="5152400"/>
                <a:ext cx="40550" cy="31750"/>
              </a:xfrm>
              <a:custGeom>
                <a:rect b="b" l="l" r="r" t="t"/>
                <a:pathLst>
                  <a:path extrusionOk="0" h="1270" w="1622">
                    <a:moveTo>
                      <a:pt x="364" y="0"/>
                    </a:moveTo>
                    <a:cubicBezTo>
                      <a:pt x="304" y="0"/>
                      <a:pt x="248" y="34"/>
                      <a:pt x="219" y="77"/>
                    </a:cubicBezTo>
                    <a:lnTo>
                      <a:pt x="66" y="383"/>
                    </a:lnTo>
                    <a:cubicBezTo>
                      <a:pt x="0" y="471"/>
                      <a:pt x="22" y="581"/>
                      <a:pt x="110" y="624"/>
                    </a:cubicBezTo>
                    <a:lnTo>
                      <a:pt x="1162" y="1238"/>
                    </a:lnTo>
                    <a:cubicBezTo>
                      <a:pt x="1184" y="1260"/>
                      <a:pt x="1210" y="1270"/>
                      <a:pt x="1239" y="1270"/>
                    </a:cubicBezTo>
                    <a:cubicBezTo>
                      <a:pt x="1296" y="1270"/>
                      <a:pt x="1359" y="1231"/>
                      <a:pt x="1403" y="1172"/>
                    </a:cubicBezTo>
                    <a:lnTo>
                      <a:pt x="1556" y="887"/>
                    </a:lnTo>
                    <a:cubicBezTo>
                      <a:pt x="1622" y="800"/>
                      <a:pt x="1600" y="690"/>
                      <a:pt x="1512" y="624"/>
                    </a:cubicBezTo>
                    <a:lnTo>
                      <a:pt x="460" y="33"/>
                    </a:lnTo>
                    <a:cubicBezTo>
                      <a:pt x="430" y="10"/>
                      <a:pt x="397"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8777088" y="5271000"/>
                <a:ext cx="40550" cy="31150"/>
              </a:xfrm>
              <a:custGeom>
                <a:rect b="b" l="l" r="r" t="t"/>
                <a:pathLst>
                  <a:path extrusionOk="0" h="1246" w="1622">
                    <a:moveTo>
                      <a:pt x="379" y="0"/>
                    </a:moveTo>
                    <a:cubicBezTo>
                      <a:pt x="317" y="0"/>
                      <a:pt x="249" y="30"/>
                      <a:pt x="219" y="88"/>
                    </a:cubicBezTo>
                    <a:lnTo>
                      <a:pt x="66" y="395"/>
                    </a:lnTo>
                    <a:cubicBezTo>
                      <a:pt x="0" y="461"/>
                      <a:pt x="22" y="570"/>
                      <a:pt x="110" y="636"/>
                    </a:cubicBezTo>
                    <a:lnTo>
                      <a:pt x="1162" y="1228"/>
                    </a:lnTo>
                    <a:cubicBezTo>
                      <a:pt x="1181" y="1240"/>
                      <a:pt x="1204" y="1246"/>
                      <a:pt x="1229" y="1246"/>
                    </a:cubicBezTo>
                    <a:cubicBezTo>
                      <a:pt x="1288" y="1246"/>
                      <a:pt x="1356" y="1215"/>
                      <a:pt x="1403" y="1184"/>
                    </a:cubicBezTo>
                    <a:lnTo>
                      <a:pt x="1556" y="877"/>
                    </a:lnTo>
                    <a:cubicBezTo>
                      <a:pt x="1622" y="789"/>
                      <a:pt x="1600" y="680"/>
                      <a:pt x="1512" y="636"/>
                    </a:cubicBezTo>
                    <a:lnTo>
                      <a:pt x="461" y="22"/>
                    </a:lnTo>
                    <a:cubicBezTo>
                      <a:pt x="439" y="8"/>
                      <a:pt x="409"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8765588" y="5309900"/>
                <a:ext cx="40550" cy="31150"/>
              </a:xfrm>
              <a:custGeom>
                <a:rect b="b" l="l" r="r" t="t"/>
                <a:pathLst>
                  <a:path extrusionOk="0" h="1246" w="1622">
                    <a:moveTo>
                      <a:pt x="369" y="0"/>
                    </a:moveTo>
                    <a:cubicBezTo>
                      <a:pt x="307" y="0"/>
                      <a:pt x="248" y="30"/>
                      <a:pt x="219" y="88"/>
                    </a:cubicBezTo>
                    <a:lnTo>
                      <a:pt x="44" y="395"/>
                    </a:lnTo>
                    <a:cubicBezTo>
                      <a:pt x="0" y="461"/>
                      <a:pt x="22" y="570"/>
                      <a:pt x="110" y="636"/>
                    </a:cubicBezTo>
                    <a:lnTo>
                      <a:pt x="1140" y="1228"/>
                    </a:lnTo>
                    <a:cubicBezTo>
                      <a:pt x="1165" y="1240"/>
                      <a:pt x="1193" y="1246"/>
                      <a:pt x="1221" y="1246"/>
                    </a:cubicBezTo>
                    <a:cubicBezTo>
                      <a:pt x="1288" y="1246"/>
                      <a:pt x="1356" y="1215"/>
                      <a:pt x="1403" y="1184"/>
                    </a:cubicBezTo>
                    <a:lnTo>
                      <a:pt x="1556" y="877"/>
                    </a:lnTo>
                    <a:cubicBezTo>
                      <a:pt x="1622" y="789"/>
                      <a:pt x="1578" y="680"/>
                      <a:pt x="1512" y="636"/>
                    </a:cubicBezTo>
                    <a:lnTo>
                      <a:pt x="460" y="22"/>
                    </a:lnTo>
                    <a:cubicBezTo>
                      <a:pt x="431" y="8"/>
                      <a:pt x="399" y="0"/>
                      <a:pt x="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0" name="Google Shape;690;p22"/>
          <p:cNvGrpSpPr/>
          <p:nvPr/>
        </p:nvGrpSpPr>
        <p:grpSpPr>
          <a:xfrm>
            <a:off x="6970025" y="4383027"/>
            <a:ext cx="708213" cy="1060528"/>
            <a:chOff x="6523350" y="4401325"/>
            <a:chExt cx="652550" cy="977175"/>
          </a:xfrm>
        </p:grpSpPr>
        <p:sp>
          <p:nvSpPr>
            <p:cNvPr id="691" name="Google Shape;691;p22"/>
            <p:cNvSpPr/>
            <p:nvPr/>
          </p:nvSpPr>
          <p:spPr>
            <a:xfrm>
              <a:off x="6523350" y="4790775"/>
              <a:ext cx="644325" cy="587725"/>
            </a:xfrm>
            <a:custGeom>
              <a:rect b="b" l="l" r="r" t="t"/>
              <a:pathLst>
                <a:path extrusionOk="0" h="23509" w="25773">
                  <a:moveTo>
                    <a:pt x="12887" y="0"/>
                  </a:moveTo>
                  <a:cubicBezTo>
                    <a:pt x="12034" y="0"/>
                    <a:pt x="11168" y="94"/>
                    <a:pt x="10301" y="289"/>
                  </a:cubicBezTo>
                  <a:cubicBezTo>
                    <a:pt x="3968" y="1713"/>
                    <a:pt x="1" y="8003"/>
                    <a:pt x="1425" y="14336"/>
                  </a:cubicBezTo>
                  <a:cubicBezTo>
                    <a:pt x="2653" y="19792"/>
                    <a:pt x="7490" y="23508"/>
                    <a:pt x="12856" y="23508"/>
                  </a:cubicBezTo>
                  <a:cubicBezTo>
                    <a:pt x="13719" y="23508"/>
                    <a:pt x="14596" y="23412"/>
                    <a:pt x="15473" y="23212"/>
                  </a:cubicBezTo>
                  <a:cubicBezTo>
                    <a:pt x="21806" y="21787"/>
                    <a:pt x="25773" y="15498"/>
                    <a:pt x="24349" y="9186"/>
                  </a:cubicBezTo>
                  <a:cubicBezTo>
                    <a:pt x="23119" y="3720"/>
                    <a:pt x="18265" y="0"/>
                    <a:pt x="12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6543625" y="4825425"/>
              <a:ext cx="549000" cy="487800"/>
            </a:xfrm>
            <a:custGeom>
              <a:rect b="b" l="l" r="r" t="t"/>
              <a:pathLst>
                <a:path extrusionOk="0" h="19512" w="21960">
                  <a:moveTo>
                    <a:pt x="10977" y="0"/>
                  </a:moveTo>
                  <a:cubicBezTo>
                    <a:pt x="6947" y="0"/>
                    <a:pt x="3181" y="2532"/>
                    <a:pt x="1776" y="6573"/>
                  </a:cubicBezTo>
                  <a:cubicBezTo>
                    <a:pt x="1" y="11657"/>
                    <a:pt x="2696" y="17202"/>
                    <a:pt x="7803" y="18977"/>
                  </a:cubicBezTo>
                  <a:cubicBezTo>
                    <a:pt x="8855" y="19340"/>
                    <a:pt x="9927" y="19512"/>
                    <a:pt x="10981" y="19512"/>
                  </a:cubicBezTo>
                  <a:cubicBezTo>
                    <a:pt x="15020" y="19512"/>
                    <a:pt x="18799" y="16982"/>
                    <a:pt x="20206" y="12950"/>
                  </a:cubicBezTo>
                  <a:cubicBezTo>
                    <a:pt x="21960" y="7866"/>
                    <a:pt x="19264" y="2321"/>
                    <a:pt x="14180" y="546"/>
                  </a:cubicBezTo>
                  <a:cubicBezTo>
                    <a:pt x="13119" y="176"/>
                    <a:pt x="12039" y="0"/>
                    <a:pt x="10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6677850" y="5226975"/>
              <a:ext cx="31275" cy="44400"/>
            </a:xfrm>
            <a:custGeom>
              <a:rect b="b" l="l" r="r" t="t"/>
              <a:pathLst>
                <a:path extrusionOk="0" fill="none" h="1776" w="1251">
                  <a:moveTo>
                    <a:pt x="1" y="1775"/>
                  </a:moveTo>
                  <a:lnTo>
                    <a:pt x="1250" y="0"/>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6595675" y="5151900"/>
              <a:ext cx="49875" cy="22500"/>
            </a:xfrm>
            <a:custGeom>
              <a:rect b="b" l="l" r="r" t="t"/>
              <a:pathLst>
                <a:path extrusionOk="0" fill="none" h="900" w="1995">
                  <a:moveTo>
                    <a:pt x="1" y="899"/>
                  </a:moveTo>
                  <a:lnTo>
                    <a:pt x="1995" y="1"/>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6573225" y="5049450"/>
              <a:ext cx="54250" cy="4400"/>
            </a:xfrm>
            <a:custGeom>
              <a:rect b="b" l="l" r="r" t="t"/>
              <a:pathLst>
                <a:path extrusionOk="0" fill="none" h="176" w="2170">
                  <a:moveTo>
                    <a:pt x="0" y="1"/>
                  </a:moveTo>
                  <a:lnTo>
                    <a:pt x="2170" y="176"/>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6616500" y="4929475"/>
              <a:ext cx="44400" cy="31250"/>
            </a:xfrm>
            <a:custGeom>
              <a:rect b="b" l="l" r="r" t="t"/>
              <a:pathLst>
                <a:path extrusionOk="0" fill="none" h="1250" w="1776">
                  <a:moveTo>
                    <a:pt x="0" y="0"/>
                  </a:moveTo>
                  <a:lnTo>
                    <a:pt x="1776" y="1249"/>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6714025" y="4847275"/>
              <a:ext cx="23025" cy="49900"/>
            </a:xfrm>
            <a:custGeom>
              <a:rect b="b" l="l" r="r" t="t"/>
              <a:pathLst>
                <a:path extrusionOk="0" fill="none" h="1996" w="921">
                  <a:moveTo>
                    <a:pt x="0" y="1"/>
                  </a:moveTo>
                  <a:lnTo>
                    <a:pt x="921" y="1995"/>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6834550" y="4824825"/>
              <a:ext cx="3875" cy="54275"/>
            </a:xfrm>
            <a:custGeom>
              <a:rect b="b" l="l" r="r" t="t"/>
              <a:pathLst>
                <a:path extrusionOk="0" fill="none" h="2171" w="155">
                  <a:moveTo>
                    <a:pt x="154" y="0"/>
                  </a:moveTo>
                  <a:lnTo>
                    <a:pt x="1" y="2170"/>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6927150" y="4867550"/>
              <a:ext cx="31250" cy="44950"/>
            </a:xfrm>
            <a:custGeom>
              <a:rect b="b" l="l" r="r" t="t"/>
              <a:pathLst>
                <a:path extrusionOk="0" fill="none" h="1798" w="1250">
                  <a:moveTo>
                    <a:pt x="1249" y="1"/>
                  </a:moveTo>
                  <a:lnTo>
                    <a:pt x="0" y="1798"/>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6991250" y="4964525"/>
              <a:ext cx="49325" cy="23600"/>
            </a:xfrm>
            <a:custGeom>
              <a:rect b="b" l="l" r="r" t="t"/>
              <a:pathLst>
                <a:path extrusionOk="0" fill="none" h="944" w="1973">
                  <a:moveTo>
                    <a:pt x="1973" y="1"/>
                  </a:moveTo>
                  <a:lnTo>
                    <a:pt x="0" y="943"/>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7008775" y="5085600"/>
              <a:ext cx="54275" cy="4425"/>
            </a:xfrm>
            <a:custGeom>
              <a:rect b="b" l="l" r="r" t="t"/>
              <a:pathLst>
                <a:path extrusionOk="0" fill="none" h="177" w="2171">
                  <a:moveTo>
                    <a:pt x="2170" y="176"/>
                  </a:moveTo>
                  <a:lnTo>
                    <a:pt x="1" y="1"/>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6975350" y="5179300"/>
              <a:ext cx="44950" cy="30700"/>
            </a:xfrm>
            <a:custGeom>
              <a:rect b="b" l="l" r="r" t="t"/>
              <a:pathLst>
                <a:path extrusionOk="0" fill="none" h="1228" w="1798">
                  <a:moveTo>
                    <a:pt x="1798" y="1228"/>
                  </a:moveTo>
                  <a:lnTo>
                    <a:pt x="1" y="0"/>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6899750" y="5242850"/>
              <a:ext cx="23575" cy="49325"/>
            </a:xfrm>
            <a:custGeom>
              <a:rect b="b" l="l" r="r" t="t"/>
              <a:pathLst>
                <a:path extrusionOk="0" fill="none" h="1973" w="943">
                  <a:moveTo>
                    <a:pt x="943" y="1973"/>
                  </a:moveTo>
                  <a:lnTo>
                    <a:pt x="1" y="1"/>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6797850" y="5260375"/>
              <a:ext cx="4950" cy="54275"/>
            </a:xfrm>
            <a:custGeom>
              <a:rect b="b" l="l" r="r" t="t"/>
              <a:pathLst>
                <a:path extrusionOk="0" fill="none" h="2171" w="198">
                  <a:moveTo>
                    <a:pt x="0" y="2170"/>
                  </a:moveTo>
                  <a:lnTo>
                    <a:pt x="198" y="1"/>
                  </a:lnTo>
                </a:path>
              </a:pathLst>
            </a:custGeom>
            <a:noFill/>
            <a:ln cap="flat" cmpd="sng" w="49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6842225" y="4736625"/>
              <a:ext cx="181925" cy="128775"/>
            </a:xfrm>
            <a:custGeom>
              <a:rect b="b" l="l" r="r" t="t"/>
              <a:pathLst>
                <a:path extrusionOk="0" fill="none" h="5151" w="7277">
                  <a:moveTo>
                    <a:pt x="6619" y="5150"/>
                  </a:moveTo>
                  <a:cubicBezTo>
                    <a:pt x="7276" y="3309"/>
                    <a:pt x="6312" y="1315"/>
                    <a:pt x="4493" y="658"/>
                  </a:cubicBezTo>
                  <a:cubicBezTo>
                    <a:pt x="2674" y="0"/>
                    <a:pt x="658" y="964"/>
                    <a:pt x="0" y="2761"/>
                  </a:cubicBezTo>
                </a:path>
              </a:pathLst>
            </a:custGeom>
            <a:noFill/>
            <a:ln cap="flat" cmpd="sng" w="317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6548025" y="4799075"/>
              <a:ext cx="540775" cy="540775"/>
            </a:xfrm>
            <a:custGeom>
              <a:rect b="b" l="l" r="r" t="t"/>
              <a:pathLst>
                <a:path extrusionOk="0" fill="none" h="21631" w="21631">
                  <a:moveTo>
                    <a:pt x="21389" y="10366"/>
                  </a:moveTo>
                  <a:cubicBezTo>
                    <a:pt x="21630" y="16196"/>
                    <a:pt x="17116" y="21127"/>
                    <a:pt x="11264" y="21389"/>
                  </a:cubicBezTo>
                  <a:cubicBezTo>
                    <a:pt x="5435" y="21631"/>
                    <a:pt x="504" y="17094"/>
                    <a:pt x="263" y="11265"/>
                  </a:cubicBezTo>
                  <a:cubicBezTo>
                    <a:pt x="0" y="5435"/>
                    <a:pt x="4537" y="504"/>
                    <a:pt x="10366" y="263"/>
                  </a:cubicBezTo>
                  <a:cubicBezTo>
                    <a:pt x="16217" y="0"/>
                    <a:pt x="21148" y="4537"/>
                    <a:pt x="21389" y="10366"/>
                  </a:cubicBezTo>
                  <a:close/>
                </a:path>
              </a:pathLst>
            </a:custGeom>
            <a:noFill/>
            <a:ln cap="flat" cmpd="sng" w="41100">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6822500" y="4730050"/>
              <a:ext cx="181925" cy="128775"/>
            </a:xfrm>
            <a:custGeom>
              <a:rect b="b" l="l" r="r" t="t"/>
              <a:pathLst>
                <a:path extrusionOk="0" fill="none" h="5151" w="7277">
                  <a:moveTo>
                    <a:pt x="6619" y="5150"/>
                  </a:moveTo>
                  <a:cubicBezTo>
                    <a:pt x="7276" y="3309"/>
                    <a:pt x="6312" y="1315"/>
                    <a:pt x="4493" y="658"/>
                  </a:cubicBezTo>
                  <a:cubicBezTo>
                    <a:pt x="2674" y="0"/>
                    <a:pt x="658" y="943"/>
                    <a:pt x="1" y="2761"/>
                  </a:cubicBezTo>
                </a:path>
              </a:pathLst>
            </a:custGeom>
            <a:noFill/>
            <a:ln cap="flat" cmpd="sng" w="31775">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6646625" y="4897700"/>
              <a:ext cx="343000" cy="343525"/>
            </a:xfrm>
            <a:custGeom>
              <a:rect b="b" l="l" r="r" t="t"/>
              <a:pathLst>
                <a:path extrusionOk="0" fill="none" h="13741" w="13720">
                  <a:moveTo>
                    <a:pt x="10147" y="1819"/>
                  </a:moveTo>
                  <a:cubicBezTo>
                    <a:pt x="12931" y="3638"/>
                    <a:pt x="13720" y="7364"/>
                    <a:pt x="11923" y="10147"/>
                  </a:cubicBezTo>
                  <a:cubicBezTo>
                    <a:pt x="10104" y="12952"/>
                    <a:pt x="6356" y="13741"/>
                    <a:pt x="3573" y="11922"/>
                  </a:cubicBezTo>
                  <a:cubicBezTo>
                    <a:pt x="790" y="10103"/>
                    <a:pt x="1" y="6377"/>
                    <a:pt x="1820" y="3572"/>
                  </a:cubicBezTo>
                  <a:cubicBezTo>
                    <a:pt x="3617" y="789"/>
                    <a:pt x="7364" y="0"/>
                    <a:pt x="10147" y="1819"/>
                  </a:cubicBezTo>
                  <a:close/>
                </a:path>
              </a:pathLst>
            </a:custGeom>
            <a:noFill/>
            <a:ln cap="flat" cmpd="sng" w="9325">
              <a:solidFill>
                <a:schemeClr val="accent4"/>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6846600" y="5022050"/>
              <a:ext cx="57000" cy="45500"/>
            </a:xfrm>
            <a:custGeom>
              <a:rect b="b" l="l" r="r" t="t"/>
              <a:pathLst>
                <a:path extrusionOk="0" fill="none" h="1820" w="2280">
                  <a:moveTo>
                    <a:pt x="1" y="505"/>
                  </a:moveTo>
                  <a:lnTo>
                    <a:pt x="2280" y="1"/>
                  </a:lnTo>
                  <a:lnTo>
                    <a:pt x="834" y="1820"/>
                  </a:lnTo>
                </a:path>
              </a:pathLst>
            </a:custGeom>
            <a:noFill/>
            <a:ln cap="flat" cmpd="sng" w="4925">
              <a:solidFill>
                <a:schemeClr val="accent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6822500" y="5100950"/>
              <a:ext cx="42750" cy="57550"/>
            </a:xfrm>
            <a:custGeom>
              <a:rect b="b" l="l" r="r" t="t"/>
              <a:pathLst>
                <a:path extrusionOk="0" fill="none" h="2302" w="1710">
                  <a:moveTo>
                    <a:pt x="1381" y="1"/>
                  </a:moveTo>
                  <a:lnTo>
                    <a:pt x="1710" y="2302"/>
                  </a:lnTo>
                  <a:lnTo>
                    <a:pt x="1" y="746"/>
                  </a:lnTo>
                </a:path>
              </a:pathLst>
            </a:custGeom>
            <a:noFill/>
            <a:ln cap="flat" cmpd="sng" w="4925">
              <a:solidFill>
                <a:schemeClr val="accent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6774825" y="4982600"/>
              <a:ext cx="41125" cy="57025"/>
            </a:xfrm>
            <a:custGeom>
              <a:rect b="b" l="l" r="r" t="t"/>
              <a:pathLst>
                <a:path extrusionOk="0" fill="none" h="2281" w="1645">
                  <a:moveTo>
                    <a:pt x="1645" y="1623"/>
                  </a:moveTo>
                  <a:lnTo>
                    <a:pt x="1" y="1"/>
                  </a:lnTo>
                  <a:lnTo>
                    <a:pt x="242" y="2280"/>
                  </a:lnTo>
                </a:path>
              </a:pathLst>
            </a:custGeom>
            <a:noFill/>
            <a:ln cap="flat" cmpd="sng" w="4925">
              <a:solidFill>
                <a:schemeClr val="accent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6734300" y="5073550"/>
              <a:ext cx="57000" cy="43875"/>
            </a:xfrm>
            <a:custGeom>
              <a:rect b="b" l="l" r="r" t="t"/>
              <a:pathLst>
                <a:path extrusionOk="0" fill="none" h="1755" w="2280">
                  <a:moveTo>
                    <a:pt x="1490" y="1"/>
                  </a:moveTo>
                  <a:lnTo>
                    <a:pt x="0" y="1754"/>
                  </a:lnTo>
                  <a:lnTo>
                    <a:pt x="2279" y="1338"/>
                  </a:lnTo>
                </a:path>
              </a:pathLst>
            </a:custGeom>
            <a:noFill/>
            <a:ln cap="flat" cmpd="sng" w="4925">
              <a:solidFill>
                <a:schemeClr val="accent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6715675" y="4968375"/>
              <a:ext cx="204375" cy="203825"/>
            </a:xfrm>
            <a:custGeom>
              <a:rect b="b" l="l" r="r" t="t"/>
              <a:pathLst>
                <a:path extrusionOk="0" h="8153" w="8175">
                  <a:moveTo>
                    <a:pt x="4100" y="2562"/>
                  </a:moveTo>
                  <a:cubicBezTo>
                    <a:pt x="4268" y="2562"/>
                    <a:pt x="4438" y="2591"/>
                    <a:pt x="4602" y="2652"/>
                  </a:cubicBezTo>
                  <a:cubicBezTo>
                    <a:pt x="5369" y="2915"/>
                    <a:pt x="5786" y="3791"/>
                    <a:pt x="5523" y="4559"/>
                  </a:cubicBezTo>
                  <a:cubicBezTo>
                    <a:pt x="5296" y="5169"/>
                    <a:pt x="4707" y="5558"/>
                    <a:pt x="4079" y="5558"/>
                  </a:cubicBezTo>
                  <a:cubicBezTo>
                    <a:pt x="3918" y="5558"/>
                    <a:pt x="3755" y="5532"/>
                    <a:pt x="3594" y="5479"/>
                  </a:cubicBezTo>
                  <a:cubicBezTo>
                    <a:pt x="2827" y="5194"/>
                    <a:pt x="2411" y="4317"/>
                    <a:pt x="2696" y="3550"/>
                  </a:cubicBezTo>
                  <a:cubicBezTo>
                    <a:pt x="2902" y="2948"/>
                    <a:pt x="3487" y="2562"/>
                    <a:pt x="4100" y="2562"/>
                  </a:cubicBezTo>
                  <a:close/>
                  <a:moveTo>
                    <a:pt x="5238" y="0"/>
                  </a:moveTo>
                  <a:lnTo>
                    <a:pt x="3397" y="2696"/>
                  </a:lnTo>
                  <a:lnTo>
                    <a:pt x="0" y="3090"/>
                  </a:lnTo>
                  <a:lnTo>
                    <a:pt x="2805" y="4931"/>
                  </a:lnTo>
                  <a:lnTo>
                    <a:pt x="3156" y="8153"/>
                  </a:lnTo>
                  <a:lnTo>
                    <a:pt x="4931" y="5435"/>
                  </a:lnTo>
                  <a:lnTo>
                    <a:pt x="4953" y="5391"/>
                  </a:lnTo>
                  <a:lnTo>
                    <a:pt x="8174" y="5172"/>
                  </a:lnTo>
                  <a:lnTo>
                    <a:pt x="5457" y="3331"/>
                  </a:lnTo>
                  <a:lnTo>
                    <a:pt x="5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6865225" y="4852225"/>
              <a:ext cx="49350" cy="56450"/>
            </a:xfrm>
            <a:custGeom>
              <a:rect b="b" l="l" r="r" t="t"/>
              <a:pathLst>
                <a:path extrusionOk="0" h="2258" w="1974">
                  <a:moveTo>
                    <a:pt x="636" y="0"/>
                  </a:moveTo>
                  <a:lnTo>
                    <a:pt x="1" y="1775"/>
                  </a:lnTo>
                  <a:lnTo>
                    <a:pt x="220" y="1841"/>
                  </a:lnTo>
                  <a:lnTo>
                    <a:pt x="746" y="373"/>
                  </a:lnTo>
                  <a:lnTo>
                    <a:pt x="1009" y="2126"/>
                  </a:lnTo>
                  <a:lnTo>
                    <a:pt x="1338" y="2257"/>
                  </a:lnTo>
                  <a:lnTo>
                    <a:pt x="1973" y="482"/>
                  </a:lnTo>
                  <a:lnTo>
                    <a:pt x="1732" y="395"/>
                  </a:lnTo>
                  <a:lnTo>
                    <a:pt x="1206" y="1885"/>
                  </a:lnTo>
                  <a:lnTo>
                    <a:pt x="943" y="110"/>
                  </a:lnTo>
                  <a:lnTo>
                    <a:pt x="6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6731550" y="5239125"/>
              <a:ext cx="42750" cy="48700"/>
            </a:xfrm>
            <a:custGeom>
              <a:rect b="b" l="l" r="r" t="t"/>
              <a:pathLst>
                <a:path extrusionOk="0" h="1948" w="1710">
                  <a:moveTo>
                    <a:pt x="911" y="0"/>
                  </a:moveTo>
                  <a:cubicBezTo>
                    <a:pt x="842" y="0"/>
                    <a:pt x="779" y="12"/>
                    <a:pt x="724" y="40"/>
                  </a:cubicBezTo>
                  <a:cubicBezTo>
                    <a:pt x="570" y="84"/>
                    <a:pt x="483" y="193"/>
                    <a:pt x="417" y="347"/>
                  </a:cubicBezTo>
                  <a:cubicBezTo>
                    <a:pt x="373" y="478"/>
                    <a:pt x="373" y="588"/>
                    <a:pt x="417" y="697"/>
                  </a:cubicBezTo>
                  <a:cubicBezTo>
                    <a:pt x="483" y="807"/>
                    <a:pt x="592" y="895"/>
                    <a:pt x="746" y="1004"/>
                  </a:cubicBezTo>
                  <a:lnTo>
                    <a:pt x="899" y="1092"/>
                  </a:lnTo>
                  <a:cubicBezTo>
                    <a:pt x="1009" y="1158"/>
                    <a:pt x="1074" y="1223"/>
                    <a:pt x="1118" y="1289"/>
                  </a:cubicBezTo>
                  <a:cubicBezTo>
                    <a:pt x="1140" y="1355"/>
                    <a:pt x="1140" y="1443"/>
                    <a:pt x="1118" y="1530"/>
                  </a:cubicBezTo>
                  <a:cubicBezTo>
                    <a:pt x="1074" y="1618"/>
                    <a:pt x="1009" y="1684"/>
                    <a:pt x="921" y="1706"/>
                  </a:cubicBezTo>
                  <a:cubicBezTo>
                    <a:pt x="885" y="1715"/>
                    <a:pt x="845" y="1720"/>
                    <a:pt x="799" y="1720"/>
                  </a:cubicBezTo>
                  <a:cubicBezTo>
                    <a:pt x="735" y="1720"/>
                    <a:pt x="660" y="1709"/>
                    <a:pt x="570" y="1684"/>
                  </a:cubicBezTo>
                  <a:cubicBezTo>
                    <a:pt x="483" y="1640"/>
                    <a:pt x="395" y="1596"/>
                    <a:pt x="329" y="1530"/>
                  </a:cubicBezTo>
                  <a:cubicBezTo>
                    <a:pt x="242" y="1486"/>
                    <a:pt x="154" y="1399"/>
                    <a:pt x="88" y="1311"/>
                  </a:cubicBezTo>
                  <a:lnTo>
                    <a:pt x="1" y="1552"/>
                  </a:lnTo>
                  <a:cubicBezTo>
                    <a:pt x="88" y="1640"/>
                    <a:pt x="176" y="1684"/>
                    <a:pt x="242" y="1749"/>
                  </a:cubicBezTo>
                  <a:cubicBezTo>
                    <a:pt x="329" y="1793"/>
                    <a:pt x="417" y="1837"/>
                    <a:pt x="505" y="1881"/>
                  </a:cubicBezTo>
                  <a:cubicBezTo>
                    <a:pt x="646" y="1923"/>
                    <a:pt x="779" y="1948"/>
                    <a:pt x="890" y="1948"/>
                  </a:cubicBezTo>
                  <a:cubicBezTo>
                    <a:pt x="951" y="1948"/>
                    <a:pt x="1006" y="1940"/>
                    <a:pt x="1053" y="1925"/>
                  </a:cubicBezTo>
                  <a:cubicBezTo>
                    <a:pt x="1206" y="1881"/>
                    <a:pt x="1316" y="1771"/>
                    <a:pt x="1381" y="1596"/>
                  </a:cubicBezTo>
                  <a:cubicBezTo>
                    <a:pt x="1425" y="1443"/>
                    <a:pt x="1425" y="1311"/>
                    <a:pt x="1359" y="1202"/>
                  </a:cubicBezTo>
                  <a:cubicBezTo>
                    <a:pt x="1316" y="1092"/>
                    <a:pt x="1206" y="982"/>
                    <a:pt x="1031" y="895"/>
                  </a:cubicBezTo>
                  <a:lnTo>
                    <a:pt x="899" y="807"/>
                  </a:lnTo>
                  <a:cubicBezTo>
                    <a:pt x="790" y="741"/>
                    <a:pt x="702" y="676"/>
                    <a:pt x="680" y="610"/>
                  </a:cubicBezTo>
                  <a:cubicBezTo>
                    <a:pt x="636" y="544"/>
                    <a:pt x="636" y="478"/>
                    <a:pt x="658" y="413"/>
                  </a:cubicBezTo>
                  <a:cubicBezTo>
                    <a:pt x="702" y="325"/>
                    <a:pt x="768" y="259"/>
                    <a:pt x="855" y="237"/>
                  </a:cubicBezTo>
                  <a:cubicBezTo>
                    <a:pt x="892" y="228"/>
                    <a:pt x="932" y="223"/>
                    <a:pt x="976" y="223"/>
                  </a:cubicBezTo>
                  <a:cubicBezTo>
                    <a:pt x="1038" y="223"/>
                    <a:pt x="1107" y="233"/>
                    <a:pt x="1184" y="259"/>
                  </a:cubicBezTo>
                  <a:cubicBezTo>
                    <a:pt x="1250" y="281"/>
                    <a:pt x="1337" y="325"/>
                    <a:pt x="1403" y="369"/>
                  </a:cubicBezTo>
                  <a:cubicBezTo>
                    <a:pt x="1469" y="434"/>
                    <a:pt x="1557" y="500"/>
                    <a:pt x="1622" y="566"/>
                  </a:cubicBezTo>
                  <a:lnTo>
                    <a:pt x="1710" y="325"/>
                  </a:lnTo>
                  <a:cubicBezTo>
                    <a:pt x="1622" y="281"/>
                    <a:pt x="1557" y="215"/>
                    <a:pt x="1469" y="172"/>
                  </a:cubicBezTo>
                  <a:cubicBezTo>
                    <a:pt x="1381" y="128"/>
                    <a:pt x="1294" y="84"/>
                    <a:pt x="1228" y="62"/>
                  </a:cubicBezTo>
                  <a:cubicBezTo>
                    <a:pt x="1113" y="24"/>
                    <a:pt x="1006" y="0"/>
                    <a:pt x="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6602800" y="4973850"/>
              <a:ext cx="60850" cy="60275"/>
            </a:xfrm>
            <a:custGeom>
              <a:rect b="b" l="l" r="r" t="t"/>
              <a:pathLst>
                <a:path extrusionOk="0" h="2411" w="2434">
                  <a:moveTo>
                    <a:pt x="198" y="0"/>
                  </a:moveTo>
                  <a:lnTo>
                    <a:pt x="1" y="1929"/>
                  </a:lnTo>
                  <a:lnTo>
                    <a:pt x="307" y="2038"/>
                  </a:lnTo>
                  <a:lnTo>
                    <a:pt x="1228" y="636"/>
                  </a:lnTo>
                  <a:lnTo>
                    <a:pt x="1053" y="2301"/>
                  </a:lnTo>
                  <a:lnTo>
                    <a:pt x="1359" y="2411"/>
                  </a:lnTo>
                  <a:lnTo>
                    <a:pt x="2433" y="811"/>
                  </a:lnTo>
                  <a:lnTo>
                    <a:pt x="2192" y="724"/>
                  </a:lnTo>
                  <a:lnTo>
                    <a:pt x="1294" y="2082"/>
                  </a:lnTo>
                  <a:lnTo>
                    <a:pt x="1294" y="2082"/>
                  </a:lnTo>
                  <a:lnTo>
                    <a:pt x="1447" y="461"/>
                  </a:lnTo>
                  <a:lnTo>
                    <a:pt x="1184" y="351"/>
                  </a:lnTo>
                  <a:lnTo>
                    <a:pt x="264" y="1710"/>
                  </a:lnTo>
                  <a:lnTo>
                    <a:pt x="439" y="88"/>
                  </a:lnTo>
                  <a:lnTo>
                    <a:pt x="1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6993975" y="5118475"/>
              <a:ext cx="43325" cy="54275"/>
            </a:xfrm>
            <a:custGeom>
              <a:rect b="b" l="l" r="r" t="t"/>
              <a:pathLst>
                <a:path extrusionOk="0" h="2171" w="1733">
                  <a:moveTo>
                    <a:pt x="636" y="1"/>
                  </a:moveTo>
                  <a:lnTo>
                    <a:pt x="1" y="1776"/>
                  </a:lnTo>
                  <a:lnTo>
                    <a:pt x="1119" y="2170"/>
                  </a:lnTo>
                  <a:lnTo>
                    <a:pt x="1206" y="1973"/>
                  </a:lnTo>
                  <a:lnTo>
                    <a:pt x="308" y="1666"/>
                  </a:lnTo>
                  <a:lnTo>
                    <a:pt x="527" y="1009"/>
                  </a:lnTo>
                  <a:lnTo>
                    <a:pt x="1382" y="1316"/>
                  </a:lnTo>
                  <a:lnTo>
                    <a:pt x="1447" y="1119"/>
                  </a:lnTo>
                  <a:lnTo>
                    <a:pt x="615" y="812"/>
                  </a:lnTo>
                  <a:lnTo>
                    <a:pt x="790" y="286"/>
                  </a:lnTo>
                  <a:lnTo>
                    <a:pt x="1666" y="615"/>
                  </a:lnTo>
                  <a:lnTo>
                    <a:pt x="1732" y="417"/>
                  </a:lnTo>
                  <a:lnTo>
                    <a:pt x="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6794000" y="4952475"/>
              <a:ext cx="178100" cy="136450"/>
            </a:xfrm>
            <a:custGeom>
              <a:rect b="b" l="l" r="r" t="t"/>
              <a:pathLst>
                <a:path extrusionOk="0" h="5458" w="7124">
                  <a:moveTo>
                    <a:pt x="7123" y="1"/>
                  </a:moveTo>
                  <a:lnTo>
                    <a:pt x="1" y="4362"/>
                  </a:lnTo>
                  <a:lnTo>
                    <a:pt x="1119" y="5457"/>
                  </a:lnTo>
                  <a:lnTo>
                    <a:pt x="7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6649925" y="5057125"/>
              <a:ext cx="177525" cy="136450"/>
            </a:xfrm>
            <a:custGeom>
              <a:rect b="b" l="l" r="r" t="t"/>
              <a:pathLst>
                <a:path extrusionOk="0" h="5458" w="7101">
                  <a:moveTo>
                    <a:pt x="6005" y="0"/>
                  </a:moveTo>
                  <a:lnTo>
                    <a:pt x="0" y="5457"/>
                  </a:lnTo>
                  <a:lnTo>
                    <a:pt x="7101" y="1096"/>
                  </a:lnTo>
                  <a:lnTo>
                    <a:pt x="6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6856475" y="4636900"/>
              <a:ext cx="129325" cy="129875"/>
            </a:xfrm>
            <a:custGeom>
              <a:rect b="b" l="l" r="r" t="t"/>
              <a:pathLst>
                <a:path extrusionOk="0" fill="none" h="5195" w="5173">
                  <a:moveTo>
                    <a:pt x="877" y="1009"/>
                  </a:moveTo>
                  <a:cubicBezTo>
                    <a:pt x="0" y="1973"/>
                    <a:pt x="22" y="3441"/>
                    <a:pt x="986" y="4318"/>
                  </a:cubicBezTo>
                  <a:cubicBezTo>
                    <a:pt x="1929" y="5194"/>
                    <a:pt x="3419" y="5173"/>
                    <a:pt x="4296" y="4208"/>
                  </a:cubicBezTo>
                  <a:cubicBezTo>
                    <a:pt x="5172" y="3244"/>
                    <a:pt x="5150" y="1776"/>
                    <a:pt x="4186" y="899"/>
                  </a:cubicBezTo>
                  <a:cubicBezTo>
                    <a:pt x="3222" y="1"/>
                    <a:pt x="1732" y="44"/>
                    <a:pt x="877" y="1009"/>
                  </a:cubicBezTo>
                  <a:close/>
                </a:path>
              </a:pathLst>
            </a:custGeom>
            <a:noFill/>
            <a:ln cap="flat" cmpd="sng" w="317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6847150" y="4629225"/>
              <a:ext cx="129875" cy="129325"/>
            </a:xfrm>
            <a:custGeom>
              <a:rect b="b" l="l" r="r" t="t"/>
              <a:pathLst>
                <a:path extrusionOk="0" fill="none" h="5173" w="5195">
                  <a:moveTo>
                    <a:pt x="877" y="987"/>
                  </a:moveTo>
                  <a:cubicBezTo>
                    <a:pt x="1" y="1951"/>
                    <a:pt x="45" y="3420"/>
                    <a:pt x="987" y="4296"/>
                  </a:cubicBezTo>
                  <a:cubicBezTo>
                    <a:pt x="1951" y="5173"/>
                    <a:pt x="3441" y="5151"/>
                    <a:pt x="4296" y="4187"/>
                  </a:cubicBezTo>
                  <a:cubicBezTo>
                    <a:pt x="5195" y="3222"/>
                    <a:pt x="5151" y="1754"/>
                    <a:pt x="4186" y="877"/>
                  </a:cubicBezTo>
                  <a:cubicBezTo>
                    <a:pt x="3266" y="1"/>
                    <a:pt x="1798" y="23"/>
                    <a:pt x="877" y="987"/>
                  </a:cubicBezTo>
                  <a:close/>
                </a:path>
              </a:pathLst>
            </a:custGeom>
            <a:noFill/>
            <a:ln cap="flat" cmpd="sng" w="31775">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6884950" y="4538825"/>
              <a:ext cx="129325" cy="129325"/>
            </a:xfrm>
            <a:custGeom>
              <a:rect b="b" l="l" r="r" t="t"/>
              <a:pathLst>
                <a:path extrusionOk="0" fill="none" h="5173" w="5173">
                  <a:moveTo>
                    <a:pt x="877" y="987"/>
                  </a:moveTo>
                  <a:cubicBezTo>
                    <a:pt x="1" y="1951"/>
                    <a:pt x="23" y="3420"/>
                    <a:pt x="987" y="4296"/>
                  </a:cubicBezTo>
                  <a:cubicBezTo>
                    <a:pt x="1951" y="5173"/>
                    <a:pt x="3420" y="5151"/>
                    <a:pt x="4296" y="4187"/>
                  </a:cubicBezTo>
                  <a:cubicBezTo>
                    <a:pt x="5173" y="3222"/>
                    <a:pt x="5151" y="1754"/>
                    <a:pt x="4187" y="877"/>
                  </a:cubicBezTo>
                  <a:cubicBezTo>
                    <a:pt x="3266" y="1"/>
                    <a:pt x="1776" y="23"/>
                    <a:pt x="877" y="987"/>
                  </a:cubicBezTo>
                  <a:close/>
                </a:path>
              </a:pathLst>
            </a:custGeom>
            <a:noFill/>
            <a:ln cap="flat" cmpd="sng" w="317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6876750" y="4530625"/>
              <a:ext cx="129325" cy="129325"/>
            </a:xfrm>
            <a:custGeom>
              <a:rect b="b" l="l" r="r" t="t"/>
              <a:pathLst>
                <a:path extrusionOk="0" fill="none" h="5173" w="5173">
                  <a:moveTo>
                    <a:pt x="877" y="986"/>
                  </a:moveTo>
                  <a:cubicBezTo>
                    <a:pt x="0" y="1951"/>
                    <a:pt x="22" y="3419"/>
                    <a:pt x="986" y="4295"/>
                  </a:cubicBezTo>
                  <a:cubicBezTo>
                    <a:pt x="1951" y="5172"/>
                    <a:pt x="3419" y="5150"/>
                    <a:pt x="4295" y="4186"/>
                  </a:cubicBezTo>
                  <a:cubicBezTo>
                    <a:pt x="5172" y="3222"/>
                    <a:pt x="5150" y="1753"/>
                    <a:pt x="4186" y="877"/>
                  </a:cubicBezTo>
                  <a:cubicBezTo>
                    <a:pt x="3265" y="0"/>
                    <a:pt x="1753" y="44"/>
                    <a:pt x="877" y="986"/>
                  </a:cubicBezTo>
                  <a:close/>
                </a:path>
              </a:pathLst>
            </a:custGeom>
            <a:noFill/>
            <a:ln cap="flat" cmpd="sng" w="31775">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6994525" y="4516925"/>
              <a:ext cx="129325" cy="129325"/>
            </a:xfrm>
            <a:custGeom>
              <a:rect b="b" l="l" r="r" t="t"/>
              <a:pathLst>
                <a:path extrusionOk="0" fill="none" h="5173" w="5173">
                  <a:moveTo>
                    <a:pt x="877" y="986"/>
                  </a:moveTo>
                  <a:cubicBezTo>
                    <a:pt x="1" y="1951"/>
                    <a:pt x="23" y="3419"/>
                    <a:pt x="987" y="4296"/>
                  </a:cubicBezTo>
                  <a:cubicBezTo>
                    <a:pt x="1951" y="5172"/>
                    <a:pt x="3420" y="5150"/>
                    <a:pt x="4296" y="4186"/>
                  </a:cubicBezTo>
                  <a:cubicBezTo>
                    <a:pt x="5173" y="3222"/>
                    <a:pt x="5151" y="1753"/>
                    <a:pt x="4187" y="877"/>
                  </a:cubicBezTo>
                  <a:cubicBezTo>
                    <a:pt x="3244" y="0"/>
                    <a:pt x="1754" y="22"/>
                    <a:pt x="877" y="986"/>
                  </a:cubicBezTo>
                  <a:close/>
                </a:path>
              </a:pathLst>
            </a:custGeom>
            <a:noFill/>
            <a:ln cap="flat" cmpd="sng" w="317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6988500" y="4511450"/>
              <a:ext cx="124400" cy="124375"/>
            </a:xfrm>
            <a:custGeom>
              <a:rect b="b" l="l" r="r" t="t"/>
              <a:pathLst>
                <a:path extrusionOk="0" fill="none" h="4975" w="4976">
                  <a:moveTo>
                    <a:pt x="2740" y="153"/>
                  </a:moveTo>
                  <a:cubicBezTo>
                    <a:pt x="4033" y="285"/>
                    <a:pt x="4975" y="1446"/>
                    <a:pt x="4822" y="2739"/>
                  </a:cubicBezTo>
                  <a:cubicBezTo>
                    <a:pt x="4691" y="4032"/>
                    <a:pt x="3529" y="4975"/>
                    <a:pt x="2236" y="4821"/>
                  </a:cubicBezTo>
                  <a:cubicBezTo>
                    <a:pt x="943" y="4690"/>
                    <a:pt x="1" y="3528"/>
                    <a:pt x="154" y="2235"/>
                  </a:cubicBezTo>
                  <a:cubicBezTo>
                    <a:pt x="286" y="942"/>
                    <a:pt x="1447" y="0"/>
                    <a:pt x="2740" y="153"/>
                  </a:cubicBezTo>
                  <a:close/>
                </a:path>
              </a:pathLst>
            </a:custGeom>
            <a:noFill/>
            <a:ln cap="flat" cmpd="sng" w="31775">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7046575" y="4408975"/>
              <a:ext cx="129325" cy="129875"/>
            </a:xfrm>
            <a:custGeom>
              <a:rect b="b" l="l" r="r" t="t"/>
              <a:pathLst>
                <a:path extrusionOk="0" fill="none" h="5195" w="5173">
                  <a:moveTo>
                    <a:pt x="877" y="1009"/>
                  </a:moveTo>
                  <a:cubicBezTo>
                    <a:pt x="1" y="1951"/>
                    <a:pt x="23" y="3442"/>
                    <a:pt x="987" y="4318"/>
                  </a:cubicBezTo>
                  <a:cubicBezTo>
                    <a:pt x="1951" y="5195"/>
                    <a:pt x="3420" y="5173"/>
                    <a:pt x="4296" y="4209"/>
                  </a:cubicBezTo>
                  <a:cubicBezTo>
                    <a:pt x="5173" y="3244"/>
                    <a:pt x="5151" y="1776"/>
                    <a:pt x="4187" y="899"/>
                  </a:cubicBezTo>
                  <a:cubicBezTo>
                    <a:pt x="3266" y="1"/>
                    <a:pt x="1754" y="67"/>
                    <a:pt x="877" y="1009"/>
                  </a:cubicBezTo>
                  <a:close/>
                </a:path>
              </a:pathLst>
            </a:custGeom>
            <a:noFill/>
            <a:ln cap="flat" cmpd="sng" w="317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7037825" y="4401325"/>
              <a:ext cx="129325" cy="129325"/>
            </a:xfrm>
            <a:custGeom>
              <a:rect b="b" l="l" r="r" t="t"/>
              <a:pathLst>
                <a:path extrusionOk="0" fill="none" h="5173" w="5173">
                  <a:moveTo>
                    <a:pt x="877" y="986"/>
                  </a:moveTo>
                  <a:cubicBezTo>
                    <a:pt x="0" y="1929"/>
                    <a:pt x="22" y="3419"/>
                    <a:pt x="986" y="4296"/>
                  </a:cubicBezTo>
                  <a:cubicBezTo>
                    <a:pt x="1951" y="5172"/>
                    <a:pt x="3419" y="5150"/>
                    <a:pt x="4295" y="4186"/>
                  </a:cubicBezTo>
                  <a:cubicBezTo>
                    <a:pt x="5172" y="3222"/>
                    <a:pt x="5150" y="1753"/>
                    <a:pt x="4186" y="877"/>
                  </a:cubicBezTo>
                  <a:cubicBezTo>
                    <a:pt x="3244" y="0"/>
                    <a:pt x="1775" y="44"/>
                    <a:pt x="877" y="986"/>
                  </a:cubicBezTo>
                  <a:close/>
                </a:path>
              </a:pathLst>
            </a:custGeom>
            <a:noFill/>
            <a:ln cap="flat" cmpd="sng" w="31775">
              <a:solidFill>
                <a:schemeClr val="dk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1"/>
          <p:cNvSpPr txBox="1"/>
          <p:nvPr>
            <p:ph type="title"/>
          </p:nvPr>
        </p:nvSpPr>
        <p:spPr>
          <a:xfrm>
            <a:off x="849300" y="4064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u="sng">
                <a:solidFill>
                  <a:srgbClr val="000000"/>
                </a:solidFill>
                <a:highlight>
                  <a:schemeClr val="lt1"/>
                </a:highlight>
              </a:rPr>
              <a:t>Tujuan CI/CD</a:t>
            </a:r>
            <a:r>
              <a:rPr lang="en" u="sng">
                <a:solidFill>
                  <a:srgbClr val="000000"/>
                </a:solidFill>
                <a:highlight>
                  <a:schemeClr val="dk2"/>
                </a:highlight>
              </a:rPr>
              <a:t> </a:t>
            </a:r>
            <a:endParaRPr u="sng">
              <a:solidFill>
                <a:srgbClr val="000000"/>
              </a:solidFill>
              <a:highlight>
                <a:schemeClr val="dk2"/>
              </a:highlight>
            </a:endParaRPr>
          </a:p>
        </p:txBody>
      </p:sp>
      <p:sp>
        <p:nvSpPr>
          <p:cNvPr id="792" name="Google Shape;792;p31"/>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793" name="Google Shape;793;p31"/>
          <p:cNvSpPr txBox="1"/>
          <p:nvPr/>
        </p:nvSpPr>
        <p:spPr>
          <a:xfrm>
            <a:off x="1228350" y="1420300"/>
            <a:ext cx="7888500" cy="51963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2200"/>
              <a:buFont typeface="Roboto"/>
              <a:buNone/>
            </a:pPr>
            <a:r>
              <a:rPr lang="en" sz="2200">
                <a:solidFill>
                  <a:srgbClr val="374151"/>
                </a:solidFill>
                <a:highlight>
                  <a:srgbClr val="F7F7F8"/>
                </a:highlight>
                <a:latin typeface="Roboto"/>
                <a:ea typeface="Roboto"/>
                <a:cs typeface="Roboto"/>
                <a:sym typeface="Roboto"/>
              </a:rPr>
              <a:t>-</a:t>
            </a:r>
            <a:r>
              <a:rPr lang="en" sz="2200">
                <a:solidFill>
                  <a:srgbClr val="374151"/>
                </a:solidFill>
                <a:highlight>
                  <a:schemeClr val="dk2"/>
                </a:highlight>
                <a:latin typeface="Roboto"/>
                <a:ea typeface="Roboto"/>
                <a:cs typeface="Roboto"/>
                <a:sym typeface="Roboto"/>
              </a:rPr>
              <a:t> </a:t>
            </a:r>
            <a:r>
              <a:rPr lang="en" sz="2200">
                <a:solidFill>
                  <a:schemeClr val="dk1"/>
                </a:solidFill>
                <a:highlight>
                  <a:schemeClr val="dk2"/>
                </a:highlight>
                <a:latin typeface="Roboto"/>
                <a:ea typeface="Roboto"/>
                <a:cs typeface="Roboto"/>
                <a:sym typeface="Roboto"/>
              </a:rPr>
              <a:t>Pengiriman Cepat:</a:t>
            </a:r>
            <a:r>
              <a:rPr lang="en" sz="2200">
                <a:solidFill>
                  <a:schemeClr val="dk1"/>
                </a:solidFill>
                <a:highlight>
                  <a:srgbClr val="F7F7F8"/>
                </a:highlight>
                <a:latin typeface="Roboto"/>
                <a:ea typeface="Roboto"/>
                <a:cs typeface="Roboto"/>
                <a:sym typeface="Roboto"/>
              </a:rPr>
              <a:t> </a:t>
            </a:r>
            <a:r>
              <a:rPr lang="en" sz="2200">
                <a:solidFill>
                  <a:srgbClr val="374151"/>
                </a:solidFill>
                <a:highlight>
                  <a:srgbClr val="F7F7F8"/>
                </a:highlight>
                <a:latin typeface="Roboto"/>
                <a:ea typeface="Roboto"/>
                <a:cs typeface="Roboto"/>
                <a:sym typeface="Roboto"/>
              </a:rPr>
              <a:t>Memungkinkan pengiriman perangkat lunak yang lebih cepat dan lebih sering ke produksi.</a:t>
            </a:r>
            <a:endParaRPr sz="2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2200"/>
              <a:buFont typeface="Roboto"/>
              <a:buNone/>
            </a:pPr>
            <a:r>
              <a:rPr lang="en" sz="2200">
                <a:solidFill>
                  <a:srgbClr val="374151"/>
                </a:solidFill>
                <a:highlight>
                  <a:srgbClr val="F7F7F8"/>
                </a:highlight>
                <a:latin typeface="Roboto"/>
                <a:ea typeface="Roboto"/>
                <a:cs typeface="Roboto"/>
                <a:sym typeface="Roboto"/>
              </a:rPr>
              <a:t>-</a:t>
            </a:r>
            <a:r>
              <a:rPr lang="en" sz="2200">
                <a:highlight>
                  <a:srgbClr val="F7F7F8"/>
                </a:highlight>
                <a:latin typeface="Roboto"/>
                <a:ea typeface="Roboto"/>
                <a:cs typeface="Roboto"/>
                <a:sym typeface="Roboto"/>
              </a:rPr>
              <a:t> </a:t>
            </a:r>
            <a:r>
              <a:rPr lang="en" sz="2200">
                <a:solidFill>
                  <a:schemeClr val="dk1"/>
                </a:solidFill>
                <a:highlight>
                  <a:schemeClr val="dk2"/>
                </a:highlight>
                <a:latin typeface="Roboto"/>
                <a:ea typeface="Roboto"/>
                <a:cs typeface="Roboto"/>
                <a:sym typeface="Roboto"/>
              </a:rPr>
              <a:t>Kualitas yang Lebih Baik:</a:t>
            </a:r>
            <a:r>
              <a:rPr lang="en" sz="2200">
                <a:solidFill>
                  <a:srgbClr val="374151"/>
                </a:solidFill>
                <a:highlight>
                  <a:srgbClr val="F7F7F8"/>
                </a:highlight>
                <a:latin typeface="Roboto"/>
                <a:ea typeface="Roboto"/>
                <a:cs typeface="Roboto"/>
                <a:sym typeface="Roboto"/>
              </a:rPr>
              <a:t> Meningkatkan kualitas perangkat lunak dengan melakukan pengujian otomatis secara teratur.</a:t>
            </a:r>
            <a:endParaRPr sz="2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2200"/>
              <a:buFont typeface="Roboto"/>
              <a:buNone/>
            </a:pPr>
            <a:r>
              <a:rPr lang="en" sz="2200">
                <a:solidFill>
                  <a:srgbClr val="374151"/>
                </a:solidFill>
                <a:highlight>
                  <a:srgbClr val="F7F7F8"/>
                </a:highlight>
                <a:latin typeface="Roboto"/>
                <a:ea typeface="Roboto"/>
                <a:cs typeface="Roboto"/>
                <a:sym typeface="Roboto"/>
              </a:rPr>
              <a:t>- </a:t>
            </a:r>
            <a:r>
              <a:rPr lang="en" sz="2200">
                <a:solidFill>
                  <a:schemeClr val="dk1"/>
                </a:solidFill>
                <a:highlight>
                  <a:schemeClr val="dk2"/>
                </a:highlight>
                <a:latin typeface="Roboto"/>
                <a:ea typeface="Roboto"/>
                <a:cs typeface="Roboto"/>
                <a:sym typeface="Roboto"/>
              </a:rPr>
              <a:t>Deteksi Cepat Bug:</a:t>
            </a:r>
            <a:r>
              <a:rPr lang="en" sz="2200">
                <a:solidFill>
                  <a:srgbClr val="374151"/>
                </a:solidFill>
                <a:highlight>
                  <a:srgbClr val="F7F7F8"/>
                </a:highlight>
                <a:latin typeface="Roboto"/>
                <a:ea typeface="Roboto"/>
                <a:cs typeface="Roboto"/>
                <a:sym typeface="Roboto"/>
              </a:rPr>
              <a:t> Mendeteksi dan memperbaiki bug lebih cepat dengan pengujian berkelanjutan.</a:t>
            </a:r>
            <a:endParaRPr sz="2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2200"/>
              <a:buFont typeface="Roboto"/>
              <a:buNone/>
            </a:pPr>
            <a:r>
              <a:rPr lang="en" sz="2200">
                <a:solidFill>
                  <a:srgbClr val="374151"/>
                </a:solidFill>
                <a:highlight>
                  <a:srgbClr val="F7F7F8"/>
                </a:highlight>
                <a:latin typeface="Roboto"/>
                <a:ea typeface="Roboto"/>
                <a:cs typeface="Roboto"/>
                <a:sym typeface="Roboto"/>
              </a:rPr>
              <a:t>- </a:t>
            </a:r>
            <a:r>
              <a:rPr lang="en" sz="2200">
                <a:solidFill>
                  <a:schemeClr val="dk1"/>
                </a:solidFill>
                <a:highlight>
                  <a:schemeClr val="dk2"/>
                </a:highlight>
                <a:latin typeface="Roboto"/>
                <a:ea typeface="Roboto"/>
                <a:cs typeface="Roboto"/>
                <a:sym typeface="Roboto"/>
              </a:rPr>
              <a:t>Efisiensi Pengembangan:</a:t>
            </a:r>
            <a:r>
              <a:rPr lang="en" sz="2200">
                <a:solidFill>
                  <a:schemeClr val="dk1"/>
                </a:solidFill>
                <a:highlight>
                  <a:srgbClr val="F7F7F8"/>
                </a:highlight>
                <a:latin typeface="Roboto"/>
                <a:ea typeface="Roboto"/>
                <a:cs typeface="Roboto"/>
                <a:sym typeface="Roboto"/>
              </a:rPr>
              <a:t> </a:t>
            </a:r>
            <a:r>
              <a:rPr lang="en" sz="2200">
                <a:solidFill>
                  <a:srgbClr val="374151"/>
                </a:solidFill>
                <a:highlight>
                  <a:srgbClr val="F7F7F8"/>
                </a:highlight>
                <a:latin typeface="Roboto"/>
                <a:ea typeface="Roboto"/>
                <a:cs typeface="Roboto"/>
                <a:sym typeface="Roboto"/>
              </a:rPr>
              <a:t>Meningkatkan efisiensi tim pengembangan dengan otomatisasi tugas pengujian dan pengiriman.</a:t>
            </a:r>
            <a:endParaRPr sz="2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2200"/>
              <a:buFont typeface="Roboto"/>
              <a:buNone/>
            </a:pPr>
            <a:r>
              <a:rPr lang="en" sz="2200">
                <a:solidFill>
                  <a:srgbClr val="374151"/>
                </a:solidFill>
                <a:highlight>
                  <a:srgbClr val="F7F7F8"/>
                </a:highlight>
                <a:latin typeface="Roboto"/>
                <a:ea typeface="Roboto"/>
                <a:cs typeface="Roboto"/>
                <a:sym typeface="Roboto"/>
              </a:rPr>
              <a:t>- </a:t>
            </a:r>
            <a:r>
              <a:rPr lang="en" sz="2200">
                <a:solidFill>
                  <a:schemeClr val="dk1"/>
                </a:solidFill>
                <a:highlight>
                  <a:schemeClr val="dk2"/>
                </a:highlight>
                <a:latin typeface="Roboto"/>
                <a:ea typeface="Roboto"/>
                <a:cs typeface="Roboto"/>
                <a:sym typeface="Roboto"/>
              </a:rPr>
              <a:t>Kepastian Aplikasi Stabil: </a:t>
            </a:r>
            <a:r>
              <a:rPr lang="en" sz="2200">
                <a:solidFill>
                  <a:srgbClr val="374151"/>
                </a:solidFill>
                <a:highlight>
                  <a:srgbClr val="F7F7F8"/>
                </a:highlight>
                <a:latin typeface="Roboto"/>
                <a:ea typeface="Roboto"/>
                <a:cs typeface="Roboto"/>
                <a:sym typeface="Roboto"/>
              </a:rPr>
              <a:t>Memastikan bahwa perangkat lunak yang dikirim ke produksi sudah diuji dengan baik dan stabil.</a:t>
            </a:r>
            <a:endParaRPr sz="2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2"/>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Manfaat </a:t>
            </a:r>
            <a:endParaRPr/>
          </a:p>
        </p:txBody>
      </p:sp>
      <p:sp>
        <p:nvSpPr>
          <p:cNvPr id="799" name="Google Shape;799;p32"/>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800" name="Google Shape;800;p32"/>
          <p:cNvSpPr txBox="1"/>
          <p:nvPr/>
        </p:nvSpPr>
        <p:spPr>
          <a:xfrm>
            <a:off x="753350" y="1375950"/>
            <a:ext cx="9035100" cy="53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rgbClr val="374151"/>
                </a:solidFill>
                <a:highlight>
                  <a:srgbClr val="F7F7F8"/>
                </a:highlight>
                <a:latin typeface="Kodchasan"/>
                <a:ea typeface="Kodchasan"/>
                <a:cs typeface="Kodchasan"/>
                <a:sym typeface="Kodchasan"/>
              </a:rPr>
              <a:t>Implementasi CI/CD dalam proyek Python memberikan sejumlah manfaat yang signifikan. Pertama, CI/CD memungkinkan pengiriman perangkat lunak yang lebih cepat dan lebih sering ke pengguna akhir. Dengan otomatisasi pengujian dan pengiriman, pengembang dapat merilis perubahan kode dengan kepercayaan lebih besar, yang berarti pengguna mendapatkan akses ke fitur-fitur baru dan perbaikan lebih cepat.</a:t>
            </a:r>
            <a:endParaRPr sz="2200">
              <a:solidFill>
                <a:srgbClr val="374151"/>
              </a:solidFill>
              <a:highlight>
                <a:srgbClr val="F7F7F8"/>
              </a:highlight>
              <a:latin typeface="Kodchasan"/>
              <a:ea typeface="Kodchasan"/>
              <a:cs typeface="Kodchasan"/>
              <a:sym typeface="Kodchasan"/>
            </a:endParaRPr>
          </a:p>
          <a:p>
            <a:pPr indent="0" lvl="0" marL="0" rtl="0" algn="l">
              <a:lnSpc>
                <a:spcPct val="115000"/>
              </a:lnSpc>
              <a:spcBef>
                <a:spcPts val="1500"/>
              </a:spcBef>
              <a:spcAft>
                <a:spcPts val="1500"/>
              </a:spcAft>
              <a:buNone/>
            </a:pPr>
            <a:r>
              <a:rPr lang="en" sz="2200">
                <a:solidFill>
                  <a:srgbClr val="374151"/>
                </a:solidFill>
                <a:highlight>
                  <a:srgbClr val="F7F7F8"/>
                </a:highlight>
                <a:latin typeface="Kodchasan"/>
                <a:ea typeface="Kodchasan"/>
                <a:cs typeface="Kodchasan"/>
                <a:sym typeface="Kodchasan"/>
              </a:rPr>
              <a:t>Selain itu, CI/CD juga meningkatkan kualitas perangkat lunak secara keseluruhan. Dengan pengujian otomatis yang berjalan pada setiap perubahan kode, bug dan masalah dapat terdeteksi lebih cepat dan diperbaiki segera. Ini berkontribusi pada mengurangi jumlah bug yang mungkin muncul di lingkungan produksi dan menjaga aplikasi tetap stabil.</a:t>
            </a:r>
            <a:endParaRPr sz="2200">
              <a:solidFill>
                <a:srgbClr val="374151"/>
              </a:solidFill>
              <a:highlight>
                <a:srgbClr val="F7F7F8"/>
              </a:highlight>
              <a:latin typeface="Kodchasan"/>
              <a:ea typeface="Kodchasan"/>
              <a:cs typeface="Kodchasan"/>
              <a:sym typeface="Kodchas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3"/>
          <p:cNvSpPr txBox="1"/>
          <p:nvPr>
            <p:ph type="title"/>
          </p:nvPr>
        </p:nvSpPr>
        <p:spPr>
          <a:xfrm>
            <a:off x="753350" y="425675"/>
            <a:ext cx="95535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solidFill>
                  <a:schemeClr val="dk2"/>
                </a:solidFill>
                <a:highlight>
                  <a:schemeClr val="lt1"/>
                </a:highlight>
              </a:rPr>
              <a:t>Konfigurasi Untuk Proyek Python</a:t>
            </a:r>
            <a:endParaRPr>
              <a:solidFill>
                <a:schemeClr val="dk2"/>
              </a:solidFill>
              <a:highlight>
                <a:schemeClr val="lt1"/>
              </a:highlight>
            </a:endParaRPr>
          </a:p>
        </p:txBody>
      </p:sp>
      <p:sp>
        <p:nvSpPr>
          <p:cNvPr id="806" name="Google Shape;806;p33"/>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807" name="Google Shape;807;p33"/>
          <p:cNvSpPr txBox="1"/>
          <p:nvPr/>
        </p:nvSpPr>
        <p:spPr>
          <a:xfrm>
            <a:off x="998175" y="1420275"/>
            <a:ext cx="89376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Kodchasan"/>
                <a:ea typeface="Kodchasan"/>
                <a:cs typeface="Kodchasan"/>
                <a:sym typeface="Kodchasan"/>
              </a:rPr>
              <a:t>(1) Install Jenkins di server atau mesin yang akan digunakan.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(2) Konfigurasi Jenkins untuk menghubungkan dengan repositori proyek Python.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(3.) Buat job atau pipeline di Jenkins untuk proyek Python.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(4) Konfigurasi job atau pipeline untuk menjalankan langkah-langkah build dan test secara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otomatis setiap kali ada perubahan kode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(5.) Set up notifikasi atau laporan hasil build dan test</a:t>
            </a:r>
            <a:endParaRPr sz="2200">
              <a:latin typeface="Kodchasan"/>
              <a:ea typeface="Kodchasan"/>
              <a:cs typeface="Kodchasan"/>
              <a:sym typeface="Kodchas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4"/>
          <p:cNvSpPr txBox="1"/>
          <p:nvPr>
            <p:ph idx="2" type="title"/>
          </p:nvPr>
        </p:nvSpPr>
        <p:spPr>
          <a:xfrm>
            <a:off x="753400" y="1282075"/>
            <a:ext cx="6098400" cy="4644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Contoh Konfigurasi CI/CD untuk Proyek python</a:t>
            </a:r>
            <a:endParaRPr/>
          </a:p>
        </p:txBody>
      </p:sp>
      <p:pic>
        <p:nvPicPr>
          <p:cNvPr id="813" name="Google Shape;813;p34"/>
          <p:cNvPicPr preferRelativeResize="0"/>
          <p:nvPr/>
        </p:nvPicPr>
        <p:blipFill>
          <a:blip r:embed="rId3">
            <a:alphaModFix/>
          </a:blip>
          <a:stretch>
            <a:fillRect/>
          </a:stretch>
        </p:blipFill>
        <p:spPr>
          <a:xfrm>
            <a:off x="902075" y="1898875"/>
            <a:ext cx="8310625" cy="401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5"/>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Referensi </a:t>
            </a:r>
            <a:endParaRPr/>
          </a:p>
        </p:txBody>
      </p:sp>
      <p:sp>
        <p:nvSpPr>
          <p:cNvPr id="819" name="Google Shape;819;p35"/>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820" name="Google Shape;820;p35"/>
          <p:cNvSpPr txBox="1"/>
          <p:nvPr/>
        </p:nvSpPr>
        <p:spPr>
          <a:xfrm>
            <a:off x="671750" y="1765750"/>
            <a:ext cx="87138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Kodchasan"/>
                <a:ea typeface="Kodchasan"/>
                <a:cs typeface="Kodchasan"/>
                <a:sym typeface="Kodchasan"/>
              </a:rPr>
              <a:t>(1.) Artikel Introduction to White Box Testing"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(2.) https www guru 99com white-box-testi html-Video Unit Testing in Python </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(3.) https www youtube com watch V NS-Wet나-Buku Python Testing with pytest oleh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Brian Okken</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(4.) Okken Brian. Python Testing with pytest.</a:t>
            </a:r>
            <a:endParaRPr sz="2200">
              <a:latin typeface="Kodchasan"/>
              <a:ea typeface="Kodchasan"/>
              <a:cs typeface="Kodchasan"/>
              <a:sym typeface="Kodchasan"/>
            </a:endParaRPr>
          </a:p>
          <a:p>
            <a:pPr indent="0" lvl="0" marL="0" rtl="0" algn="l">
              <a:spcBef>
                <a:spcPts val="0"/>
              </a:spcBef>
              <a:spcAft>
                <a:spcPts val="0"/>
              </a:spcAft>
              <a:buNone/>
            </a:pPr>
            <a:r>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(5.) Naik Kshirasagar and Priyadarshi Tripathy "White Box Testing Techniques</a:t>
            </a:r>
            <a:endParaRPr sz="2200">
              <a:latin typeface="Kodchasan"/>
              <a:ea typeface="Kodchasan"/>
              <a:cs typeface="Kodchasan"/>
              <a:sym typeface="Kodchas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6"/>
          <p:cNvSpPr txBox="1"/>
          <p:nvPr>
            <p:ph type="title"/>
          </p:nvPr>
        </p:nvSpPr>
        <p:spPr>
          <a:xfrm>
            <a:off x="1685100" y="1612225"/>
            <a:ext cx="7319100" cy="19218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THANKS!</a:t>
            </a:r>
            <a:endParaRPr/>
          </a:p>
        </p:txBody>
      </p:sp>
      <p:sp>
        <p:nvSpPr>
          <p:cNvPr id="826" name="Google Shape;826;p36"/>
          <p:cNvSpPr txBox="1"/>
          <p:nvPr/>
        </p:nvSpPr>
        <p:spPr>
          <a:xfrm>
            <a:off x="2917996" y="6332626"/>
            <a:ext cx="4853400" cy="382800"/>
          </a:xfrm>
          <a:prstGeom prst="rect">
            <a:avLst/>
          </a:prstGeom>
          <a:noFill/>
          <a:ln>
            <a:noFill/>
          </a:ln>
        </p:spPr>
        <p:txBody>
          <a:bodyPr anchorCtr="0" anchor="t" bIns="116050" lIns="116050" spcFirstLastPara="1" rIns="116050" wrap="square" tIns="116050">
            <a:noAutofit/>
          </a:bodyPr>
          <a:lstStyle/>
          <a:p>
            <a:pPr indent="0" lvl="0" marL="0" rtl="0" algn="ctr">
              <a:spcBef>
                <a:spcPts val="0"/>
              </a:spcBef>
              <a:spcAft>
                <a:spcPts val="0"/>
              </a:spcAft>
              <a:buNone/>
            </a:pPr>
            <a:r>
              <a:t/>
            </a:r>
            <a:endParaRPr sz="1500">
              <a:solidFill>
                <a:schemeClr val="dk1"/>
              </a:solidFill>
              <a:latin typeface="Kodchasan Medium"/>
              <a:ea typeface="Kodchasan Medium"/>
              <a:cs typeface="Kodchasan Medium"/>
              <a:sym typeface="Kodchasan Medium"/>
            </a:endParaRPr>
          </a:p>
        </p:txBody>
      </p:sp>
      <p:grpSp>
        <p:nvGrpSpPr>
          <p:cNvPr id="827" name="Google Shape;827;p36"/>
          <p:cNvGrpSpPr/>
          <p:nvPr/>
        </p:nvGrpSpPr>
        <p:grpSpPr>
          <a:xfrm>
            <a:off x="4734381" y="4379089"/>
            <a:ext cx="4269828" cy="2933011"/>
            <a:chOff x="753322" y="2265699"/>
            <a:chExt cx="1504414" cy="1815769"/>
          </a:xfrm>
        </p:grpSpPr>
        <p:sp>
          <p:nvSpPr>
            <p:cNvPr id="828" name="Google Shape;828;p36"/>
            <p:cNvSpPr/>
            <p:nvPr/>
          </p:nvSpPr>
          <p:spPr>
            <a:xfrm>
              <a:off x="822025" y="2519894"/>
              <a:ext cx="484666" cy="288241"/>
            </a:xfrm>
            <a:custGeom>
              <a:rect b="b" l="l" r="r" t="t"/>
              <a:pathLst>
                <a:path extrusionOk="0" h="10388" w="17467">
                  <a:moveTo>
                    <a:pt x="15034" y="0"/>
                  </a:moveTo>
                  <a:lnTo>
                    <a:pt x="2367" y="44"/>
                  </a:lnTo>
                  <a:cubicBezTo>
                    <a:pt x="1052" y="44"/>
                    <a:pt x="0" y="1140"/>
                    <a:pt x="0" y="2455"/>
                  </a:cubicBezTo>
                  <a:lnTo>
                    <a:pt x="22" y="7999"/>
                  </a:lnTo>
                  <a:cubicBezTo>
                    <a:pt x="44" y="9336"/>
                    <a:pt x="1118" y="10388"/>
                    <a:pt x="2433" y="10388"/>
                  </a:cubicBezTo>
                  <a:lnTo>
                    <a:pt x="15100" y="10366"/>
                  </a:lnTo>
                  <a:cubicBezTo>
                    <a:pt x="16415" y="10366"/>
                    <a:pt x="17467" y="9270"/>
                    <a:pt x="17467" y="7955"/>
                  </a:cubicBezTo>
                  <a:lnTo>
                    <a:pt x="17445" y="2389"/>
                  </a:lnTo>
                  <a:cubicBezTo>
                    <a:pt x="17445" y="1074"/>
                    <a:pt x="16349" y="0"/>
                    <a:pt x="15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797690" y="2519283"/>
              <a:ext cx="484693" cy="288269"/>
            </a:xfrm>
            <a:custGeom>
              <a:rect b="b" l="l" r="r" t="t"/>
              <a:pathLst>
                <a:path extrusionOk="0" h="10389" w="17468">
                  <a:moveTo>
                    <a:pt x="15035" y="0"/>
                  </a:moveTo>
                  <a:lnTo>
                    <a:pt x="2368" y="44"/>
                  </a:lnTo>
                  <a:cubicBezTo>
                    <a:pt x="1053" y="44"/>
                    <a:pt x="1" y="1140"/>
                    <a:pt x="1" y="2455"/>
                  </a:cubicBezTo>
                  <a:lnTo>
                    <a:pt x="23" y="7999"/>
                  </a:lnTo>
                  <a:cubicBezTo>
                    <a:pt x="44" y="9301"/>
                    <a:pt x="1097" y="10388"/>
                    <a:pt x="2395" y="10388"/>
                  </a:cubicBezTo>
                  <a:cubicBezTo>
                    <a:pt x="2408" y="10388"/>
                    <a:pt x="2420" y="10388"/>
                    <a:pt x="2433" y="10388"/>
                  </a:cubicBezTo>
                  <a:lnTo>
                    <a:pt x="15078" y="10366"/>
                  </a:lnTo>
                  <a:cubicBezTo>
                    <a:pt x="16393" y="10366"/>
                    <a:pt x="17467" y="9270"/>
                    <a:pt x="17467" y="7955"/>
                  </a:cubicBezTo>
                  <a:lnTo>
                    <a:pt x="17445" y="2389"/>
                  </a:lnTo>
                  <a:cubicBezTo>
                    <a:pt x="17445" y="1074"/>
                    <a:pt x="16349" y="0"/>
                    <a:pt x="15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163153" y="2685269"/>
              <a:ext cx="42592" cy="42620"/>
            </a:xfrm>
            <a:custGeom>
              <a:rect b="b" l="l" r="r" t="t"/>
              <a:pathLst>
                <a:path extrusionOk="0" h="1536" w="1535">
                  <a:moveTo>
                    <a:pt x="768" y="1"/>
                  </a:moveTo>
                  <a:cubicBezTo>
                    <a:pt x="351" y="1"/>
                    <a:pt x="1" y="330"/>
                    <a:pt x="1" y="768"/>
                  </a:cubicBezTo>
                  <a:cubicBezTo>
                    <a:pt x="1" y="1184"/>
                    <a:pt x="351" y="1535"/>
                    <a:pt x="768" y="1535"/>
                  </a:cubicBezTo>
                  <a:cubicBezTo>
                    <a:pt x="1184" y="1535"/>
                    <a:pt x="1535" y="1184"/>
                    <a:pt x="1535" y="768"/>
                  </a:cubicBezTo>
                  <a:cubicBezTo>
                    <a:pt x="1535" y="330"/>
                    <a:pt x="118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822032" y="2757042"/>
              <a:ext cx="42592" cy="42592"/>
            </a:xfrm>
            <a:custGeom>
              <a:rect b="b" l="l" r="r" t="t"/>
              <a:pathLst>
                <a:path extrusionOk="0" h="1535" w="1535">
                  <a:moveTo>
                    <a:pt x="767" y="0"/>
                  </a:moveTo>
                  <a:cubicBezTo>
                    <a:pt x="351" y="0"/>
                    <a:pt x="0" y="329"/>
                    <a:pt x="0" y="767"/>
                  </a:cubicBezTo>
                  <a:cubicBezTo>
                    <a:pt x="0" y="1184"/>
                    <a:pt x="351" y="1534"/>
                    <a:pt x="767" y="1534"/>
                  </a:cubicBezTo>
                  <a:cubicBezTo>
                    <a:pt x="1183" y="1534"/>
                    <a:pt x="1534" y="1184"/>
                    <a:pt x="1534" y="767"/>
                  </a:cubicBezTo>
                  <a:cubicBezTo>
                    <a:pt x="1534" y="329"/>
                    <a:pt x="1183" y="0"/>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217899" y="2769205"/>
              <a:ext cx="42592" cy="42592"/>
            </a:xfrm>
            <a:custGeom>
              <a:rect b="b" l="l" r="r" t="t"/>
              <a:pathLst>
                <a:path extrusionOk="0" h="1535" w="1535">
                  <a:moveTo>
                    <a:pt x="767" y="0"/>
                  </a:moveTo>
                  <a:cubicBezTo>
                    <a:pt x="351" y="0"/>
                    <a:pt x="0" y="351"/>
                    <a:pt x="0" y="767"/>
                  </a:cubicBezTo>
                  <a:cubicBezTo>
                    <a:pt x="0" y="1206"/>
                    <a:pt x="351" y="1534"/>
                    <a:pt x="767" y="1534"/>
                  </a:cubicBezTo>
                  <a:cubicBezTo>
                    <a:pt x="1184" y="1534"/>
                    <a:pt x="1534" y="1206"/>
                    <a:pt x="1534" y="767"/>
                  </a:cubicBezTo>
                  <a:cubicBezTo>
                    <a:pt x="1534" y="351"/>
                    <a:pt x="1184" y="0"/>
                    <a:pt x="767" y="0"/>
                  </a:cubicBezTo>
                  <a:close/>
                </a:path>
              </a:pathLst>
            </a:custGeom>
            <a:solidFill>
              <a:srgbClr val="B5CF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1041535" y="2745481"/>
              <a:ext cx="42592" cy="42592"/>
            </a:xfrm>
            <a:custGeom>
              <a:rect b="b" l="l" r="r" t="t"/>
              <a:pathLst>
                <a:path extrusionOk="0" h="1535" w="1535">
                  <a:moveTo>
                    <a:pt x="768" y="1"/>
                  </a:moveTo>
                  <a:cubicBezTo>
                    <a:pt x="351" y="1"/>
                    <a:pt x="1" y="329"/>
                    <a:pt x="1" y="768"/>
                  </a:cubicBezTo>
                  <a:cubicBezTo>
                    <a:pt x="1" y="1184"/>
                    <a:pt x="351" y="1535"/>
                    <a:pt x="768" y="1535"/>
                  </a:cubicBezTo>
                  <a:cubicBezTo>
                    <a:pt x="1184" y="1535"/>
                    <a:pt x="1535" y="1184"/>
                    <a:pt x="1535" y="768"/>
                  </a:cubicBezTo>
                  <a:cubicBezTo>
                    <a:pt x="1535" y="329"/>
                    <a:pt x="118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1057962" y="2646977"/>
              <a:ext cx="42592" cy="42592"/>
            </a:xfrm>
            <a:custGeom>
              <a:rect b="b" l="l" r="r" t="t"/>
              <a:pathLst>
                <a:path extrusionOk="0" h="1535" w="1535">
                  <a:moveTo>
                    <a:pt x="767" y="0"/>
                  </a:moveTo>
                  <a:cubicBezTo>
                    <a:pt x="351" y="0"/>
                    <a:pt x="0" y="351"/>
                    <a:pt x="0" y="767"/>
                  </a:cubicBezTo>
                  <a:cubicBezTo>
                    <a:pt x="0" y="1206"/>
                    <a:pt x="351" y="1534"/>
                    <a:pt x="767" y="1534"/>
                  </a:cubicBezTo>
                  <a:cubicBezTo>
                    <a:pt x="1206" y="1534"/>
                    <a:pt x="1535" y="1206"/>
                    <a:pt x="1535" y="767"/>
                  </a:cubicBezTo>
                  <a:cubicBezTo>
                    <a:pt x="1535" y="351"/>
                    <a:pt x="1206" y="0"/>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865200" y="2691373"/>
              <a:ext cx="42592" cy="42592"/>
            </a:xfrm>
            <a:custGeom>
              <a:rect b="b" l="l" r="r" t="t"/>
              <a:pathLst>
                <a:path extrusionOk="0" h="1535" w="1535">
                  <a:moveTo>
                    <a:pt x="767" y="0"/>
                  </a:moveTo>
                  <a:cubicBezTo>
                    <a:pt x="351" y="0"/>
                    <a:pt x="0" y="329"/>
                    <a:pt x="0" y="767"/>
                  </a:cubicBezTo>
                  <a:cubicBezTo>
                    <a:pt x="0" y="1184"/>
                    <a:pt x="351" y="1534"/>
                    <a:pt x="767" y="1534"/>
                  </a:cubicBezTo>
                  <a:cubicBezTo>
                    <a:pt x="1184" y="1534"/>
                    <a:pt x="1534" y="1184"/>
                    <a:pt x="1534" y="767"/>
                  </a:cubicBezTo>
                  <a:cubicBezTo>
                    <a:pt x="1534" y="329"/>
                    <a:pt x="1184" y="0"/>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1205743" y="2518288"/>
              <a:ext cx="42592" cy="42592"/>
            </a:xfrm>
            <a:custGeom>
              <a:rect b="b" l="l" r="r" t="t"/>
              <a:pathLst>
                <a:path extrusionOk="0" h="1535" w="1535">
                  <a:moveTo>
                    <a:pt x="767" y="1"/>
                  </a:moveTo>
                  <a:cubicBezTo>
                    <a:pt x="351" y="1"/>
                    <a:pt x="0" y="351"/>
                    <a:pt x="0" y="768"/>
                  </a:cubicBezTo>
                  <a:cubicBezTo>
                    <a:pt x="0" y="1206"/>
                    <a:pt x="351" y="1535"/>
                    <a:pt x="767" y="1535"/>
                  </a:cubicBezTo>
                  <a:cubicBezTo>
                    <a:pt x="1184" y="1535"/>
                    <a:pt x="1534" y="1206"/>
                    <a:pt x="1534" y="768"/>
                  </a:cubicBezTo>
                  <a:cubicBezTo>
                    <a:pt x="1534" y="351"/>
                    <a:pt x="1184" y="1"/>
                    <a:pt x="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955185" y="2623253"/>
              <a:ext cx="42592" cy="42592"/>
            </a:xfrm>
            <a:custGeom>
              <a:rect b="b" l="l" r="r" t="t"/>
              <a:pathLst>
                <a:path extrusionOk="0" h="1535" w="1535">
                  <a:moveTo>
                    <a:pt x="768" y="1"/>
                  </a:moveTo>
                  <a:cubicBezTo>
                    <a:pt x="330" y="1"/>
                    <a:pt x="1" y="351"/>
                    <a:pt x="1" y="768"/>
                  </a:cubicBezTo>
                  <a:cubicBezTo>
                    <a:pt x="1" y="1206"/>
                    <a:pt x="330" y="1535"/>
                    <a:pt x="768" y="1535"/>
                  </a:cubicBezTo>
                  <a:cubicBezTo>
                    <a:pt x="1184" y="1535"/>
                    <a:pt x="1535" y="1206"/>
                    <a:pt x="1535" y="768"/>
                  </a:cubicBezTo>
                  <a:cubicBezTo>
                    <a:pt x="1535" y="351"/>
                    <a:pt x="118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798274" y="2623247"/>
              <a:ext cx="42592" cy="42592"/>
            </a:xfrm>
            <a:custGeom>
              <a:rect b="b" l="l" r="r" t="t"/>
              <a:pathLst>
                <a:path extrusionOk="0" h="1535" w="1535">
                  <a:moveTo>
                    <a:pt x="768" y="0"/>
                  </a:moveTo>
                  <a:cubicBezTo>
                    <a:pt x="351" y="0"/>
                    <a:pt x="1" y="329"/>
                    <a:pt x="1" y="767"/>
                  </a:cubicBezTo>
                  <a:cubicBezTo>
                    <a:pt x="1" y="1184"/>
                    <a:pt x="351" y="1534"/>
                    <a:pt x="768" y="1534"/>
                  </a:cubicBezTo>
                  <a:cubicBezTo>
                    <a:pt x="1184" y="1534"/>
                    <a:pt x="1535" y="1184"/>
                    <a:pt x="1535" y="767"/>
                  </a:cubicBezTo>
                  <a:cubicBezTo>
                    <a:pt x="1535" y="329"/>
                    <a:pt x="1184"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901688" y="2530216"/>
              <a:ext cx="42592" cy="42592"/>
            </a:xfrm>
            <a:custGeom>
              <a:rect b="b" l="l" r="r" t="t"/>
              <a:pathLst>
                <a:path extrusionOk="0" h="1535" w="1535">
                  <a:moveTo>
                    <a:pt x="767" y="1"/>
                  </a:moveTo>
                  <a:cubicBezTo>
                    <a:pt x="351" y="1"/>
                    <a:pt x="0" y="329"/>
                    <a:pt x="0" y="768"/>
                  </a:cubicBezTo>
                  <a:cubicBezTo>
                    <a:pt x="0" y="1184"/>
                    <a:pt x="351" y="1535"/>
                    <a:pt x="767" y="1535"/>
                  </a:cubicBezTo>
                  <a:cubicBezTo>
                    <a:pt x="1184" y="1535"/>
                    <a:pt x="1534" y="1184"/>
                    <a:pt x="1534" y="768"/>
                  </a:cubicBezTo>
                  <a:cubicBezTo>
                    <a:pt x="1534" y="329"/>
                    <a:pt x="1184" y="1"/>
                    <a:pt x="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231284" y="2629940"/>
              <a:ext cx="42592" cy="41982"/>
            </a:xfrm>
            <a:custGeom>
              <a:rect b="b" l="l" r="r" t="t"/>
              <a:pathLst>
                <a:path extrusionOk="0" h="1513" w="1535">
                  <a:moveTo>
                    <a:pt x="767" y="1"/>
                  </a:moveTo>
                  <a:cubicBezTo>
                    <a:pt x="351" y="1"/>
                    <a:pt x="0" y="329"/>
                    <a:pt x="0" y="768"/>
                  </a:cubicBezTo>
                  <a:cubicBezTo>
                    <a:pt x="0" y="1184"/>
                    <a:pt x="351" y="1513"/>
                    <a:pt x="767" y="1513"/>
                  </a:cubicBezTo>
                  <a:cubicBezTo>
                    <a:pt x="1184" y="1513"/>
                    <a:pt x="1535" y="1184"/>
                    <a:pt x="1535" y="768"/>
                  </a:cubicBezTo>
                  <a:cubicBezTo>
                    <a:pt x="1535" y="329"/>
                    <a:pt x="1184" y="1"/>
                    <a:pt x="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925995" y="2737573"/>
              <a:ext cx="42592" cy="42592"/>
            </a:xfrm>
            <a:custGeom>
              <a:rect b="b" l="l" r="r" t="t"/>
              <a:pathLst>
                <a:path extrusionOk="0" h="1535" w="1535">
                  <a:moveTo>
                    <a:pt x="768" y="1"/>
                  </a:moveTo>
                  <a:cubicBezTo>
                    <a:pt x="352" y="1"/>
                    <a:pt x="1" y="351"/>
                    <a:pt x="1" y="768"/>
                  </a:cubicBezTo>
                  <a:cubicBezTo>
                    <a:pt x="1" y="1184"/>
                    <a:pt x="352" y="1535"/>
                    <a:pt x="768" y="1535"/>
                  </a:cubicBezTo>
                  <a:cubicBezTo>
                    <a:pt x="1184" y="1535"/>
                    <a:pt x="1535" y="1184"/>
                    <a:pt x="1535" y="768"/>
                  </a:cubicBezTo>
                  <a:cubicBezTo>
                    <a:pt x="1535" y="351"/>
                    <a:pt x="118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053717" y="2524139"/>
              <a:ext cx="42592" cy="42592"/>
            </a:xfrm>
            <a:custGeom>
              <a:rect b="b" l="l" r="r" t="t"/>
              <a:pathLst>
                <a:path extrusionOk="0" h="1535" w="1535">
                  <a:moveTo>
                    <a:pt x="767" y="1"/>
                  </a:moveTo>
                  <a:cubicBezTo>
                    <a:pt x="351" y="1"/>
                    <a:pt x="0" y="329"/>
                    <a:pt x="0" y="768"/>
                  </a:cubicBezTo>
                  <a:cubicBezTo>
                    <a:pt x="0" y="1184"/>
                    <a:pt x="351" y="1535"/>
                    <a:pt x="767" y="1535"/>
                  </a:cubicBezTo>
                  <a:cubicBezTo>
                    <a:pt x="1183" y="1535"/>
                    <a:pt x="1534" y="1184"/>
                    <a:pt x="1534" y="768"/>
                  </a:cubicBezTo>
                  <a:cubicBezTo>
                    <a:pt x="1534" y="329"/>
                    <a:pt x="1183" y="1"/>
                    <a:pt x="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175917" y="2569756"/>
              <a:ext cx="42620" cy="42592"/>
            </a:xfrm>
            <a:custGeom>
              <a:rect b="b" l="l" r="r" t="t"/>
              <a:pathLst>
                <a:path extrusionOk="0" h="1535" w="1536">
                  <a:moveTo>
                    <a:pt x="768" y="0"/>
                  </a:moveTo>
                  <a:cubicBezTo>
                    <a:pt x="352" y="0"/>
                    <a:pt x="1" y="329"/>
                    <a:pt x="1" y="767"/>
                  </a:cubicBezTo>
                  <a:cubicBezTo>
                    <a:pt x="1" y="1184"/>
                    <a:pt x="352" y="1534"/>
                    <a:pt x="768" y="1534"/>
                  </a:cubicBezTo>
                  <a:cubicBezTo>
                    <a:pt x="1206" y="1534"/>
                    <a:pt x="1535" y="1184"/>
                    <a:pt x="1535" y="767"/>
                  </a:cubicBezTo>
                  <a:cubicBezTo>
                    <a:pt x="1535" y="329"/>
                    <a:pt x="1206"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822635" y="2536293"/>
              <a:ext cx="452451" cy="28"/>
            </a:xfrm>
            <a:custGeom>
              <a:rect b="b" l="l" r="r" t="t"/>
              <a:pathLst>
                <a:path extrusionOk="0" fill="none" h="1" w="16306">
                  <a:moveTo>
                    <a:pt x="16305" y="1"/>
                  </a:moveTo>
                  <a:lnTo>
                    <a:pt x="0" y="1"/>
                  </a:lnTo>
                </a:path>
              </a:pathLst>
            </a:custGeom>
            <a:noFill/>
            <a:ln cap="flat" cmpd="sng" w="60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791614" y="2515593"/>
              <a:ext cx="66927" cy="53608"/>
            </a:xfrm>
            <a:custGeom>
              <a:rect b="b" l="l" r="r" t="t"/>
              <a:pathLst>
                <a:path extrusionOk="0" h="1932" w="2412">
                  <a:moveTo>
                    <a:pt x="790" y="0"/>
                  </a:moveTo>
                  <a:cubicBezTo>
                    <a:pt x="434" y="0"/>
                    <a:pt x="108" y="259"/>
                    <a:pt x="45" y="659"/>
                  </a:cubicBezTo>
                  <a:lnTo>
                    <a:pt x="23" y="1054"/>
                  </a:lnTo>
                  <a:cubicBezTo>
                    <a:pt x="1" y="1448"/>
                    <a:pt x="264" y="1821"/>
                    <a:pt x="680" y="1843"/>
                  </a:cubicBezTo>
                  <a:lnTo>
                    <a:pt x="1557" y="1930"/>
                  </a:lnTo>
                  <a:cubicBezTo>
                    <a:pt x="1570" y="1931"/>
                    <a:pt x="1584" y="1931"/>
                    <a:pt x="1597" y="1931"/>
                  </a:cubicBezTo>
                  <a:cubicBezTo>
                    <a:pt x="1956" y="1931"/>
                    <a:pt x="2303" y="1653"/>
                    <a:pt x="2346" y="1273"/>
                  </a:cubicBezTo>
                  <a:lnTo>
                    <a:pt x="2368" y="878"/>
                  </a:lnTo>
                  <a:cubicBezTo>
                    <a:pt x="2411" y="506"/>
                    <a:pt x="2126" y="133"/>
                    <a:pt x="1710" y="89"/>
                  </a:cubicBezTo>
                  <a:lnTo>
                    <a:pt x="833" y="2"/>
                  </a:lnTo>
                  <a:cubicBezTo>
                    <a:pt x="819" y="1"/>
                    <a:pt x="805" y="0"/>
                    <a:pt x="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761813" y="2521614"/>
              <a:ext cx="73614" cy="93870"/>
            </a:xfrm>
            <a:custGeom>
              <a:rect b="b" l="l" r="r" t="t"/>
              <a:pathLst>
                <a:path extrusionOk="0" h="3383" w="2653">
                  <a:moveTo>
                    <a:pt x="862" y="2171"/>
                  </a:moveTo>
                  <a:cubicBezTo>
                    <a:pt x="874" y="2171"/>
                    <a:pt x="887" y="2172"/>
                    <a:pt x="899" y="2173"/>
                  </a:cubicBezTo>
                  <a:cubicBezTo>
                    <a:pt x="1097" y="2195"/>
                    <a:pt x="1250" y="2371"/>
                    <a:pt x="1228" y="2546"/>
                  </a:cubicBezTo>
                  <a:cubicBezTo>
                    <a:pt x="1228" y="2743"/>
                    <a:pt x="1031" y="2875"/>
                    <a:pt x="856" y="2875"/>
                  </a:cubicBezTo>
                  <a:cubicBezTo>
                    <a:pt x="658" y="2853"/>
                    <a:pt x="483" y="2699"/>
                    <a:pt x="527" y="2502"/>
                  </a:cubicBezTo>
                  <a:cubicBezTo>
                    <a:pt x="547" y="2318"/>
                    <a:pt x="683" y="2171"/>
                    <a:pt x="862" y="2171"/>
                  </a:cubicBezTo>
                  <a:close/>
                  <a:moveTo>
                    <a:pt x="1862" y="0"/>
                  </a:moveTo>
                  <a:cubicBezTo>
                    <a:pt x="1613" y="0"/>
                    <a:pt x="1364" y="142"/>
                    <a:pt x="1228" y="398"/>
                  </a:cubicBezTo>
                  <a:lnTo>
                    <a:pt x="198" y="2327"/>
                  </a:lnTo>
                  <a:cubicBezTo>
                    <a:pt x="1" y="2656"/>
                    <a:pt x="132" y="3094"/>
                    <a:pt x="483" y="3291"/>
                  </a:cubicBezTo>
                  <a:cubicBezTo>
                    <a:pt x="586" y="3353"/>
                    <a:pt x="700" y="3382"/>
                    <a:pt x="813" y="3382"/>
                  </a:cubicBezTo>
                  <a:cubicBezTo>
                    <a:pt x="1063" y="3382"/>
                    <a:pt x="1312" y="3240"/>
                    <a:pt x="1447" y="2984"/>
                  </a:cubicBezTo>
                  <a:lnTo>
                    <a:pt x="2499" y="1056"/>
                  </a:lnTo>
                  <a:cubicBezTo>
                    <a:pt x="2653" y="727"/>
                    <a:pt x="2521" y="289"/>
                    <a:pt x="2192" y="92"/>
                  </a:cubicBezTo>
                  <a:cubicBezTo>
                    <a:pt x="2089" y="30"/>
                    <a:pt x="1976" y="0"/>
                    <a:pt x="1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753322" y="2524639"/>
              <a:ext cx="73586" cy="93759"/>
            </a:xfrm>
            <a:custGeom>
              <a:rect b="b" l="l" r="r" t="t"/>
              <a:pathLst>
                <a:path extrusionOk="0" h="3379" w="2652">
                  <a:moveTo>
                    <a:pt x="881" y="2145"/>
                  </a:moveTo>
                  <a:cubicBezTo>
                    <a:pt x="901" y="2145"/>
                    <a:pt x="922" y="2148"/>
                    <a:pt x="942" y="2152"/>
                  </a:cubicBezTo>
                  <a:cubicBezTo>
                    <a:pt x="1118" y="2174"/>
                    <a:pt x="1293" y="2327"/>
                    <a:pt x="1271" y="2525"/>
                  </a:cubicBezTo>
                  <a:cubicBezTo>
                    <a:pt x="1230" y="2709"/>
                    <a:pt x="1093" y="2855"/>
                    <a:pt x="914" y="2855"/>
                  </a:cubicBezTo>
                  <a:cubicBezTo>
                    <a:pt x="902" y="2855"/>
                    <a:pt x="889" y="2855"/>
                    <a:pt x="877" y="2853"/>
                  </a:cubicBezTo>
                  <a:cubicBezTo>
                    <a:pt x="679" y="2831"/>
                    <a:pt x="526" y="2656"/>
                    <a:pt x="548" y="2481"/>
                  </a:cubicBezTo>
                  <a:cubicBezTo>
                    <a:pt x="568" y="2304"/>
                    <a:pt x="710" y="2145"/>
                    <a:pt x="881" y="2145"/>
                  </a:cubicBezTo>
                  <a:close/>
                  <a:moveTo>
                    <a:pt x="1861" y="1"/>
                  </a:moveTo>
                  <a:cubicBezTo>
                    <a:pt x="1612" y="1"/>
                    <a:pt x="1363" y="143"/>
                    <a:pt x="1227" y="399"/>
                  </a:cubicBezTo>
                  <a:lnTo>
                    <a:pt x="197" y="2327"/>
                  </a:lnTo>
                  <a:cubicBezTo>
                    <a:pt x="0" y="2656"/>
                    <a:pt x="132" y="3094"/>
                    <a:pt x="504" y="3292"/>
                  </a:cubicBezTo>
                  <a:cubicBezTo>
                    <a:pt x="610" y="3351"/>
                    <a:pt x="721" y="3379"/>
                    <a:pt x="830" y="3379"/>
                  </a:cubicBezTo>
                  <a:cubicBezTo>
                    <a:pt x="1084" y="3379"/>
                    <a:pt x="1324" y="3230"/>
                    <a:pt x="1446" y="2985"/>
                  </a:cubicBezTo>
                  <a:lnTo>
                    <a:pt x="2498" y="1056"/>
                  </a:lnTo>
                  <a:cubicBezTo>
                    <a:pt x="2652" y="728"/>
                    <a:pt x="2542" y="289"/>
                    <a:pt x="2192" y="92"/>
                  </a:cubicBezTo>
                  <a:cubicBezTo>
                    <a:pt x="2089" y="30"/>
                    <a:pt x="1975" y="1"/>
                    <a:pt x="1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910817" y="3950721"/>
              <a:ext cx="1013699" cy="23114"/>
            </a:xfrm>
            <a:custGeom>
              <a:rect b="b" l="l" r="r" t="t"/>
              <a:pathLst>
                <a:path extrusionOk="0" h="833" w="36533">
                  <a:moveTo>
                    <a:pt x="18277" y="0"/>
                  </a:moveTo>
                  <a:cubicBezTo>
                    <a:pt x="8174" y="0"/>
                    <a:pt x="0" y="175"/>
                    <a:pt x="0" y="416"/>
                  </a:cubicBezTo>
                  <a:cubicBezTo>
                    <a:pt x="0" y="636"/>
                    <a:pt x="8174" y="833"/>
                    <a:pt x="18277" y="833"/>
                  </a:cubicBezTo>
                  <a:cubicBezTo>
                    <a:pt x="28358" y="833"/>
                    <a:pt x="36532" y="636"/>
                    <a:pt x="36532" y="416"/>
                  </a:cubicBezTo>
                  <a:cubicBezTo>
                    <a:pt x="36532" y="175"/>
                    <a:pt x="28358" y="0"/>
                    <a:pt x="18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1243426" y="4058937"/>
              <a:ext cx="1014310" cy="22531"/>
            </a:xfrm>
            <a:custGeom>
              <a:rect b="b" l="l" r="r" t="t"/>
              <a:pathLst>
                <a:path extrusionOk="0" h="812" w="36555">
                  <a:moveTo>
                    <a:pt x="18278" y="1"/>
                  </a:moveTo>
                  <a:cubicBezTo>
                    <a:pt x="8197" y="1"/>
                    <a:pt x="1" y="176"/>
                    <a:pt x="1" y="395"/>
                  </a:cubicBezTo>
                  <a:cubicBezTo>
                    <a:pt x="1" y="637"/>
                    <a:pt x="8197" y="812"/>
                    <a:pt x="18278" y="812"/>
                  </a:cubicBezTo>
                  <a:cubicBezTo>
                    <a:pt x="28381" y="812"/>
                    <a:pt x="36555" y="637"/>
                    <a:pt x="36555" y="395"/>
                  </a:cubicBezTo>
                  <a:cubicBezTo>
                    <a:pt x="36555" y="176"/>
                    <a:pt x="28381" y="1"/>
                    <a:pt x="18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1704368" y="2650501"/>
              <a:ext cx="444543" cy="387771"/>
            </a:xfrm>
            <a:custGeom>
              <a:rect b="b" l="l" r="r" t="t"/>
              <a:pathLst>
                <a:path extrusionOk="0" h="13975" w="16021">
                  <a:moveTo>
                    <a:pt x="5127" y="0"/>
                  </a:moveTo>
                  <a:cubicBezTo>
                    <a:pt x="4526" y="0"/>
                    <a:pt x="4003" y="150"/>
                    <a:pt x="3594" y="465"/>
                  </a:cubicBezTo>
                  <a:cubicBezTo>
                    <a:pt x="0" y="3139"/>
                    <a:pt x="1885" y="4476"/>
                    <a:pt x="5939" y="9056"/>
                  </a:cubicBezTo>
                  <a:cubicBezTo>
                    <a:pt x="9314" y="12861"/>
                    <a:pt x="11027" y="13975"/>
                    <a:pt x="12176" y="13975"/>
                  </a:cubicBezTo>
                  <a:cubicBezTo>
                    <a:pt x="13072" y="13975"/>
                    <a:pt x="13625" y="13298"/>
                    <a:pt x="14354" y="12694"/>
                  </a:cubicBezTo>
                  <a:cubicBezTo>
                    <a:pt x="16020" y="11335"/>
                    <a:pt x="14990" y="7478"/>
                    <a:pt x="12010" y="4103"/>
                  </a:cubicBezTo>
                  <a:cubicBezTo>
                    <a:pt x="9726" y="1519"/>
                    <a:pt x="7036" y="0"/>
                    <a:pt x="5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1690993" y="2639957"/>
              <a:ext cx="444515" cy="387466"/>
            </a:xfrm>
            <a:custGeom>
              <a:rect b="b" l="l" r="r" t="t"/>
              <a:pathLst>
                <a:path extrusionOk="0" h="13964" w="16020">
                  <a:moveTo>
                    <a:pt x="5091" y="0"/>
                  </a:moveTo>
                  <a:cubicBezTo>
                    <a:pt x="4498" y="0"/>
                    <a:pt x="3980" y="146"/>
                    <a:pt x="3572" y="451"/>
                  </a:cubicBezTo>
                  <a:cubicBezTo>
                    <a:pt x="0" y="3146"/>
                    <a:pt x="1885" y="4483"/>
                    <a:pt x="5939" y="9041"/>
                  </a:cubicBezTo>
                  <a:cubicBezTo>
                    <a:pt x="9319" y="12854"/>
                    <a:pt x="11026" y="13964"/>
                    <a:pt x="12169" y="13964"/>
                  </a:cubicBezTo>
                  <a:cubicBezTo>
                    <a:pt x="13057" y="13964"/>
                    <a:pt x="13605" y="13295"/>
                    <a:pt x="14332" y="12701"/>
                  </a:cubicBezTo>
                  <a:cubicBezTo>
                    <a:pt x="16020" y="11320"/>
                    <a:pt x="14968" y="7463"/>
                    <a:pt x="11988" y="4088"/>
                  </a:cubicBezTo>
                  <a:cubicBezTo>
                    <a:pt x="9710" y="1526"/>
                    <a:pt x="7010" y="0"/>
                    <a:pt x="50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1582750" y="2518617"/>
              <a:ext cx="627565" cy="644602"/>
            </a:xfrm>
            <a:custGeom>
              <a:rect b="b" l="l" r="r" t="t"/>
              <a:pathLst>
                <a:path extrusionOk="0" h="23231" w="22617">
                  <a:moveTo>
                    <a:pt x="1671" y="0"/>
                  </a:moveTo>
                  <a:cubicBezTo>
                    <a:pt x="1549" y="0"/>
                    <a:pt x="1445" y="22"/>
                    <a:pt x="1359" y="68"/>
                  </a:cubicBezTo>
                  <a:cubicBezTo>
                    <a:pt x="0" y="791"/>
                    <a:pt x="4164" y="7475"/>
                    <a:pt x="7890" y="14116"/>
                  </a:cubicBezTo>
                  <a:cubicBezTo>
                    <a:pt x="11256" y="20095"/>
                    <a:pt x="18289" y="23230"/>
                    <a:pt x="20649" y="23230"/>
                  </a:cubicBezTo>
                  <a:cubicBezTo>
                    <a:pt x="20902" y="23230"/>
                    <a:pt x="21100" y="23195"/>
                    <a:pt x="21236" y="23123"/>
                  </a:cubicBezTo>
                  <a:cubicBezTo>
                    <a:pt x="22616" y="22378"/>
                    <a:pt x="16634" y="18082"/>
                    <a:pt x="12908" y="11464"/>
                  </a:cubicBezTo>
                  <a:cubicBezTo>
                    <a:pt x="9410" y="5230"/>
                    <a:pt x="3537" y="0"/>
                    <a:pt x="1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1559026" y="2505326"/>
              <a:ext cx="628176" cy="645129"/>
            </a:xfrm>
            <a:custGeom>
              <a:rect b="b" l="l" r="r" t="t"/>
              <a:pathLst>
                <a:path extrusionOk="0" h="23250" w="22639">
                  <a:moveTo>
                    <a:pt x="1676" y="1"/>
                  </a:moveTo>
                  <a:cubicBezTo>
                    <a:pt x="1561" y="1"/>
                    <a:pt x="1462" y="22"/>
                    <a:pt x="1381" y="65"/>
                  </a:cubicBezTo>
                  <a:cubicBezTo>
                    <a:pt x="0" y="810"/>
                    <a:pt x="4164" y="7494"/>
                    <a:pt x="7890" y="14134"/>
                  </a:cubicBezTo>
                  <a:cubicBezTo>
                    <a:pt x="11256" y="20114"/>
                    <a:pt x="18289" y="23249"/>
                    <a:pt x="20650" y="23249"/>
                  </a:cubicBezTo>
                  <a:cubicBezTo>
                    <a:pt x="20902" y="23249"/>
                    <a:pt x="21101" y="23213"/>
                    <a:pt x="21236" y="23141"/>
                  </a:cubicBezTo>
                  <a:cubicBezTo>
                    <a:pt x="22639" y="22418"/>
                    <a:pt x="16634" y="18101"/>
                    <a:pt x="12908" y="11461"/>
                  </a:cubicBezTo>
                  <a:cubicBezTo>
                    <a:pt x="9405" y="5237"/>
                    <a:pt x="3498" y="1"/>
                    <a:pt x="1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1625334" y="2615809"/>
              <a:ext cx="388576" cy="468988"/>
            </a:xfrm>
            <a:custGeom>
              <a:rect b="b" l="l" r="r" t="t"/>
              <a:pathLst>
                <a:path extrusionOk="0" h="16902" w="14004">
                  <a:moveTo>
                    <a:pt x="1828" y="1"/>
                  </a:moveTo>
                  <a:cubicBezTo>
                    <a:pt x="1613" y="1"/>
                    <a:pt x="1426" y="52"/>
                    <a:pt x="1271" y="160"/>
                  </a:cubicBezTo>
                  <a:cubicBezTo>
                    <a:pt x="0" y="1036"/>
                    <a:pt x="1512" y="5463"/>
                    <a:pt x="4690" y="10043"/>
                  </a:cubicBezTo>
                  <a:cubicBezTo>
                    <a:pt x="7476" y="14087"/>
                    <a:pt x="10604" y="16901"/>
                    <a:pt x="12188" y="16901"/>
                  </a:cubicBezTo>
                  <a:cubicBezTo>
                    <a:pt x="12398" y="16901"/>
                    <a:pt x="12581" y="16852"/>
                    <a:pt x="12733" y="16749"/>
                  </a:cubicBezTo>
                  <a:cubicBezTo>
                    <a:pt x="14004" y="15851"/>
                    <a:pt x="12492" y="11424"/>
                    <a:pt x="9314" y="6844"/>
                  </a:cubicBezTo>
                  <a:cubicBezTo>
                    <a:pt x="6535" y="2810"/>
                    <a:pt x="3416" y="1"/>
                    <a:pt x="1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1064039" y="3797472"/>
              <a:ext cx="79080" cy="153277"/>
            </a:xfrm>
            <a:custGeom>
              <a:rect b="b" l="l" r="r" t="t"/>
              <a:pathLst>
                <a:path extrusionOk="0" h="5524" w="2850">
                  <a:moveTo>
                    <a:pt x="1425" y="1"/>
                  </a:moveTo>
                  <a:cubicBezTo>
                    <a:pt x="636" y="1"/>
                    <a:pt x="1" y="658"/>
                    <a:pt x="1" y="1425"/>
                  </a:cubicBezTo>
                  <a:lnTo>
                    <a:pt x="1" y="4099"/>
                  </a:lnTo>
                  <a:cubicBezTo>
                    <a:pt x="1" y="4888"/>
                    <a:pt x="636" y="5523"/>
                    <a:pt x="1425" y="5523"/>
                  </a:cubicBezTo>
                  <a:cubicBezTo>
                    <a:pt x="2236" y="5523"/>
                    <a:pt x="2850" y="4866"/>
                    <a:pt x="2850" y="4099"/>
                  </a:cubicBezTo>
                  <a:lnTo>
                    <a:pt x="2850" y="1425"/>
                  </a:lnTo>
                  <a:cubicBezTo>
                    <a:pt x="2850" y="614"/>
                    <a:pt x="2192" y="1"/>
                    <a:pt x="1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1678202" y="3797472"/>
              <a:ext cx="79080" cy="153277"/>
            </a:xfrm>
            <a:custGeom>
              <a:rect b="b" l="l" r="r" t="t"/>
              <a:pathLst>
                <a:path extrusionOk="0" h="5524" w="2850">
                  <a:moveTo>
                    <a:pt x="1425" y="1"/>
                  </a:moveTo>
                  <a:cubicBezTo>
                    <a:pt x="636" y="1"/>
                    <a:pt x="1" y="658"/>
                    <a:pt x="1" y="1425"/>
                  </a:cubicBezTo>
                  <a:lnTo>
                    <a:pt x="1" y="4099"/>
                  </a:lnTo>
                  <a:cubicBezTo>
                    <a:pt x="1" y="4888"/>
                    <a:pt x="636" y="5523"/>
                    <a:pt x="1425" y="5523"/>
                  </a:cubicBezTo>
                  <a:cubicBezTo>
                    <a:pt x="2236" y="5523"/>
                    <a:pt x="2850" y="4866"/>
                    <a:pt x="2850" y="4099"/>
                  </a:cubicBezTo>
                  <a:lnTo>
                    <a:pt x="2850" y="1425"/>
                  </a:lnTo>
                  <a:cubicBezTo>
                    <a:pt x="2850" y="614"/>
                    <a:pt x="2192" y="1"/>
                    <a:pt x="1425"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917504" y="2734548"/>
              <a:ext cx="944997" cy="1131044"/>
            </a:xfrm>
            <a:custGeom>
              <a:rect b="b" l="l" r="r" t="t"/>
              <a:pathLst>
                <a:path extrusionOk="0" fill="none" h="40762" w="34057">
                  <a:moveTo>
                    <a:pt x="2542" y="40762"/>
                  </a:moveTo>
                  <a:lnTo>
                    <a:pt x="31514" y="40762"/>
                  </a:lnTo>
                  <a:cubicBezTo>
                    <a:pt x="32895" y="40762"/>
                    <a:pt x="34056" y="39644"/>
                    <a:pt x="34056" y="38220"/>
                  </a:cubicBezTo>
                  <a:lnTo>
                    <a:pt x="34056" y="2542"/>
                  </a:lnTo>
                  <a:cubicBezTo>
                    <a:pt x="34056" y="1162"/>
                    <a:pt x="32938" y="0"/>
                    <a:pt x="31514" y="0"/>
                  </a:cubicBezTo>
                  <a:lnTo>
                    <a:pt x="2542" y="0"/>
                  </a:lnTo>
                  <a:cubicBezTo>
                    <a:pt x="1162" y="0"/>
                    <a:pt x="0" y="1118"/>
                    <a:pt x="0" y="2542"/>
                  </a:cubicBezTo>
                  <a:lnTo>
                    <a:pt x="0" y="38220"/>
                  </a:lnTo>
                  <a:cubicBezTo>
                    <a:pt x="22" y="39644"/>
                    <a:pt x="1162" y="40762"/>
                    <a:pt x="2542" y="40762"/>
                  </a:cubicBezTo>
                  <a:close/>
                </a:path>
              </a:pathLst>
            </a:custGeom>
            <a:noFill/>
            <a:ln cap="flat" cmpd="sng" w="54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874940" y="2807497"/>
              <a:ext cx="73586" cy="57798"/>
            </a:xfrm>
            <a:custGeom>
              <a:rect b="b" l="l" r="r" t="t"/>
              <a:pathLst>
                <a:path extrusionOk="0" h="2083" w="2652">
                  <a:moveTo>
                    <a:pt x="833" y="1"/>
                  </a:moveTo>
                  <a:cubicBezTo>
                    <a:pt x="351" y="1"/>
                    <a:pt x="0" y="373"/>
                    <a:pt x="0" y="812"/>
                  </a:cubicBezTo>
                  <a:lnTo>
                    <a:pt x="0" y="1272"/>
                  </a:lnTo>
                  <a:cubicBezTo>
                    <a:pt x="0" y="1710"/>
                    <a:pt x="395" y="2083"/>
                    <a:pt x="833" y="2083"/>
                  </a:cubicBezTo>
                  <a:lnTo>
                    <a:pt x="1841" y="2083"/>
                  </a:lnTo>
                  <a:cubicBezTo>
                    <a:pt x="2301" y="2083"/>
                    <a:pt x="2652" y="1710"/>
                    <a:pt x="2652" y="1272"/>
                  </a:cubicBezTo>
                  <a:lnTo>
                    <a:pt x="2652" y="812"/>
                  </a:lnTo>
                  <a:cubicBezTo>
                    <a:pt x="2652" y="352"/>
                    <a:pt x="2279" y="1"/>
                    <a:pt x="18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846360" y="2814239"/>
              <a:ext cx="77249" cy="109048"/>
            </a:xfrm>
            <a:custGeom>
              <a:rect b="b" l="l" r="r" t="t"/>
              <a:pathLst>
                <a:path extrusionOk="0" h="3930" w="2784">
                  <a:moveTo>
                    <a:pt x="986" y="2519"/>
                  </a:moveTo>
                  <a:cubicBezTo>
                    <a:pt x="1205" y="2519"/>
                    <a:pt x="1381" y="2716"/>
                    <a:pt x="1381" y="2936"/>
                  </a:cubicBezTo>
                  <a:cubicBezTo>
                    <a:pt x="1381" y="3155"/>
                    <a:pt x="1205" y="3352"/>
                    <a:pt x="986" y="3352"/>
                  </a:cubicBezTo>
                  <a:cubicBezTo>
                    <a:pt x="767" y="3352"/>
                    <a:pt x="570" y="3155"/>
                    <a:pt x="570" y="2936"/>
                  </a:cubicBezTo>
                  <a:cubicBezTo>
                    <a:pt x="570" y="2716"/>
                    <a:pt x="767" y="2519"/>
                    <a:pt x="986" y="2519"/>
                  </a:cubicBezTo>
                  <a:close/>
                  <a:moveTo>
                    <a:pt x="1879" y="1"/>
                  </a:moveTo>
                  <a:cubicBezTo>
                    <a:pt x="1564" y="1"/>
                    <a:pt x="1271" y="190"/>
                    <a:pt x="1140" y="503"/>
                  </a:cubicBezTo>
                  <a:lnTo>
                    <a:pt x="153" y="2826"/>
                  </a:lnTo>
                  <a:cubicBezTo>
                    <a:pt x="0" y="3242"/>
                    <a:pt x="175" y="3703"/>
                    <a:pt x="592" y="3878"/>
                  </a:cubicBezTo>
                  <a:cubicBezTo>
                    <a:pt x="688" y="3913"/>
                    <a:pt x="786" y="3930"/>
                    <a:pt x="882" y="3930"/>
                  </a:cubicBezTo>
                  <a:cubicBezTo>
                    <a:pt x="1205" y="3930"/>
                    <a:pt x="1509" y="3743"/>
                    <a:pt x="1644" y="3440"/>
                  </a:cubicBezTo>
                  <a:lnTo>
                    <a:pt x="2630" y="1095"/>
                  </a:lnTo>
                  <a:cubicBezTo>
                    <a:pt x="2783" y="700"/>
                    <a:pt x="2586" y="218"/>
                    <a:pt x="2192" y="65"/>
                  </a:cubicBezTo>
                  <a:cubicBezTo>
                    <a:pt x="2088" y="21"/>
                    <a:pt x="1982" y="1"/>
                    <a:pt x="18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837841" y="2817902"/>
              <a:ext cx="77249" cy="109131"/>
            </a:xfrm>
            <a:custGeom>
              <a:rect b="b" l="l" r="r" t="t"/>
              <a:pathLst>
                <a:path extrusionOk="0" h="3933" w="2784">
                  <a:moveTo>
                    <a:pt x="964" y="2541"/>
                  </a:moveTo>
                  <a:cubicBezTo>
                    <a:pt x="1184" y="2541"/>
                    <a:pt x="1359" y="2716"/>
                    <a:pt x="1359" y="2935"/>
                  </a:cubicBezTo>
                  <a:cubicBezTo>
                    <a:pt x="1359" y="3198"/>
                    <a:pt x="1206" y="3351"/>
                    <a:pt x="964" y="3351"/>
                  </a:cubicBezTo>
                  <a:cubicBezTo>
                    <a:pt x="745" y="3351"/>
                    <a:pt x="548" y="3154"/>
                    <a:pt x="548" y="2935"/>
                  </a:cubicBezTo>
                  <a:cubicBezTo>
                    <a:pt x="548" y="2716"/>
                    <a:pt x="745" y="2541"/>
                    <a:pt x="964" y="2541"/>
                  </a:cubicBezTo>
                  <a:close/>
                  <a:moveTo>
                    <a:pt x="1879" y="0"/>
                  </a:moveTo>
                  <a:cubicBezTo>
                    <a:pt x="1565" y="0"/>
                    <a:pt x="1272" y="189"/>
                    <a:pt x="1140" y="503"/>
                  </a:cubicBezTo>
                  <a:lnTo>
                    <a:pt x="154" y="2826"/>
                  </a:lnTo>
                  <a:cubicBezTo>
                    <a:pt x="0" y="3242"/>
                    <a:pt x="197" y="3702"/>
                    <a:pt x="592" y="3877"/>
                  </a:cubicBezTo>
                  <a:cubicBezTo>
                    <a:pt x="692" y="3914"/>
                    <a:pt x="795" y="3932"/>
                    <a:pt x="896" y="3932"/>
                  </a:cubicBezTo>
                  <a:cubicBezTo>
                    <a:pt x="1214" y="3932"/>
                    <a:pt x="1511" y="3755"/>
                    <a:pt x="1644" y="3439"/>
                  </a:cubicBezTo>
                  <a:lnTo>
                    <a:pt x="2630" y="1116"/>
                  </a:lnTo>
                  <a:cubicBezTo>
                    <a:pt x="2783" y="722"/>
                    <a:pt x="2608" y="261"/>
                    <a:pt x="2192" y="64"/>
                  </a:cubicBezTo>
                  <a:cubicBezTo>
                    <a:pt x="2088" y="21"/>
                    <a:pt x="1983" y="0"/>
                    <a:pt x="18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1231273" y="2296721"/>
              <a:ext cx="348453" cy="511414"/>
            </a:xfrm>
            <a:custGeom>
              <a:rect b="b" l="l" r="r" t="t"/>
              <a:pathLst>
                <a:path extrusionOk="0" fill="none" h="18431" w="12558">
                  <a:moveTo>
                    <a:pt x="0" y="0"/>
                  </a:moveTo>
                  <a:lnTo>
                    <a:pt x="12558" y="0"/>
                  </a:lnTo>
                  <a:lnTo>
                    <a:pt x="12558" y="18431"/>
                  </a:lnTo>
                  <a:lnTo>
                    <a:pt x="0" y="18431"/>
                  </a:lnTo>
                  <a:close/>
                </a:path>
              </a:pathLst>
            </a:custGeom>
            <a:noFill/>
            <a:ln cap="flat" cmpd="sng" w="60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966146" y="2749726"/>
              <a:ext cx="915196" cy="1143252"/>
            </a:xfrm>
            <a:custGeom>
              <a:rect b="b" l="l" r="r" t="t"/>
              <a:pathLst>
                <a:path extrusionOk="0" h="41202" w="32983">
                  <a:moveTo>
                    <a:pt x="2521" y="1"/>
                  </a:moveTo>
                  <a:cubicBezTo>
                    <a:pt x="1118" y="1"/>
                    <a:pt x="0" y="1119"/>
                    <a:pt x="0" y="2521"/>
                  </a:cubicBezTo>
                  <a:lnTo>
                    <a:pt x="0" y="38681"/>
                  </a:lnTo>
                  <a:cubicBezTo>
                    <a:pt x="0" y="40084"/>
                    <a:pt x="1118" y="41201"/>
                    <a:pt x="2521" y="41201"/>
                  </a:cubicBezTo>
                  <a:lnTo>
                    <a:pt x="30462" y="41201"/>
                  </a:lnTo>
                  <a:cubicBezTo>
                    <a:pt x="31865" y="41201"/>
                    <a:pt x="32982" y="40084"/>
                    <a:pt x="32982" y="38681"/>
                  </a:cubicBezTo>
                  <a:lnTo>
                    <a:pt x="32982" y="2521"/>
                  </a:lnTo>
                  <a:cubicBezTo>
                    <a:pt x="32982" y="1119"/>
                    <a:pt x="31865" y="1"/>
                    <a:pt x="30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938176" y="2749726"/>
              <a:ext cx="915196" cy="1115866"/>
            </a:xfrm>
            <a:custGeom>
              <a:rect b="b" l="l" r="r" t="t"/>
              <a:pathLst>
                <a:path extrusionOk="0" h="40215" w="32983">
                  <a:moveTo>
                    <a:pt x="2499" y="1"/>
                  </a:moveTo>
                  <a:cubicBezTo>
                    <a:pt x="1118" y="1"/>
                    <a:pt x="0" y="1119"/>
                    <a:pt x="0" y="2499"/>
                  </a:cubicBezTo>
                  <a:lnTo>
                    <a:pt x="0" y="37717"/>
                  </a:lnTo>
                  <a:cubicBezTo>
                    <a:pt x="22" y="39119"/>
                    <a:pt x="1118" y="40215"/>
                    <a:pt x="2499" y="40215"/>
                  </a:cubicBezTo>
                  <a:lnTo>
                    <a:pt x="30484" y="40215"/>
                  </a:lnTo>
                  <a:cubicBezTo>
                    <a:pt x="31865" y="40215"/>
                    <a:pt x="32982" y="39097"/>
                    <a:pt x="32982" y="37717"/>
                  </a:cubicBezTo>
                  <a:lnTo>
                    <a:pt x="32982" y="2499"/>
                  </a:lnTo>
                  <a:cubicBezTo>
                    <a:pt x="32982" y="1119"/>
                    <a:pt x="31865" y="1"/>
                    <a:pt x="304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1195395" y="2265699"/>
              <a:ext cx="416573" cy="60850"/>
            </a:xfrm>
            <a:custGeom>
              <a:rect b="b" l="l" r="r" t="t"/>
              <a:pathLst>
                <a:path extrusionOk="0" h="2193" w="15013">
                  <a:moveTo>
                    <a:pt x="1096" y="1"/>
                  </a:moveTo>
                  <a:cubicBezTo>
                    <a:pt x="482" y="1"/>
                    <a:pt x="0" y="483"/>
                    <a:pt x="0" y="1096"/>
                  </a:cubicBezTo>
                  <a:cubicBezTo>
                    <a:pt x="0" y="1688"/>
                    <a:pt x="482" y="2192"/>
                    <a:pt x="1096" y="2192"/>
                  </a:cubicBezTo>
                  <a:lnTo>
                    <a:pt x="13894" y="2192"/>
                  </a:lnTo>
                  <a:cubicBezTo>
                    <a:pt x="14508" y="2192"/>
                    <a:pt x="14968" y="1688"/>
                    <a:pt x="15012" y="1096"/>
                  </a:cubicBezTo>
                  <a:cubicBezTo>
                    <a:pt x="15012" y="483"/>
                    <a:pt x="14508" y="1"/>
                    <a:pt x="13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1108435" y="2913326"/>
              <a:ext cx="63875" cy="870189"/>
            </a:xfrm>
            <a:custGeom>
              <a:rect b="b" l="l" r="r" t="t"/>
              <a:pathLst>
                <a:path extrusionOk="0" fill="none" h="31361" w="2302">
                  <a:moveTo>
                    <a:pt x="1140" y="31360"/>
                  </a:moveTo>
                  <a:lnTo>
                    <a:pt x="1140" y="31360"/>
                  </a:lnTo>
                  <a:cubicBezTo>
                    <a:pt x="1776" y="31360"/>
                    <a:pt x="2301" y="30835"/>
                    <a:pt x="2301" y="30221"/>
                  </a:cubicBezTo>
                  <a:lnTo>
                    <a:pt x="2301" y="1140"/>
                  </a:lnTo>
                  <a:cubicBezTo>
                    <a:pt x="2301" y="504"/>
                    <a:pt x="1776" y="0"/>
                    <a:pt x="1140" y="0"/>
                  </a:cubicBezTo>
                  <a:lnTo>
                    <a:pt x="1140" y="0"/>
                  </a:lnTo>
                  <a:cubicBezTo>
                    <a:pt x="526" y="0"/>
                    <a:pt x="0" y="504"/>
                    <a:pt x="0" y="1140"/>
                  </a:cubicBezTo>
                  <a:lnTo>
                    <a:pt x="0" y="30199"/>
                  </a:lnTo>
                  <a:cubicBezTo>
                    <a:pt x="0" y="30835"/>
                    <a:pt x="526" y="31360"/>
                    <a:pt x="1140" y="31360"/>
                  </a:cubicBezTo>
                  <a:close/>
                </a:path>
              </a:pathLst>
            </a:custGeom>
            <a:noFill/>
            <a:ln cap="flat" cmpd="sng" w="54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1273838" y="2913326"/>
              <a:ext cx="63875" cy="870189"/>
            </a:xfrm>
            <a:custGeom>
              <a:rect b="b" l="l" r="r" t="t"/>
              <a:pathLst>
                <a:path extrusionOk="0" fill="none" h="31361" w="2302">
                  <a:moveTo>
                    <a:pt x="1162" y="31360"/>
                  </a:moveTo>
                  <a:lnTo>
                    <a:pt x="1162" y="31360"/>
                  </a:lnTo>
                  <a:cubicBezTo>
                    <a:pt x="1797" y="31360"/>
                    <a:pt x="2301" y="30835"/>
                    <a:pt x="2301" y="30221"/>
                  </a:cubicBezTo>
                  <a:lnTo>
                    <a:pt x="2301" y="1140"/>
                  </a:lnTo>
                  <a:cubicBezTo>
                    <a:pt x="2301" y="504"/>
                    <a:pt x="1797" y="0"/>
                    <a:pt x="1162" y="0"/>
                  </a:cubicBezTo>
                  <a:lnTo>
                    <a:pt x="1162" y="0"/>
                  </a:lnTo>
                  <a:cubicBezTo>
                    <a:pt x="526" y="0"/>
                    <a:pt x="0" y="504"/>
                    <a:pt x="0" y="1140"/>
                  </a:cubicBezTo>
                  <a:lnTo>
                    <a:pt x="0" y="30199"/>
                  </a:lnTo>
                  <a:cubicBezTo>
                    <a:pt x="0" y="30835"/>
                    <a:pt x="504" y="31360"/>
                    <a:pt x="1162" y="31360"/>
                  </a:cubicBezTo>
                  <a:close/>
                </a:path>
              </a:pathLst>
            </a:custGeom>
            <a:noFill/>
            <a:ln cap="flat" cmpd="sng" w="54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1456250" y="2913326"/>
              <a:ext cx="63875" cy="870189"/>
            </a:xfrm>
            <a:custGeom>
              <a:rect b="b" l="l" r="r" t="t"/>
              <a:pathLst>
                <a:path extrusionOk="0" fill="none" h="31361" w="2302">
                  <a:moveTo>
                    <a:pt x="1162" y="31360"/>
                  </a:moveTo>
                  <a:lnTo>
                    <a:pt x="1162" y="31360"/>
                  </a:lnTo>
                  <a:cubicBezTo>
                    <a:pt x="1798" y="31360"/>
                    <a:pt x="2302" y="30835"/>
                    <a:pt x="2302" y="30221"/>
                  </a:cubicBezTo>
                  <a:lnTo>
                    <a:pt x="2302" y="1140"/>
                  </a:lnTo>
                  <a:cubicBezTo>
                    <a:pt x="2302" y="504"/>
                    <a:pt x="1798" y="0"/>
                    <a:pt x="1162" y="0"/>
                  </a:cubicBezTo>
                  <a:lnTo>
                    <a:pt x="1162" y="0"/>
                  </a:lnTo>
                  <a:cubicBezTo>
                    <a:pt x="527" y="0"/>
                    <a:pt x="1" y="504"/>
                    <a:pt x="1" y="1140"/>
                  </a:cubicBezTo>
                  <a:lnTo>
                    <a:pt x="1" y="30199"/>
                  </a:lnTo>
                  <a:cubicBezTo>
                    <a:pt x="1" y="30835"/>
                    <a:pt x="527" y="31360"/>
                    <a:pt x="1162" y="31360"/>
                  </a:cubicBezTo>
                  <a:close/>
                </a:path>
              </a:pathLst>
            </a:custGeom>
            <a:noFill/>
            <a:ln cap="flat" cmpd="sng" w="54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639910" y="2913326"/>
              <a:ext cx="63875" cy="870189"/>
            </a:xfrm>
            <a:custGeom>
              <a:rect b="b" l="l" r="r" t="t"/>
              <a:pathLst>
                <a:path extrusionOk="0" fill="none" h="31361" w="2302">
                  <a:moveTo>
                    <a:pt x="1140" y="31360"/>
                  </a:moveTo>
                  <a:lnTo>
                    <a:pt x="1140" y="31360"/>
                  </a:lnTo>
                  <a:cubicBezTo>
                    <a:pt x="1775" y="31360"/>
                    <a:pt x="2301" y="30835"/>
                    <a:pt x="2301" y="30221"/>
                  </a:cubicBezTo>
                  <a:lnTo>
                    <a:pt x="2301" y="1140"/>
                  </a:lnTo>
                  <a:cubicBezTo>
                    <a:pt x="2301" y="504"/>
                    <a:pt x="1775" y="0"/>
                    <a:pt x="1140" y="0"/>
                  </a:cubicBezTo>
                  <a:lnTo>
                    <a:pt x="1140" y="0"/>
                  </a:lnTo>
                  <a:cubicBezTo>
                    <a:pt x="504" y="0"/>
                    <a:pt x="0" y="504"/>
                    <a:pt x="0" y="1140"/>
                  </a:cubicBezTo>
                  <a:lnTo>
                    <a:pt x="0" y="30199"/>
                  </a:lnTo>
                  <a:cubicBezTo>
                    <a:pt x="0" y="30835"/>
                    <a:pt x="504" y="31360"/>
                    <a:pt x="1140" y="31360"/>
                  </a:cubicBezTo>
                  <a:close/>
                </a:path>
              </a:pathLst>
            </a:custGeom>
            <a:noFill/>
            <a:ln cap="flat" cmpd="sng" w="54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1013566" y="3608955"/>
              <a:ext cx="189155" cy="189155"/>
            </a:xfrm>
            <a:custGeom>
              <a:rect b="b" l="l" r="r" t="t"/>
              <a:pathLst>
                <a:path extrusionOk="0" h="6817" w="6817">
                  <a:moveTo>
                    <a:pt x="1" y="1"/>
                  </a:moveTo>
                  <a:lnTo>
                    <a:pt x="1" y="439"/>
                  </a:lnTo>
                  <a:cubicBezTo>
                    <a:pt x="329" y="461"/>
                    <a:pt x="570" y="702"/>
                    <a:pt x="570" y="1031"/>
                  </a:cubicBezTo>
                  <a:cubicBezTo>
                    <a:pt x="570" y="1360"/>
                    <a:pt x="329" y="1601"/>
                    <a:pt x="1" y="1645"/>
                  </a:cubicBezTo>
                  <a:lnTo>
                    <a:pt x="1" y="1929"/>
                  </a:lnTo>
                  <a:cubicBezTo>
                    <a:pt x="329" y="1973"/>
                    <a:pt x="570" y="2214"/>
                    <a:pt x="570" y="2543"/>
                  </a:cubicBezTo>
                  <a:cubicBezTo>
                    <a:pt x="570" y="2872"/>
                    <a:pt x="329" y="3113"/>
                    <a:pt x="1" y="3135"/>
                  </a:cubicBezTo>
                  <a:lnTo>
                    <a:pt x="1" y="3551"/>
                  </a:lnTo>
                  <a:cubicBezTo>
                    <a:pt x="329" y="3573"/>
                    <a:pt x="570" y="3836"/>
                    <a:pt x="570" y="4165"/>
                  </a:cubicBezTo>
                  <a:cubicBezTo>
                    <a:pt x="570" y="4493"/>
                    <a:pt x="329" y="4735"/>
                    <a:pt x="1" y="4756"/>
                  </a:cubicBezTo>
                  <a:lnTo>
                    <a:pt x="1" y="5063"/>
                  </a:lnTo>
                  <a:cubicBezTo>
                    <a:pt x="329" y="5085"/>
                    <a:pt x="570" y="5326"/>
                    <a:pt x="570" y="5655"/>
                  </a:cubicBezTo>
                  <a:cubicBezTo>
                    <a:pt x="570" y="5984"/>
                    <a:pt x="329" y="6247"/>
                    <a:pt x="1" y="6269"/>
                  </a:cubicBezTo>
                  <a:lnTo>
                    <a:pt x="1" y="6816"/>
                  </a:lnTo>
                  <a:lnTo>
                    <a:pt x="483" y="6816"/>
                  </a:lnTo>
                  <a:cubicBezTo>
                    <a:pt x="483" y="6488"/>
                    <a:pt x="768" y="6203"/>
                    <a:pt x="1096" y="6203"/>
                  </a:cubicBezTo>
                  <a:cubicBezTo>
                    <a:pt x="1425" y="6203"/>
                    <a:pt x="1688" y="6488"/>
                    <a:pt x="1688" y="6816"/>
                  </a:cubicBezTo>
                  <a:lnTo>
                    <a:pt x="1995" y="6816"/>
                  </a:lnTo>
                  <a:cubicBezTo>
                    <a:pt x="1995" y="6488"/>
                    <a:pt x="2280" y="6203"/>
                    <a:pt x="2609" y="6203"/>
                  </a:cubicBezTo>
                  <a:cubicBezTo>
                    <a:pt x="2937" y="6203"/>
                    <a:pt x="3200" y="6488"/>
                    <a:pt x="3200" y="6816"/>
                  </a:cubicBezTo>
                  <a:lnTo>
                    <a:pt x="3617" y="6816"/>
                  </a:lnTo>
                  <a:cubicBezTo>
                    <a:pt x="3617" y="6488"/>
                    <a:pt x="3880" y="6203"/>
                    <a:pt x="4208" y="6203"/>
                  </a:cubicBezTo>
                  <a:cubicBezTo>
                    <a:pt x="4537" y="6203"/>
                    <a:pt x="4822" y="6488"/>
                    <a:pt x="4822" y="6816"/>
                  </a:cubicBezTo>
                  <a:lnTo>
                    <a:pt x="5107" y="6816"/>
                  </a:lnTo>
                  <a:cubicBezTo>
                    <a:pt x="5107" y="6488"/>
                    <a:pt x="5392" y="6203"/>
                    <a:pt x="5720" y="6203"/>
                  </a:cubicBezTo>
                  <a:cubicBezTo>
                    <a:pt x="6049" y="6203"/>
                    <a:pt x="6312" y="6488"/>
                    <a:pt x="6312" y="6816"/>
                  </a:cubicBezTo>
                  <a:lnTo>
                    <a:pt x="6816" y="6816"/>
                  </a:lnTo>
                  <a:lnTo>
                    <a:pt x="6816" y="6269"/>
                  </a:lnTo>
                  <a:lnTo>
                    <a:pt x="6751" y="6269"/>
                  </a:lnTo>
                  <a:cubicBezTo>
                    <a:pt x="6422" y="6269"/>
                    <a:pt x="6159" y="5984"/>
                    <a:pt x="6159" y="5655"/>
                  </a:cubicBezTo>
                  <a:cubicBezTo>
                    <a:pt x="6159" y="5326"/>
                    <a:pt x="6422" y="5063"/>
                    <a:pt x="6751" y="5063"/>
                  </a:cubicBezTo>
                  <a:lnTo>
                    <a:pt x="6816" y="5063"/>
                  </a:lnTo>
                  <a:lnTo>
                    <a:pt x="6816" y="4756"/>
                  </a:lnTo>
                  <a:lnTo>
                    <a:pt x="6751" y="4756"/>
                  </a:lnTo>
                  <a:cubicBezTo>
                    <a:pt x="6422" y="4756"/>
                    <a:pt x="6159" y="4493"/>
                    <a:pt x="6159" y="4165"/>
                  </a:cubicBezTo>
                  <a:cubicBezTo>
                    <a:pt x="6159" y="3836"/>
                    <a:pt x="6422" y="3551"/>
                    <a:pt x="6751" y="3551"/>
                  </a:cubicBezTo>
                  <a:lnTo>
                    <a:pt x="6816" y="3551"/>
                  </a:lnTo>
                  <a:lnTo>
                    <a:pt x="6816" y="3135"/>
                  </a:lnTo>
                  <a:lnTo>
                    <a:pt x="6751" y="3135"/>
                  </a:lnTo>
                  <a:cubicBezTo>
                    <a:pt x="6422" y="3135"/>
                    <a:pt x="6159" y="2872"/>
                    <a:pt x="6159" y="2543"/>
                  </a:cubicBezTo>
                  <a:cubicBezTo>
                    <a:pt x="6159" y="2214"/>
                    <a:pt x="6422" y="1929"/>
                    <a:pt x="6751" y="1929"/>
                  </a:cubicBezTo>
                  <a:lnTo>
                    <a:pt x="6816" y="1929"/>
                  </a:lnTo>
                  <a:lnTo>
                    <a:pt x="6816" y="1645"/>
                  </a:lnTo>
                  <a:lnTo>
                    <a:pt x="6751" y="1645"/>
                  </a:lnTo>
                  <a:cubicBezTo>
                    <a:pt x="6422" y="1645"/>
                    <a:pt x="6159" y="1360"/>
                    <a:pt x="6159" y="1031"/>
                  </a:cubicBezTo>
                  <a:cubicBezTo>
                    <a:pt x="6159" y="702"/>
                    <a:pt x="6422" y="439"/>
                    <a:pt x="6751" y="439"/>
                  </a:cubicBezTo>
                  <a:lnTo>
                    <a:pt x="6816" y="439"/>
                  </a:lnTo>
                  <a:lnTo>
                    <a:pt x="6816" y="1"/>
                  </a:lnTo>
                  <a:lnTo>
                    <a:pt x="6312" y="1"/>
                  </a:lnTo>
                  <a:lnTo>
                    <a:pt x="6312" y="23"/>
                  </a:lnTo>
                  <a:cubicBezTo>
                    <a:pt x="6312" y="352"/>
                    <a:pt x="6049" y="615"/>
                    <a:pt x="5720" y="615"/>
                  </a:cubicBezTo>
                  <a:cubicBezTo>
                    <a:pt x="5392" y="615"/>
                    <a:pt x="5107" y="352"/>
                    <a:pt x="5107" y="23"/>
                  </a:cubicBezTo>
                  <a:lnTo>
                    <a:pt x="5107" y="1"/>
                  </a:lnTo>
                  <a:lnTo>
                    <a:pt x="4822" y="1"/>
                  </a:lnTo>
                  <a:lnTo>
                    <a:pt x="4822" y="23"/>
                  </a:lnTo>
                  <a:cubicBezTo>
                    <a:pt x="4822" y="352"/>
                    <a:pt x="4537" y="615"/>
                    <a:pt x="4208" y="615"/>
                  </a:cubicBezTo>
                  <a:cubicBezTo>
                    <a:pt x="3880" y="615"/>
                    <a:pt x="3617" y="352"/>
                    <a:pt x="3617" y="23"/>
                  </a:cubicBezTo>
                  <a:lnTo>
                    <a:pt x="3617" y="1"/>
                  </a:lnTo>
                  <a:lnTo>
                    <a:pt x="3200" y="1"/>
                  </a:lnTo>
                  <a:lnTo>
                    <a:pt x="3200" y="23"/>
                  </a:lnTo>
                  <a:cubicBezTo>
                    <a:pt x="3200" y="352"/>
                    <a:pt x="2937" y="615"/>
                    <a:pt x="2609" y="615"/>
                  </a:cubicBezTo>
                  <a:cubicBezTo>
                    <a:pt x="2280" y="615"/>
                    <a:pt x="1995" y="352"/>
                    <a:pt x="1995" y="23"/>
                  </a:cubicBezTo>
                  <a:lnTo>
                    <a:pt x="1995" y="1"/>
                  </a:lnTo>
                  <a:lnTo>
                    <a:pt x="1688" y="1"/>
                  </a:lnTo>
                  <a:lnTo>
                    <a:pt x="1688" y="23"/>
                  </a:lnTo>
                  <a:cubicBezTo>
                    <a:pt x="1688" y="352"/>
                    <a:pt x="1425" y="615"/>
                    <a:pt x="1096" y="615"/>
                  </a:cubicBezTo>
                  <a:cubicBezTo>
                    <a:pt x="768" y="615"/>
                    <a:pt x="483" y="352"/>
                    <a:pt x="483" y="23"/>
                  </a:cubicBezTo>
                  <a:lnTo>
                    <a:pt x="4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1004437" y="3607152"/>
              <a:ext cx="189155" cy="189127"/>
            </a:xfrm>
            <a:custGeom>
              <a:rect b="b" l="l" r="r" t="t"/>
              <a:pathLst>
                <a:path extrusionOk="0" h="6816" w="6817">
                  <a:moveTo>
                    <a:pt x="1" y="0"/>
                  </a:moveTo>
                  <a:lnTo>
                    <a:pt x="1" y="438"/>
                  </a:lnTo>
                  <a:cubicBezTo>
                    <a:pt x="330" y="460"/>
                    <a:pt x="571" y="723"/>
                    <a:pt x="571" y="1052"/>
                  </a:cubicBezTo>
                  <a:cubicBezTo>
                    <a:pt x="571" y="1381"/>
                    <a:pt x="330" y="1622"/>
                    <a:pt x="1" y="1644"/>
                  </a:cubicBezTo>
                  <a:lnTo>
                    <a:pt x="1" y="1951"/>
                  </a:lnTo>
                  <a:cubicBezTo>
                    <a:pt x="330" y="1972"/>
                    <a:pt x="571" y="2214"/>
                    <a:pt x="571" y="2542"/>
                  </a:cubicBezTo>
                  <a:cubicBezTo>
                    <a:pt x="571" y="2871"/>
                    <a:pt x="330" y="3134"/>
                    <a:pt x="1" y="3156"/>
                  </a:cubicBezTo>
                  <a:lnTo>
                    <a:pt x="1" y="3572"/>
                  </a:lnTo>
                  <a:cubicBezTo>
                    <a:pt x="330" y="3594"/>
                    <a:pt x="571" y="3835"/>
                    <a:pt x="571" y="4164"/>
                  </a:cubicBezTo>
                  <a:cubicBezTo>
                    <a:pt x="571" y="4493"/>
                    <a:pt x="330" y="4734"/>
                    <a:pt x="1" y="4778"/>
                  </a:cubicBezTo>
                  <a:lnTo>
                    <a:pt x="1" y="5062"/>
                  </a:lnTo>
                  <a:cubicBezTo>
                    <a:pt x="330" y="5106"/>
                    <a:pt x="571" y="5347"/>
                    <a:pt x="571" y="5676"/>
                  </a:cubicBezTo>
                  <a:cubicBezTo>
                    <a:pt x="571" y="6005"/>
                    <a:pt x="330" y="6246"/>
                    <a:pt x="1" y="6268"/>
                  </a:cubicBezTo>
                  <a:lnTo>
                    <a:pt x="1" y="6816"/>
                  </a:lnTo>
                  <a:lnTo>
                    <a:pt x="483" y="6816"/>
                  </a:lnTo>
                  <a:cubicBezTo>
                    <a:pt x="483" y="6487"/>
                    <a:pt x="768" y="6224"/>
                    <a:pt x="1097" y="6224"/>
                  </a:cubicBezTo>
                  <a:cubicBezTo>
                    <a:pt x="1425" y="6224"/>
                    <a:pt x="1688" y="6487"/>
                    <a:pt x="1688" y="6816"/>
                  </a:cubicBezTo>
                  <a:lnTo>
                    <a:pt x="1995" y="6816"/>
                  </a:lnTo>
                  <a:cubicBezTo>
                    <a:pt x="1995" y="6487"/>
                    <a:pt x="2280" y="6224"/>
                    <a:pt x="2609" y="6224"/>
                  </a:cubicBezTo>
                  <a:cubicBezTo>
                    <a:pt x="2916" y="6224"/>
                    <a:pt x="3201" y="6487"/>
                    <a:pt x="3201" y="6816"/>
                  </a:cubicBezTo>
                  <a:lnTo>
                    <a:pt x="3617" y="6816"/>
                  </a:lnTo>
                  <a:cubicBezTo>
                    <a:pt x="3617" y="6487"/>
                    <a:pt x="3880" y="6224"/>
                    <a:pt x="4209" y="6224"/>
                  </a:cubicBezTo>
                  <a:cubicBezTo>
                    <a:pt x="4537" y="6224"/>
                    <a:pt x="4822" y="6487"/>
                    <a:pt x="4822" y="6816"/>
                  </a:cubicBezTo>
                  <a:lnTo>
                    <a:pt x="5107" y="6816"/>
                  </a:lnTo>
                  <a:cubicBezTo>
                    <a:pt x="5107" y="6487"/>
                    <a:pt x="5392" y="6224"/>
                    <a:pt x="5721" y="6224"/>
                  </a:cubicBezTo>
                  <a:cubicBezTo>
                    <a:pt x="6049" y="6224"/>
                    <a:pt x="6312" y="6487"/>
                    <a:pt x="6312" y="6816"/>
                  </a:cubicBezTo>
                  <a:lnTo>
                    <a:pt x="6817" y="6816"/>
                  </a:lnTo>
                  <a:lnTo>
                    <a:pt x="6817" y="6268"/>
                  </a:lnTo>
                  <a:lnTo>
                    <a:pt x="6751" y="6268"/>
                  </a:lnTo>
                  <a:cubicBezTo>
                    <a:pt x="6422" y="6268"/>
                    <a:pt x="6159" y="6005"/>
                    <a:pt x="6159" y="5676"/>
                  </a:cubicBezTo>
                  <a:cubicBezTo>
                    <a:pt x="6159" y="5347"/>
                    <a:pt x="6422" y="5062"/>
                    <a:pt x="6751" y="5062"/>
                  </a:cubicBezTo>
                  <a:lnTo>
                    <a:pt x="6817" y="5062"/>
                  </a:lnTo>
                  <a:lnTo>
                    <a:pt x="6817" y="4778"/>
                  </a:lnTo>
                  <a:lnTo>
                    <a:pt x="6751" y="4778"/>
                  </a:lnTo>
                  <a:cubicBezTo>
                    <a:pt x="6422" y="4778"/>
                    <a:pt x="6159" y="4493"/>
                    <a:pt x="6159" y="4164"/>
                  </a:cubicBezTo>
                  <a:cubicBezTo>
                    <a:pt x="6159" y="3835"/>
                    <a:pt x="6422" y="3572"/>
                    <a:pt x="6751" y="3572"/>
                  </a:cubicBezTo>
                  <a:lnTo>
                    <a:pt x="6817" y="3572"/>
                  </a:lnTo>
                  <a:lnTo>
                    <a:pt x="6817" y="3156"/>
                  </a:lnTo>
                  <a:lnTo>
                    <a:pt x="6751" y="3156"/>
                  </a:lnTo>
                  <a:cubicBezTo>
                    <a:pt x="6422" y="3156"/>
                    <a:pt x="6159" y="2871"/>
                    <a:pt x="6159" y="2542"/>
                  </a:cubicBezTo>
                  <a:cubicBezTo>
                    <a:pt x="6159" y="2214"/>
                    <a:pt x="6422" y="1951"/>
                    <a:pt x="6751" y="1951"/>
                  </a:cubicBezTo>
                  <a:lnTo>
                    <a:pt x="6817" y="1951"/>
                  </a:lnTo>
                  <a:lnTo>
                    <a:pt x="6817" y="1644"/>
                  </a:lnTo>
                  <a:lnTo>
                    <a:pt x="6751" y="1644"/>
                  </a:lnTo>
                  <a:cubicBezTo>
                    <a:pt x="6422" y="1644"/>
                    <a:pt x="6159" y="1381"/>
                    <a:pt x="6159" y="1052"/>
                  </a:cubicBezTo>
                  <a:cubicBezTo>
                    <a:pt x="6159" y="723"/>
                    <a:pt x="6422" y="438"/>
                    <a:pt x="6751" y="438"/>
                  </a:cubicBezTo>
                  <a:lnTo>
                    <a:pt x="6817" y="438"/>
                  </a:lnTo>
                  <a:lnTo>
                    <a:pt x="6817" y="0"/>
                  </a:lnTo>
                  <a:lnTo>
                    <a:pt x="6312" y="0"/>
                  </a:lnTo>
                  <a:lnTo>
                    <a:pt x="6312" y="22"/>
                  </a:lnTo>
                  <a:cubicBezTo>
                    <a:pt x="6312" y="351"/>
                    <a:pt x="6049" y="636"/>
                    <a:pt x="5721" y="636"/>
                  </a:cubicBezTo>
                  <a:cubicBezTo>
                    <a:pt x="5392" y="636"/>
                    <a:pt x="5107" y="351"/>
                    <a:pt x="5107" y="22"/>
                  </a:cubicBezTo>
                  <a:lnTo>
                    <a:pt x="5107" y="0"/>
                  </a:lnTo>
                  <a:lnTo>
                    <a:pt x="4822" y="0"/>
                  </a:lnTo>
                  <a:lnTo>
                    <a:pt x="4822" y="22"/>
                  </a:lnTo>
                  <a:cubicBezTo>
                    <a:pt x="4822" y="351"/>
                    <a:pt x="4537" y="636"/>
                    <a:pt x="4209" y="636"/>
                  </a:cubicBezTo>
                  <a:cubicBezTo>
                    <a:pt x="3880" y="636"/>
                    <a:pt x="3617" y="351"/>
                    <a:pt x="3617" y="22"/>
                  </a:cubicBezTo>
                  <a:lnTo>
                    <a:pt x="3617" y="0"/>
                  </a:lnTo>
                  <a:lnTo>
                    <a:pt x="3201" y="0"/>
                  </a:lnTo>
                  <a:lnTo>
                    <a:pt x="3201" y="22"/>
                  </a:lnTo>
                  <a:cubicBezTo>
                    <a:pt x="3201" y="351"/>
                    <a:pt x="2916" y="636"/>
                    <a:pt x="2609" y="636"/>
                  </a:cubicBezTo>
                  <a:cubicBezTo>
                    <a:pt x="2280" y="636"/>
                    <a:pt x="1995" y="351"/>
                    <a:pt x="1995" y="22"/>
                  </a:cubicBezTo>
                  <a:lnTo>
                    <a:pt x="1995" y="0"/>
                  </a:lnTo>
                  <a:lnTo>
                    <a:pt x="1688" y="0"/>
                  </a:lnTo>
                  <a:lnTo>
                    <a:pt x="1688" y="22"/>
                  </a:lnTo>
                  <a:cubicBezTo>
                    <a:pt x="1688" y="351"/>
                    <a:pt x="1425" y="636"/>
                    <a:pt x="1097" y="636"/>
                  </a:cubicBezTo>
                  <a:cubicBezTo>
                    <a:pt x="768" y="636"/>
                    <a:pt x="483" y="351"/>
                    <a:pt x="483" y="22"/>
                  </a:cubicBezTo>
                  <a:lnTo>
                    <a:pt x="4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1042146" y="3643029"/>
              <a:ext cx="115568" cy="115541"/>
            </a:xfrm>
            <a:custGeom>
              <a:rect b="b" l="l" r="r" t="t"/>
              <a:pathLst>
                <a:path extrusionOk="0" fill="none" h="4164" w="4165">
                  <a:moveTo>
                    <a:pt x="1" y="0"/>
                  </a:moveTo>
                  <a:lnTo>
                    <a:pt x="4165" y="0"/>
                  </a:lnTo>
                  <a:lnTo>
                    <a:pt x="4165" y="4164"/>
                  </a:lnTo>
                  <a:lnTo>
                    <a:pt x="1" y="4164"/>
                  </a:lnTo>
                  <a:close/>
                </a:path>
              </a:pathLst>
            </a:custGeom>
            <a:solidFill>
              <a:schemeClr val="lt1"/>
            </a:solidFill>
            <a:ln cap="flat" cmpd="sng" w="6575">
              <a:solidFill>
                <a:schemeClr val="lt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1066480" y="3470939"/>
              <a:ext cx="189127" cy="189127"/>
            </a:xfrm>
            <a:custGeom>
              <a:rect b="b" l="l" r="r" t="t"/>
              <a:pathLst>
                <a:path extrusionOk="0" h="6816" w="6816">
                  <a:moveTo>
                    <a:pt x="0" y="0"/>
                  </a:moveTo>
                  <a:lnTo>
                    <a:pt x="0" y="438"/>
                  </a:lnTo>
                  <a:cubicBezTo>
                    <a:pt x="329" y="482"/>
                    <a:pt x="592" y="723"/>
                    <a:pt x="592" y="1052"/>
                  </a:cubicBezTo>
                  <a:cubicBezTo>
                    <a:pt x="592" y="1381"/>
                    <a:pt x="329" y="1622"/>
                    <a:pt x="0" y="1644"/>
                  </a:cubicBezTo>
                  <a:lnTo>
                    <a:pt x="0" y="1951"/>
                  </a:lnTo>
                  <a:cubicBezTo>
                    <a:pt x="329" y="1973"/>
                    <a:pt x="592" y="2236"/>
                    <a:pt x="592" y="2564"/>
                  </a:cubicBezTo>
                  <a:cubicBezTo>
                    <a:pt x="592" y="2893"/>
                    <a:pt x="329" y="3134"/>
                    <a:pt x="0" y="3156"/>
                  </a:cubicBezTo>
                  <a:lnTo>
                    <a:pt x="0" y="3572"/>
                  </a:lnTo>
                  <a:cubicBezTo>
                    <a:pt x="329" y="3594"/>
                    <a:pt x="592" y="3835"/>
                    <a:pt x="592" y="4164"/>
                  </a:cubicBezTo>
                  <a:cubicBezTo>
                    <a:pt x="592" y="4493"/>
                    <a:pt x="329" y="4756"/>
                    <a:pt x="0" y="4778"/>
                  </a:cubicBezTo>
                  <a:lnTo>
                    <a:pt x="0" y="5084"/>
                  </a:lnTo>
                  <a:cubicBezTo>
                    <a:pt x="329" y="5106"/>
                    <a:pt x="592" y="5347"/>
                    <a:pt x="592" y="5676"/>
                  </a:cubicBezTo>
                  <a:cubicBezTo>
                    <a:pt x="592" y="6005"/>
                    <a:pt x="329" y="6246"/>
                    <a:pt x="0" y="6268"/>
                  </a:cubicBezTo>
                  <a:lnTo>
                    <a:pt x="0" y="6816"/>
                  </a:lnTo>
                  <a:lnTo>
                    <a:pt x="504" y="6816"/>
                  </a:lnTo>
                  <a:cubicBezTo>
                    <a:pt x="504" y="6509"/>
                    <a:pt x="767" y="6224"/>
                    <a:pt x="1096" y="6224"/>
                  </a:cubicBezTo>
                  <a:cubicBezTo>
                    <a:pt x="1425" y="6224"/>
                    <a:pt x="1710" y="6509"/>
                    <a:pt x="1710" y="6816"/>
                  </a:cubicBezTo>
                  <a:lnTo>
                    <a:pt x="2016" y="6816"/>
                  </a:lnTo>
                  <a:cubicBezTo>
                    <a:pt x="2016" y="6509"/>
                    <a:pt x="2279" y="6224"/>
                    <a:pt x="2608" y="6224"/>
                  </a:cubicBezTo>
                  <a:cubicBezTo>
                    <a:pt x="2937" y="6224"/>
                    <a:pt x="3222" y="6509"/>
                    <a:pt x="3222" y="6816"/>
                  </a:cubicBezTo>
                  <a:lnTo>
                    <a:pt x="3616" y="6816"/>
                  </a:lnTo>
                  <a:cubicBezTo>
                    <a:pt x="3616" y="6509"/>
                    <a:pt x="3901" y="6224"/>
                    <a:pt x="4230" y="6224"/>
                  </a:cubicBezTo>
                  <a:cubicBezTo>
                    <a:pt x="4559" y="6224"/>
                    <a:pt x="4822" y="6509"/>
                    <a:pt x="4822" y="6816"/>
                  </a:cubicBezTo>
                  <a:lnTo>
                    <a:pt x="5128" y="6816"/>
                  </a:lnTo>
                  <a:cubicBezTo>
                    <a:pt x="5128" y="6509"/>
                    <a:pt x="5391" y="6224"/>
                    <a:pt x="5720" y="6224"/>
                  </a:cubicBezTo>
                  <a:cubicBezTo>
                    <a:pt x="6049" y="6224"/>
                    <a:pt x="6334" y="6509"/>
                    <a:pt x="6334" y="6816"/>
                  </a:cubicBezTo>
                  <a:lnTo>
                    <a:pt x="6816" y="6816"/>
                  </a:lnTo>
                  <a:lnTo>
                    <a:pt x="6816" y="6268"/>
                  </a:lnTo>
                  <a:lnTo>
                    <a:pt x="6772" y="6268"/>
                  </a:lnTo>
                  <a:cubicBezTo>
                    <a:pt x="6443" y="6268"/>
                    <a:pt x="6158" y="6005"/>
                    <a:pt x="6158" y="5676"/>
                  </a:cubicBezTo>
                  <a:cubicBezTo>
                    <a:pt x="6158" y="5347"/>
                    <a:pt x="6443" y="5084"/>
                    <a:pt x="6772" y="5084"/>
                  </a:cubicBezTo>
                  <a:lnTo>
                    <a:pt x="6816" y="5084"/>
                  </a:lnTo>
                  <a:lnTo>
                    <a:pt x="6816" y="4778"/>
                  </a:lnTo>
                  <a:lnTo>
                    <a:pt x="6772" y="4778"/>
                  </a:lnTo>
                  <a:cubicBezTo>
                    <a:pt x="6443" y="4778"/>
                    <a:pt x="6158" y="4493"/>
                    <a:pt x="6158" y="4164"/>
                  </a:cubicBezTo>
                  <a:cubicBezTo>
                    <a:pt x="6158" y="3835"/>
                    <a:pt x="6443" y="3572"/>
                    <a:pt x="6772" y="3572"/>
                  </a:cubicBezTo>
                  <a:lnTo>
                    <a:pt x="6816" y="3572"/>
                  </a:lnTo>
                  <a:lnTo>
                    <a:pt x="6816" y="3156"/>
                  </a:lnTo>
                  <a:lnTo>
                    <a:pt x="6772" y="3156"/>
                  </a:lnTo>
                  <a:cubicBezTo>
                    <a:pt x="6443" y="3156"/>
                    <a:pt x="6158" y="2893"/>
                    <a:pt x="6158" y="2564"/>
                  </a:cubicBezTo>
                  <a:cubicBezTo>
                    <a:pt x="6158" y="2236"/>
                    <a:pt x="6443" y="1951"/>
                    <a:pt x="6772" y="1951"/>
                  </a:cubicBezTo>
                  <a:lnTo>
                    <a:pt x="6816" y="1951"/>
                  </a:lnTo>
                  <a:lnTo>
                    <a:pt x="6816" y="1644"/>
                  </a:lnTo>
                  <a:lnTo>
                    <a:pt x="6772" y="1644"/>
                  </a:lnTo>
                  <a:cubicBezTo>
                    <a:pt x="6443" y="1644"/>
                    <a:pt x="6158" y="1381"/>
                    <a:pt x="6158" y="1052"/>
                  </a:cubicBezTo>
                  <a:cubicBezTo>
                    <a:pt x="6158" y="723"/>
                    <a:pt x="6443" y="438"/>
                    <a:pt x="6772" y="438"/>
                  </a:cubicBezTo>
                  <a:lnTo>
                    <a:pt x="6816" y="438"/>
                  </a:lnTo>
                  <a:lnTo>
                    <a:pt x="6816" y="0"/>
                  </a:lnTo>
                  <a:lnTo>
                    <a:pt x="6334" y="0"/>
                  </a:lnTo>
                  <a:lnTo>
                    <a:pt x="6334" y="44"/>
                  </a:lnTo>
                  <a:cubicBezTo>
                    <a:pt x="6334" y="373"/>
                    <a:pt x="6049" y="636"/>
                    <a:pt x="5720" y="636"/>
                  </a:cubicBezTo>
                  <a:cubicBezTo>
                    <a:pt x="5391" y="636"/>
                    <a:pt x="5128" y="373"/>
                    <a:pt x="5128" y="44"/>
                  </a:cubicBezTo>
                  <a:lnTo>
                    <a:pt x="5128" y="0"/>
                  </a:lnTo>
                  <a:lnTo>
                    <a:pt x="4822" y="0"/>
                  </a:lnTo>
                  <a:lnTo>
                    <a:pt x="4822" y="44"/>
                  </a:lnTo>
                  <a:cubicBezTo>
                    <a:pt x="4822" y="373"/>
                    <a:pt x="4559" y="636"/>
                    <a:pt x="4230" y="636"/>
                  </a:cubicBezTo>
                  <a:cubicBezTo>
                    <a:pt x="3901" y="636"/>
                    <a:pt x="3616" y="373"/>
                    <a:pt x="3616" y="44"/>
                  </a:cubicBezTo>
                  <a:lnTo>
                    <a:pt x="3616" y="0"/>
                  </a:lnTo>
                  <a:lnTo>
                    <a:pt x="3222" y="0"/>
                  </a:lnTo>
                  <a:lnTo>
                    <a:pt x="3222" y="44"/>
                  </a:lnTo>
                  <a:cubicBezTo>
                    <a:pt x="3222" y="373"/>
                    <a:pt x="2937" y="636"/>
                    <a:pt x="2608" y="636"/>
                  </a:cubicBezTo>
                  <a:cubicBezTo>
                    <a:pt x="2279" y="636"/>
                    <a:pt x="2016" y="373"/>
                    <a:pt x="2016" y="44"/>
                  </a:cubicBezTo>
                  <a:lnTo>
                    <a:pt x="2016" y="0"/>
                  </a:lnTo>
                  <a:lnTo>
                    <a:pt x="1710" y="0"/>
                  </a:lnTo>
                  <a:lnTo>
                    <a:pt x="1710" y="44"/>
                  </a:lnTo>
                  <a:cubicBezTo>
                    <a:pt x="1710" y="373"/>
                    <a:pt x="1425" y="636"/>
                    <a:pt x="1096" y="636"/>
                  </a:cubicBezTo>
                  <a:cubicBezTo>
                    <a:pt x="767" y="636"/>
                    <a:pt x="504" y="373"/>
                    <a:pt x="504" y="44"/>
                  </a:cubicBezTo>
                  <a:lnTo>
                    <a:pt x="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1057352" y="3469718"/>
              <a:ext cx="189155" cy="189127"/>
            </a:xfrm>
            <a:custGeom>
              <a:rect b="b" l="l" r="r" t="t"/>
              <a:pathLst>
                <a:path extrusionOk="0" h="6816" w="6817">
                  <a:moveTo>
                    <a:pt x="1" y="0"/>
                  </a:moveTo>
                  <a:lnTo>
                    <a:pt x="1" y="439"/>
                  </a:lnTo>
                  <a:cubicBezTo>
                    <a:pt x="329" y="461"/>
                    <a:pt x="592" y="702"/>
                    <a:pt x="592" y="1030"/>
                  </a:cubicBezTo>
                  <a:cubicBezTo>
                    <a:pt x="592" y="1359"/>
                    <a:pt x="329" y="1622"/>
                    <a:pt x="1" y="1644"/>
                  </a:cubicBezTo>
                  <a:lnTo>
                    <a:pt x="1" y="1951"/>
                  </a:lnTo>
                  <a:cubicBezTo>
                    <a:pt x="329" y="1973"/>
                    <a:pt x="592" y="2214"/>
                    <a:pt x="592" y="2542"/>
                  </a:cubicBezTo>
                  <a:cubicBezTo>
                    <a:pt x="592" y="2871"/>
                    <a:pt x="329" y="3112"/>
                    <a:pt x="1" y="3156"/>
                  </a:cubicBezTo>
                  <a:lnTo>
                    <a:pt x="1" y="3551"/>
                  </a:lnTo>
                  <a:cubicBezTo>
                    <a:pt x="329" y="3594"/>
                    <a:pt x="592" y="3835"/>
                    <a:pt x="592" y="4164"/>
                  </a:cubicBezTo>
                  <a:cubicBezTo>
                    <a:pt x="592" y="4493"/>
                    <a:pt x="329" y="4734"/>
                    <a:pt x="1" y="4756"/>
                  </a:cubicBezTo>
                  <a:lnTo>
                    <a:pt x="1" y="5063"/>
                  </a:lnTo>
                  <a:cubicBezTo>
                    <a:pt x="329" y="5085"/>
                    <a:pt x="592" y="5348"/>
                    <a:pt x="592" y="5676"/>
                  </a:cubicBezTo>
                  <a:cubicBezTo>
                    <a:pt x="592" y="6005"/>
                    <a:pt x="329" y="6246"/>
                    <a:pt x="1" y="6268"/>
                  </a:cubicBezTo>
                  <a:lnTo>
                    <a:pt x="1" y="6816"/>
                  </a:lnTo>
                  <a:lnTo>
                    <a:pt x="505" y="6816"/>
                  </a:lnTo>
                  <a:cubicBezTo>
                    <a:pt x="505" y="6487"/>
                    <a:pt x="768" y="6224"/>
                    <a:pt x="1096" y="6224"/>
                  </a:cubicBezTo>
                  <a:cubicBezTo>
                    <a:pt x="1425" y="6224"/>
                    <a:pt x="1710" y="6487"/>
                    <a:pt x="1710" y="6816"/>
                  </a:cubicBezTo>
                  <a:lnTo>
                    <a:pt x="2017" y="6816"/>
                  </a:lnTo>
                  <a:cubicBezTo>
                    <a:pt x="2017" y="6487"/>
                    <a:pt x="2280" y="6224"/>
                    <a:pt x="2608" y="6224"/>
                  </a:cubicBezTo>
                  <a:cubicBezTo>
                    <a:pt x="2937" y="6224"/>
                    <a:pt x="3200" y="6487"/>
                    <a:pt x="3200" y="6816"/>
                  </a:cubicBezTo>
                  <a:lnTo>
                    <a:pt x="3617" y="6816"/>
                  </a:lnTo>
                  <a:cubicBezTo>
                    <a:pt x="3617" y="6487"/>
                    <a:pt x="3901" y="6224"/>
                    <a:pt x="4230" y="6224"/>
                  </a:cubicBezTo>
                  <a:cubicBezTo>
                    <a:pt x="4559" y="6224"/>
                    <a:pt x="4822" y="6487"/>
                    <a:pt x="4822" y="6816"/>
                  </a:cubicBezTo>
                  <a:lnTo>
                    <a:pt x="5129" y="6816"/>
                  </a:lnTo>
                  <a:cubicBezTo>
                    <a:pt x="5129" y="6487"/>
                    <a:pt x="5392" y="6224"/>
                    <a:pt x="5720" y="6224"/>
                  </a:cubicBezTo>
                  <a:cubicBezTo>
                    <a:pt x="6049" y="6224"/>
                    <a:pt x="6334" y="6487"/>
                    <a:pt x="6334" y="6816"/>
                  </a:cubicBezTo>
                  <a:lnTo>
                    <a:pt x="6816" y="6816"/>
                  </a:lnTo>
                  <a:lnTo>
                    <a:pt x="6816" y="6268"/>
                  </a:lnTo>
                  <a:lnTo>
                    <a:pt x="6772" y="6268"/>
                  </a:lnTo>
                  <a:cubicBezTo>
                    <a:pt x="6444" y="6268"/>
                    <a:pt x="6159" y="6005"/>
                    <a:pt x="6159" y="5676"/>
                  </a:cubicBezTo>
                  <a:cubicBezTo>
                    <a:pt x="6159" y="5348"/>
                    <a:pt x="6444" y="5063"/>
                    <a:pt x="6772" y="5063"/>
                  </a:cubicBezTo>
                  <a:lnTo>
                    <a:pt x="6816" y="5063"/>
                  </a:lnTo>
                  <a:lnTo>
                    <a:pt x="6816" y="4734"/>
                  </a:lnTo>
                  <a:lnTo>
                    <a:pt x="6772" y="4734"/>
                  </a:lnTo>
                  <a:cubicBezTo>
                    <a:pt x="6444" y="4734"/>
                    <a:pt x="6159" y="4471"/>
                    <a:pt x="6159" y="4142"/>
                  </a:cubicBezTo>
                  <a:cubicBezTo>
                    <a:pt x="6159" y="3814"/>
                    <a:pt x="6444" y="3529"/>
                    <a:pt x="6772" y="3529"/>
                  </a:cubicBezTo>
                  <a:lnTo>
                    <a:pt x="6816" y="3529"/>
                  </a:lnTo>
                  <a:lnTo>
                    <a:pt x="6816" y="3112"/>
                  </a:lnTo>
                  <a:cubicBezTo>
                    <a:pt x="6794" y="3156"/>
                    <a:pt x="6772" y="3156"/>
                    <a:pt x="6772" y="3156"/>
                  </a:cubicBezTo>
                  <a:cubicBezTo>
                    <a:pt x="6444" y="3156"/>
                    <a:pt x="6159" y="2871"/>
                    <a:pt x="6159" y="2542"/>
                  </a:cubicBezTo>
                  <a:cubicBezTo>
                    <a:pt x="6159" y="2214"/>
                    <a:pt x="6444" y="1951"/>
                    <a:pt x="6772" y="1951"/>
                  </a:cubicBezTo>
                  <a:lnTo>
                    <a:pt x="6816" y="1951"/>
                  </a:lnTo>
                  <a:lnTo>
                    <a:pt x="6816" y="1644"/>
                  </a:lnTo>
                  <a:lnTo>
                    <a:pt x="6772" y="1644"/>
                  </a:lnTo>
                  <a:cubicBezTo>
                    <a:pt x="6444" y="1644"/>
                    <a:pt x="6159" y="1359"/>
                    <a:pt x="6159" y="1030"/>
                  </a:cubicBezTo>
                  <a:cubicBezTo>
                    <a:pt x="6159" y="702"/>
                    <a:pt x="6444" y="439"/>
                    <a:pt x="6772" y="439"/>
                  </a:cubicBezTo>
                  <a:lnTo>
                    <a:pt x="6816" y="439"/>
                  </a:lnTo>
                  <a:lnTo>
                    <a:pt x="6816" y="0"/>
                  </a:lnTo>
                  <a:lnTo>
                    <a:pt x="6334" y="0"/>
                  </a:lnTo>
                  <a:lnTo>
                    <a:pt x="6334" y="22"/>
                  </a:lnTo>
                  <a:cubicBezTo>
                    <a:pt x="6334" y="351"/>
                    <a:pt x="6049" y="636"/>
                    <a:pt x="5720" y="636"/>
                  </a:cubicBezTo>
                  <a:cubicBezTo>
                    <a:pt x="5392" y="636"/>
                    <a:pt x="5129" y="351"/>
                    <a:pt x="5129" y="22"/>
                  </a:cubicBezTo>
                  <a:lnTo>
                    <a:pt x="5129" y="0"/>
                  </a:lnTo>
                  <a:lnTo>
                    <a:pt x="4822" y="0"/>
                  </a:lnTo>
                  <a:lnTo>
                    <a:pt x="4822" y="22"/>
                  </a:lnTo>
                  <a:cubicBezTo>
                    <a:pt x="4822" y="351"/>
                    <a:pt x="4559" y="636"/>
                    <a:pt x="4230" y="636"/>
                  </a:cubicBezTo>
                  <a:cubicBezTo>
                    <a:pt x="3901" y="636"/>
                    <a:pt x="3617" y="351"/>
                    <a:pt x="3617" y="22"/>
                  </a:cubicBezTo>
                  <a:lnTo>
                    <a:pt x="3617" y="0"/>
                  </a:lnTo>
                  <a:lnTo>
                    <a:pt x="3200" y="0"/>
                  </a:lnTo>
                  <a:lnTo>
                    <a:pt x="3200" y="22"/>
                  </a:lnTo>
                  <a:cubicBezTo>
                    <a:pt x="3200" y="351"/>
                    <a:pt x="2937" y="636"/>
                    <a:pt x="2608" y="636"/>
                  </a:cubicBezTo>
                  <a:cubicBezTo>
                    <a:pt x="2280" y="636"/>
                    <a:pt x="2017" y="351"/>
                    <a:pt x="2017" y="22"/>
                  </a:cubicBezTo>
                  <a:lnTo>
                    <a:pt x="2017" y="0"/>
                  </a:lnTo>
                  <a:lnTo>
                    <a:pt x="1710" y="0"/>
                  </a:lnTo>
                  <a:lnTo>
                    <a:pt x="1710" y="22"/>
                  </a:lnTo>
                  <a:cubicBezTo>
                    <a:pt x="1710" y="351"/>
                    <a:pt x="1425" y="636"/>
                    <a:pt x="1096" y="636"/>
                  </a:cubicBezTo>
                  <a:cubicBezTo>
                    <a:pt x="768" y="636"/>
                    <a:pt x="505" y="351"/>
                    <a:pt x="505" y="22"/>
                  </a:cubicBezTo>
                  <a:lnTo>
                    <a:pt x="5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1095671" y="3504985"/>
              <a:ext cx="115568" cy="115568"/>
            </a:xfrm>
            <a:custGeom>
              <a:rect b="b" l="l" r="r" t="t"/>
              <a:pathLst>
                <a:path extrusionOk="0" fill="none" h="4165" w="4165">
                  <a:moveTo>
                    <a:pt x="0" y="0"/>
                  </a:moveTo>
                  <a:lnTo>
                    <a:pt x="4164" y="0"/>
                  </a:lnTo>
                  <a:lnTo>
                    <a:pt x="4164" y="4164"/>
                  </a:lnTo>
                  <a:lnTo>
                    <a:pt x="0" y="4164"/>
                  </a:lnTo>
                  <a:close/>
                </a:path>
              </a:pathLst>
            </a:custGeom>
            <a:solidFill>
              <a:schemeClr val="lt1"/>
            </a:solidFill>
            <a:ln cap="flat" cmpd="sng" w="6575">
              <a:solidFill>
                <a:schemeClr val="lt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1604033" y="2826642"/>
              <a:ext cx="233523" cy="218734"/>
            </a:xfrm>
            <a:custGeom>
              <a:rect b="b" l="l" r="r" t="t"/>
              <a:pathLst>
                <a:path extrusionOk="0" h="7883" w="8416">
                  <a:moveTo>
                    <a:pt x="4770" y="0"/>
                  </a:moveTo>
                  <a:cubicBezTo>
                    <a:pt x="4549" y="0"/>
                    <a:pt x="4328" y="114"/>
                    <a:pt x="4208" y="363"/>
                  </a:cubicBezTo>
                  <a:cubicBezTo>
                    <a:pt x="4081" y="578"/>
                    <a:pt x="3860" y="698"/>
                    <a:pt x="3637" y="698"/>
                  </a:cubicBezTo>
                  <a:cubicBezTo>
                    <a:pt x="3473" y="698"/>
                    <a:pt x="3308" y="633"/>
                    <a:pt x="3178" y="494"/>
                  </a:cubicBezTo>
                  <a:cubicBezTo>
                    <a:pt x="3039" y="349"/>
                    <a:pt x="2868" y="284"/>
                    <a:pt x="2702" y="284"/>
                  </a:cubicBezTo>
                  <a:cubicBezTo>
                    <a:pt x="2342" y="284"/>
                    <a:pt x="2007" y="586"/>
                    <a:pt x="2082" y="1020"/>
                  </a:cubicBezTo>
                  <a:cubicBezTo>
                    <a:pt x="2161" y="1413"/>
                    <a:pt x="1852" y="1735"/>
                    <a:pt x="1472" y="1735"/>
                  </a:cubicBezTo>
                  <a:cubicBezTo>
                    <a:pt x="1428" y="1735"/>
                    <a:pt x="1383" y="1731"/>
                    <a:pt x="1337" y="1722"/>
                  </a:cubicBezTo>
                  <a:cubicBezTo>
                    <a:pt x="1288" y="1711"/>
                    <a:pt x="1240" y="1707"/>
                    <a:pt x="1195" y="1707"/>
                  </a:cubicBezTo>
                  <a:cubicBezTo>
                    <a:pt x="649" y="1707"/>
                    <a:pt x="363" y="2391"/>
                    <a:pt x="767" y="2795"/>
                  </a:cubicBezTo>
                  <a:cubicBezTo>
                    <a:pt x="1074" y="3102"/>
                    <a:pt x="986" y="3606"/>
                    <a:pt x="570" y="3803"/>
                  </a:cubicBezTo>
                  <a:cubicBezTo>
                    <a:pt x="0" y="4088"/>
                    <a:pt x="110" y="4921"/>
                    <a:pt x="745" y="5009"/>
                  </a:cubicBezTo>
                  <a:cubicBezTo>
                    <a:pt x="1184" y="5075"/>
                    <a:pt x="1425" y="5557"/>
                    <a:pt x="1205" y="5951"/>
                  </a:cubicBezTo>
                  <a:cubicBezTo>
                    <a:pt x="932" y="6407"/>
                    <a:pt x="1295" y="6892"/>
                    <a:pt x="1765" y="6892"/>
                  </a:cubicBezTo>
                  <a:cubicBezTo>
                    <a:pt x="1860" y="6892"/>
                    <a:pt x="1960" y="6872"/>
                    <a:pt x="2060" y="6828"/>
                  </a:cubicBezTo>
                  <a:cubicBezTo>
                    <a:pt x="2155" y="6780"/>
                    <a:pt x="2255" y="6758"/>
                    <a:pt x="2353" y="6758"/>
                  </a:cubicBezTo>
                  <a:cubicBezTo>
                    <a:pt x="2662" y="6758"/>
                    <a:pt x="2947" y="6977"/>
                    <a:pt x="2981" y="7310"/>
                  </a:cubicBezTo>
                  <a:cubicBezTo>
                    <a:pt x="3031" y="7676"/>
                    <a:pt x="3336" y="7882"/>
                    <a:pt x="3636" y="7882"/>
                  </a:cubicBezTo>
                  <a:cubicBezTo>
                    <a:pt x="3857" y="7882"/>
                    <a:pt x="4074" y="7771"/>
                    <a:pt x="4186" y="7529"/>
                  </a:cubicBezTo>
                  <a:cubicBezTo>
                    <a:pt x="4312" y="7314"/>
                    <a:pt x="4541" y="7194"/>
                    <a:pt x="4771" y="7194"/>
                  </a:cubicBezTo>
                  <a:cubicBezTo>
                    <a:pt x="4939" y="7194"/>
                    <a:pt x="5108" y="7259"/>
                    <a:pt x="5238" y="7398"/>
                  </a:cubicBezTo>
                  <a:cubicBezTo>
                    <a:pt x="5376" y="7543"/>
                    <a:pt x="5548" y="7608"/>
                    <a:pt x="5714" y="7608"/>
                  </a:cubicBezTo>
                  <a:cubicBezTo>
                    <a:pt x="6074" y="7608"/>
                    <a:pt x="6409" y="7306"/>
                    <a:pt x="6334" y="6872"/>
                  </a:cubicBezTo>
                  <a:cubicBezTo>
                    <a:pt x="6255" y="6479"/>
                    <a:pt x="6546" y="6157"/>
                    <a:pt x="6922" y="6157"/>
                  </a:cubicBezTo>
                  <a:cubicBezTo>
                    <a:pt x="6966" y="6157"/>
                    <a:pt x="7011" y="6161"/>
                    <a:pt x="7057" y="6170"/>
                  </a:cubicBezTo>
                  <a:cubicBezTo>
                    <a:pt x="7106" y="6180"/>
                    <a:pt x="7154" y="6185"/>
                    <a:pt x="7199" y="6185"/>
                  </a:cubicBezTo>
                  <a:cubicBezTo>
                    <a:pt x="7748" y="6185"/>
                    <a:pt x="8053" y="5501"/>
                    <a:pt x="7649" y="5096"/>
                  </a:cubicBezTo>
                  <a:cubicBezTo>
                    <a:pt x="7342" y="4790"/>
                    <a:pt x="7429" y="4264"/>
                    <a:pt x="7824" y="4088"/>
                  </a:cubicBezTo>
                  <a:cubicBezTo>
                    <a:pt x="8416" y="3803"/>
                    <a:pt x="8306" y="2949"/>
                    <a:pt x="7670" y="2883"/>
                  </a:cubicBezTo>
                  <a:cubicBezTo>
                    <a:pt x="7232" y="2817"/>
                    <a:pt x="6991" y="2335"/>
                    <a:pt x="7210" y="1941"/>
                  </a:cubicBezTo>
                  <a:cubicBezTo>
                    <a:pt x="7462" y="1492"/>
                    <a:pt x="7095" y="984"/>
                    <a:pt x="6653" y="984"/>
                  </a:cubicBezTo>
                  <a:cubicBezTo>
                    <a:pt x="6556" y="984"/>
                    <a:pt x="6454" y="1009"/>
                    <a:pt x="6356" y="1064"/>
                  </a:cubicBezTo>
                  <a:cubicBezTo>
                    <a:pt x="6255" y="1112"/>
                    <a:pt x="6152" y="1134"/>
                    <a:pt x="6053" y="1134"/>
                  </a:cubicBezTo>
                  <a:cubicBezTo>
                    <a:pt x="5740" y="1134"/>
                    <a:pt x="5463" y="915"/>
                    <a:pt x="5413" y="582"/>
                  </a:cubicBezTo>
                  <a:cubicBezTo>
                    <a:pt x="5375" y="214"/>
                    <a:pt x="5073" y="0"/>
                    <a:pt x="4770" y="0"/>
                  </a:cubicBezTo>
                  <a:close/>
                </a:path>
              </a:pathLst>
            </a:custGeom>
            <a:solidFill>
              <a:schemeClr val="dk1"/>
            </a:solidFill>
            <a:ln cap="flat" cmpd="sng" w="93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1591852" y="2814295"/>
              <a:ext cx="239627" cy="226031"/>
            </a:xfrm>
            <a:custGeom>
              <a:rect b="b" l="l" r="r" t="t"/>
              <a:pathLst>
                <a:path extrusionOk="0" h="8146" w="8636">
                  <a:moveTo>
                    <a:pt x="4908" y="0"/>
                  </a:moveTo>
                  <a:cubicBezTo>
                    <a:pt x="4679" y="0"/>
                    <a:pt x="4449" y="117"/>
                    <a:pt x="4318" y="370"/>
                  </a:cubicBezTo>
                  <a:cubicBezTo>
                    <a:pt x="4219" y="617"/>
                    <a:pt x="3988" y="739"/>
                    <a:pt x="3753" y="739"/>
                  </a:cubicBezTo>
                  <a:cubicBezTo>
                    <a:pt x="3573" y="739"/>
                    <a:pt x="3390" y="666"/>
                    <a:pt x="3266" y="523"/>
                  </a:cubicBezTo>
                  <a:cubicBezTo>
                    <a:pt x="3130" y="374"/>
                    <a:pt x="2959" y="308"/>
                    <a:pt x="2790" y="308"/>
                  </a:cubicBezTo>
                  <a:cubicBezTo>
                    <a:pt x="2414" y="308"/>
                    <a:pt x="2051" y="632"/>
                    <a:pt x="2127" y="1071"/>
                  </a:cubicBezTo>
                  <a:cubicBezTo>
                    <a:pt x="2206" y="1467"/>
                    <a:pt x="1872" y="1828"/>
                    <a:pt x="1484" y="1828"/>
                  </a:cubicBezTo>
                  <a:cubicBezTo>
                    <a:pt x="1443" y="1828"/>
                    <a:pt x="1401" y="1824"/>
                    <a:pt x="1360" y="1816"/>
                  </a:cubicBezTo>
                  <a:cubicBezTo>
                    <a:pt x="1312" y="1806"/>
                    <a:pt x="1266" y="1801"/>
                    <a:pt x="1221" y="1801"/>
                  </a:cubicBezTo>
                  <a:cubicBezTo>
                    <a:pt x="687" y="1801"/>
                    <a:pt x="365" y="2487"/>
                    <a:pt x="790" y="2912"/>
                  </a:cubicBezTo>
                  <a:cubicBezTo>
                    <a:pt x="1119" y="3240"/>
                    <a:pt x="1009" y="3788"/>
                    <a:pt x="593" y="3986"/>
                  </a:cubicBezTo>
                  <a:cubicBezTo>
                    <a:pt x="1" y="4248"/>
                    <a:pt x="110" y="5125"/>
                    <a:pt x="768" y="5213"/>
                  </a:cubicBezTo>
                  <a:cubicBezTo>
                    <a:pt x="1206" y="5257"/>
                    <a:pt x="1447" y="5761"/>
                    <a:pt x="1228" y="6177"/>
                  </a:cubicBezTo>
                  <a:cubicBezTo>
                    <a:pt x="957" y="6647"/>
                    <a:pt x="1342" y="7148"/>
                    <a:pt x="1806" y="7148"/>
                  </a:cubicBezTo>
                  <a:cubicBezTo>
                    <a:pt x="1904" y="7148"/>
                    <a:pt x="2005" y="7125"/>
                    <a:pt x="2105" y="7076"/>
                  </a:cubicBezTo>
                  <a:cubicBezTo>
                    <a:pt x="2211" y="7020"/>
                    <a:pt x="2321" y="6994"/>
                    <a:pt x="2428" y="6994"/>
                  </a:cubicBezTo>
                  <a:cubicBezTo>
                    <a:pt x="2740" y="6994"/>
                    <a:pt x="3020" y="7215"/>
                    <a:pt x="3069" y="7558"/>
                  </a:cubicBezTo>
                  <a:cubicBezTo>
                    <a:pt x="3119" y="7935"/>
                    <a:pt x="3415" y="8146"/>
                    <a:pt x="3715" y="8146"/>
                  </a:cubicBezTo>
                  <a:cubicBezTo>
                    <a:pt x="3939" y="8146"/>
                    <a:pt x="4165" y="8029"/>
                    <a:pt x="4296" y="7777"/>
                  </a:cubicBezTo>
                  <a:cubicBezTo>
                    <a:pt x="4408" y="7529"/>
                    <a:pt x="4638" y="7408"/>
                    <a:pt x="4872" y="7408"/>
                  </a:cubicBezTo>
                  <a:cubicBezTo>
                    <a:pt x="5053" y="7408"/>
                    <a:pt x="5236" y="7480"/>
                    <a:pt x="5370" y="7623"/>
                  </a:cubicBezTo>
                  <a:cubicBezTo>
                    <a:pt x="5506" y="7773"/>
                    <a:pt x="5675" y="7838"/>
                    <a:pt x="5841" y="7838"/>
                  </a:cubicBezTo>
                  <a:cubicBezTo>
                    <a:pt x="6211" y="7838"/>
                    <a:pt x="6563" y="7514"/>
                    <a:pt x="6488" y="7076"/>
                  </a:cubicBezTo>
                  <a:cubicBezTo>
                    <a:pt x="6408" y="6679"/>
                    <a:pt x="6742" y="6318"/>
                    <a:pt x="7131" y="6318"/>
                  </a:cubicBezTo>
                  <a:cubicBezTo>
                    <a:pt x="7172" y="6318"/>
                    <a:pt x="7213" y="6322"/>
                    <a:pt x="7255" y="6330"/>
                  </a:cubicBezTo>
                  <a:cubicBezTo>
                    <a:pt x="7304" y="6341"/>
                    <a:pt x="7352" y="6345"/>
                    <a:pt x="7398" y="6345"/>
                  </a:cubicBezTo>
                  <a:cubicBezTo>
                    <a:pt x="7949" y="6345"/>
                    <a:pt x="8269" y="5659"/>
                    <a:pt x="7825" y="5235"/>
                  </a:cubicBezTo>
                  <a:cubicBezTo>
                    <a:pt x="7496" y="4906"/>
                    <a:pt x="7605" y="4358"/>
                    <a:pt x="8022" y="4161"/>
                  </a:cubicBezTo>
                  <a:cubicBezTo>
                    <a:pt x="8635" y="3898"/>
                    <a:pt x="8526" y="3021"/>
                    <a:pt x="7868" y="2934"/>
                  </a:cubicBezTo>
                  <a:cubicBezTo>
                    <a:pt x="7430" y="2890"/>
                    <a:pt x="7167" y="2386"/>
                    <a:pt x="7386" y="1969"/>
                  </a:cubicBezTo>
                  <a:cubicBezTo>
                    <a:pt x="7656" y="1502"/>
                    <a:pt x="7292" y="991"/>
                    <a:pt x="6826" y="991"/>
                  </a:cubicBezTo>
                  <a:cubicBezTo>
                    <a:pt x="6724" y="991"/>
                    <a:pt x="6616" y="1016"/>
                    <a:pt x="6510" y="1071"/>
                  </a:cubicBezTo>
                  <a:cubicBezTo>
                    <a:pt x="6409" y="1127"/>
                    <a:pt x="6301" y="1153"/>
                    <a:pt x="6196" y="1153"/>
                  </a:cubicBezTo>
                  <a:cubicBezTo>
                    <a:pt x="5888" y="1153"/>
                    <a:pt x="5600" y="931"/>
                    <a:pt x="5567" y="589"/>
                  </a:cubicBezTo>
                  <a:cubicBezTo>
                    <a:pt x="5517" y="212"/>
                    <a:pt x="5214" y="0"/>
                    <a:pt x="4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1636858" y="2852503"/>
              <a:ext cx="149004" cy="149004"/>
            </a:xfrm>
            <a:custGeom>
              <a:rect b="b" l="l" r="r" t="t"/>
              <a:pathLst>
                <a:path extrusionOk="0" h="5370" w="5370">
                  <a:moveTo>
                    <a:pt x="2674" y="1"/>
                  </a:moveTo>
                  <a:cubicBezTo>
                    <a:pt x="1206" y="1"/>
                    <a:pt x="1" y="1206"/>
                    <a:pt x="1" y="2674"/>
                  </a:cubicBezTo>
                  <a:cubicBezTo>
                    <a:pt x="1" y="4164"/>
                    <a:pt x="1206" y="5370"/>
                    <a:pt x="2674" y="5370"/>
                  </a:cubicBezTo>
                  <a:cubicBezTo>
                    <a:pt x="4164" y="5370"/>
                    <a:pt x="5370" y="4164"/>
                    <a:pt x="5370" y="2674"/>
                  </a:cubicBezTo>
                  <a:cubicBezTo>
                    <a:pt x="5370" y="1206"/>
                    <a:pt x="4164" y="1"/>
                    <a:pt x="26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1704936" y="2855522"/>
              <a:ext cx="66927" cy="83407"/>
            </a:xfrm>
            <a:custGeom>
              <a:rect b="b" l="l" r="r" t="t"/>
              <a:pathLst>
                <a:path extrusionOk="0" h="3826" w="3069">
                  <a:moveTo>
                    <a:pt x="1153" y="1"/>
                  </a:moveTo>
                  <a:cubicBezTo>
                    <a:pt x="1033" y="1"/>
                    <a:pt x="917" y="24"/>
                    <a:pt x="811" y="76"/>
                  </a:cubicBezTo>
                  <a:cubicBezTo>
                    <a:pt x="241" y="361"/>
                    <a:pt x="0" y="1413"/>
                    <a:pt x="329" y="2005"/>
                  </a:cubicBezTo>
                  <a:cubicBezTo>
                    <a:pt x="482" y="2311"/>
                    <a:pt x="767" y="2355"/>
                    <a:pt x="877" y="2706"/>
                  </a:cubicBezTo>
                  <a:cubicBezTo>
                    <a:pt x="1030" y="3232"/>
                    <a:pt x="658" y="3582"/>
                    <a:pt x="811" y="3758"/>
                  </a:cubicBezTo>
                  <a:cubicBezTo>
                    <a:pt x="863" y="3803"/>
                    <a:pt x="947" y="3825"/>
                    <a:pt x="1046" y="3825"/>
                  </a:cubicBezTo>
                  <a:cubicBezTo>
                    <a:pt x="1281" y="3825"/>
                    <a:pt x="1599" y="3698"/>
                    <a:pt x="1753" y="3451"/>
                  </a:cubicBezTo>
                  <a:cubicBezTo>
                    <a:pt x="1972" y="3057"/>
                    <a:pt x="1600" y="2728"/>
                    <a:pt x="1797" y="2311"/>
                  </a:cubicBezTo>
                  <a:cubicBezTo>
                    <a:pt x="2060" y="1807"/>
                    <a:pt x="2827" y="1961"/>
                    <a:pt x="2915" y="1610"/>
                  </a:cubicBezTo>
                  <a:cubicBezTo>
                    <a:pt x="3068" y="1150"/>
                    <a:pt x="1996" y="1"/>
                    <a:pt x="1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1655125" y="2923250"/>
              <a:ext cx="57573" cy="73150"/>
            </a:xfrm>
            <a:custGeom>
              <a:rect b="b" l="l" r="r" t="t"/>
              <a:pathLst>
                <a:path extrusionOk="0" h="3398" w="2675">
                  <a:moveTo>
                    <a:pt x="1542" y="0"/>
                  </a:moveTo>
                  <a:cubicBezTo>
                    <a:pt x="1319" y="0"/>
                    <a:pt x="896" y="486"/>
                    <a:pt x="636" y="826"/>
                  </a:cubicBezTo>
                  <a:cubicBezTo>
                    <a:pt x="307" y="1286"/>
                    <a:pt x="0" y="1702"/>
                    <a:pt x="88" y="2206"/>
                  </a:cubicBezTo>
                  <a:cubicBezTo>
                    <a:pt x="200" y="2842"/>
                    <a:pt x="918" y="3398"/>
                    <a:pt x="1576" y="3398"/>
                  </a:cubicBezTo>
                  <a:cubicBezTo>
                    <a:pt x="1689" y="3398"/>
                    <a:pt x="1801" y="3381"/>
                    <a:pt x="1907" y="3346"/>
                  </a:cubicBezTo>
                  <a:cubicBezTo>
                    <a:pt x="2258" y="3192"/>
                    <a:pt x="2521" y="2842"/>
                    <a:pt x="2608" y="2491"/>
                  </a:cubicBezTo>
                  <a:cubicBezTo>
                    <a:pt x="2674" y="2206"/>
                    <a:pt x="2674" y="1746"/>
                    <a:pt x="2389" y="1549"/>
                  </a:cubicBezTo>
                  <a:cubicBezTo>
                    <a:pt x="2306" y="1484"/>
                    <a:pt x="2227" y="1474"/>
                    <a:pt x="2149" y="1474"/>
                  </a:cubicBezTo>
                  <a:cubicBezTo>
                    <a:pt x="2112" y="1474"/>
                    <a:pt x="2076" y="1476"/>
                    <a:pt x="2039" y="1476"/>
                  </a:cubicBezTo>
                  <a:cubicBezTo>
                    <a:pt x="1967" y="1476"/>
                    <a:pt x="1895" y="1468"/>
                    <a:pt x="1819" y="1417"/>
                  </a:cubicBezTo>
                  <a:cubicBezTo>
                    <a:pt x="1403" y="1110"/>
                    <a:pt x="1841" y="168"/>
                    <a:pt x="1600" y="15"/>
                  </a:cubicBezTo>
                  <a:cubicBezTo>
                    <a:pt x="1583" y="5"/>
                    <a:pt x="1563" y="0"/>
                    <a:pt x="15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1638678" y="2868316"/>
              <a:ext cx="41376" cy="63581"/>
            </a:xfrm>
            <a:custGeom>
              <a:rect b="b" l="l" r="r" t="t"/>
              <a:pathLst>
                <a:path extrusionOk="0" h="2997" w="1951">
                  <a:moveTo>
                    <a:pt x="1605" y="1"/>
                  </a:moveTo>
                  <a:cubicBezTo>
                    <a:pt x="1252" y="1"/>
                    <a:pt x="517" y="662"/>
                    <a:pt x="241" y="1430"/>
                  </a:cubicBezTo>
                  <a:cubicBezTo>
                    <a:pt x="0" y="2043"/>
                    <a:pt x="0" y="2876"/>
                    <a:pt x="241" y="2986"/>
                  </a:cubicBezTo>
                  <a:cubicBezTo>
                    <a:pt x="260" y="2993"/>
                    <a:pt x="280" y="2996"/>
                    <a:pt x="302" y="2996"/>
                  </a:cubicBezTo>
                  <a:cubicBezTo>
                    <a:pt x="598" y="2996"/>
                    <a:pt x="1094" y="2312"/>
                    <a:pt x="1381" y="1780"/>
                  </a:cubicBezTo>
                  <a:cubicBezTo>
                    <a:pt x="1709" y="1145"/>
                    <a:pt x="1951" y="180"/>
                    <a:pt x="1709" y="27"/>
                  </a:cubicBezTo>
                  <a:cubicBezTo>
                    <a:pt x="1680" y="9"/>
                    <a:pt x="1645" y="1"/>
                    <a:pt x="16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1737804" y="2947677"/>
              <a:ext cx="30273" cy="23086"/>
            </a:xfrm>
            <a:custGeom>
              <a:rect b="b" l="l" r="r" t="t"/>
              <a:pathLst>
                <a:path extrusionOk="0" h="832" w="1091">
                  <a:moveTo>
                    <a:pt x="573" y="0"/>
                  </a:moveTo>
                  <a:cubicBezTo>
                    <a:pt x="373" y="0"/>
                    <a:pt x="165" y="66"/>
                    <a:pt x="88" y="230"/>
                  </a:cubicBezTo>
                  <a:cubicBezTo>
                    <a:pt x="0" y="428"/>
                    <a:pt x="110" y="756"/>
                    <a:pt x="307" y="822"/>
                  </a:cubicBezTo>
                  <a:cubicBezTo>
                    <a:pt x="327" y="828"/>
                    <a:pt x="349" y="831"/>
                    <a:pt x="371" y="831"/>
                  </a:cubicBezTo>
                  <a:cubicBezTo>
                    <a:pt x="660" y="831"/>
                    <a:pt x="1090" y="328"/>
                    <a:pt x="1009" y="165"/>
                  </a:cubicBezTo>
                  <a:cubicBezTo>
                    <a:pt x="965" y="66"/>
                    <a:pt x="773" y="0"/>
                    <a:pt x="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1551729" y="3338972"/>
              <a:ext cx="232330" cy="232330"/>
            </a:xfrm>
            <a:custGeom>
              <a:rect b="b" l="l" r="r" t="t"/>
              <a:pathLst>
                <a:path extrusionOk="0" h="8373" w="8373">
                  <a:moveTo>
                    <a:pt x="4186" y="1"/>
                  </a:moveTo>
                  <a:cubicBezTo>
                    <a:pt x="1863" y="1"/>
                    <a:pt x="0" y="1863"/>
                    <a:pt x="0" y="4186"/>
                  </a:cubicBezTo>
                  <a:cubicBezTo>
                    <a:pt x="0" y="6509"/>
                    <a:pt x="1863" y="8372"/>
                    <a:pt x="4186" y="8372"/>
                  </a:cubicBezTo>
                  <a:cubicBezTo>
                    <a:pt x="6509" y="8372"/>
                    <a:pt x="8372" y="6509"/>
                    <a:pt x="8372" y="4186"/>
                  </a:cubicBezTo>
                  <a:cubicBezTo>
                    <a:pt x="8372" y="1863"/>
                    <a:pt x="6509" y="1"/>
                    <a:pt x="4186"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1542600" y="3338362"/>
              <a:ext cx="232330" cy="232330"/>
            </a:xfrm>
            <a:custGeom>
              <a:rect b="b" l="l" r="r" t="t"/>
              <a:pathLst>
                <a:path extrusionOk="0" h="8373" w="8373">
                  <a:moveTo>
                    <a:pt x="4187" y="1"/>
                  </a:moveTo>
                  <a:cubicBezTo>
                    <a:pt x="1864" y="1"/>
                    <a:pt x="1" y="1863"/>
                    <a:pt x="1" y="4186"/>
                  </a:cubicBezTo>
                  <a:cubicBezTo>
                    <a:pt x="1" y="6488"/>
                    <a:pt x="1864" y="8372"/>
                    <a:pt x="4187" y="8372"/>
                  </a:cubicBezTo>
                  <a:cubicBezTo>
                    <a:pt x="6510" y="8372"/>
                    <a:pt x="8372" y="6488"/>
                    <a:pt x="8372" y="4186"/>
                  </a:cubicBezTo>
                  <a:cubicBezTo>
                    <a:pt x="8372" y="1863"/>
                    <a:pt x="6510" y="1"/>
                    <a:pt x="4187" y="1"/>
                  </a:cubicBezTo>
                  <a:close/>
                </a:path>
              </a:pathLst>
            </a:custGeom>
            <a:solidFill>
              <a:srgbClr val="F5F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1559637" y="3355399"/>
              <a:ext cx="197645" cy="197645"/>
            </a:xfrm>
            <a:custGeom>
              <a:rect b="b" l="l" r="r" t="t"/>
              <a:pathLst>
                <a:path extrusionOk="0" fill="none" h="7123" w="7123">
                  <a:moveTo>
                    <a:pt x="7123" y="3572"/>
                  </a:moveTo>
                  <a:cubicBezTo>
                    <a:pt x="7123" y="5523"/>
                    <a:pt x="5545" y="7123"/>
                    <a:pt x="3573" y="7123"/>
                  </a:cubicBezTo>
                  <a:cubicBezTo>
                    <a:pt x="1600" y="7123"/>
                    <a:pt x="0" y="5523"/>
                    <a:pt x="0" y="3572"/>
                  </a:cubicBezTo>
                  <a:cubicBezTo>
                    <a:pt x="0" y="1600"/>
                    <a:pt x="1600" y="0"/>
                    <a:pt x="3573" y="0"/>
                  </a:cubicBezTo>
                  <a:cubicBezTo>
                    <a:pt x="5545" y="0"/>
                    <a:pt x="7123" y="1600"/>
                    <a:pt x="7123" y="3572"/>
                  </a:cubicBezTo>
                  <a:close/>
                </a:path>
              </a:pathLst>
            </a:custGeom>
            <a:noFill/>
            <a:ln cap="flat" cmpd="sng" w="6575">
              <a:solidFill>
                <a:srgbClr val="5D979A"/>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1588827" y="3414778"/>
              <a:ext cx="153249" cy="81494"/>
            </a:xfrm>
            <a:custGeom>
              <a:rect b="b" l="l" r="r" t="t"/>
              <a:pathLst>
                <a:path extrusionOk="0" h="2937" w="5523">
                  <a:moveTo>
                    <a:pt x="5109" y="1"/>
                  </a:moveTo>
                  <a:cubicBezTo>
                    <a:pt x="4602" y="1"/>
                    <a:pt x="3553" y="421"/>
                    <a:pt x="3309" y="578"/>
                  </a:cubicBezTo>
                  <a:lnTo>
                    <a:pt x="307" y="2419"/>
                  </a:lnTo>
                  <a:cubicBezTo>
                    <a:pt x="219" y="2462"/>
                    <a:pt x="0" y="2747"/>
                    <a:pt x="44" y="2857"/>
                  </a:cubicBezTo>
                  <a:cubicBezTo>
                    <a:pt x="79" y="2916"/>
                    <a:pt x="190" y="2937"/>
                    <a:pt x="303" y="2937"/>
                  </a:cubicBezTo>
                  <a:cubicBezTo>
                    <a:pt x="400" y="2937"/>
                    <a:pt x="497" y="2921"/>
                    <a:pt x="548" y="2901"/>
                  </a:cubicBezTo>
                  <a:lnTo>
                    <a:pt x="3770" y="1476"/>
                  </a:lnTo>
                  <a:cubicBezTo>
                    <a:pt x="4098" y="1345"/>
                    <a:pt x="5523" y="381"/>
                    <a:pt x="5369" y="96"/>
                  </a:cubicBezTo>
                  <a:cubicBezTo>
                    <a:pt x="5334" y="28"/>
                    <a:pt x="5239" y="1"/>
                    <a:pt x="5109" y="1"/>
                  </a:cubicBez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1613134" y="3391887"/>
              <a:ext cx="82133" cy="139265"/>
            </a:xfrm>
            <a:custGeom>
              <a:rect b="b" l="l" r="r" t="t"/>
              <a:pathLst>
                <a:path extrusionOk="0" h="5019" w="2960">
                  <a:moveTo>
                    <a:pt x="308" y="0"/>
                  </a:moveTo>
                  <a:lnTo>
                    <a:pt x="1" y="197"/>
                  </a:lnTo>
                  <a:lnTo>
                    <a:pt x="1469" y="2301"/>
                  </a:lnTo>
                  <a:lnTo>
                    <a:pt x="1666" y="2630"/>
                  </a:lnTo>
                  <a:lnTo>
                    <a:pt x="2521" y="5019"/>
                  </a:lnTo>
                  <a:lnTo>
                    <a:pt x="2850" y="4822"/>
                  </a:lnTo>
                  <a:lnTo>
                    <a:pt x="2959" y="2016"/>
                  </a:lnTo>
                  <a:lnTo>
                    <a:pt x="2565" y="1469"/>
                  </a:lnTo>
                  <a:lnTo>
                    <a:pt x="308" y="0"/>
                  </a:ln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1577867" y="3464252"/>
              <a:ext cx="41982" cy="56577"/>
            </a:xfrm>
            <a:custGeom>
              <a:rect b="b" l="l" r="r" t="t"/>
              <a:pathLst>
                <a:path extrusionOk="0" h="2039" w="1513">
                  <a:moveTo>
                    <a:pt x="264" y="0"/>
                  </a:moveTo>
                  <a:lnTo>
                    <a:pt x="1" y="132"/>
                  </a:lnTo>
                  <a:lnTo>
                    <a:pt x="614" y="789"/>
                  </a:lnTo>
                  <a:lnTo>
                    <a:pt x="768" y="1008"/>
                  </a:lnTo>
                  <a:lnTo>
                    <a:pt x="1031" y="2038"/>
                  </a:lnTo>
                  <a:lnTo>
                    <a:pt x="1250" y="1885"/>
                  </a:lnTo>
                  <a:lnTo>
                    <a:pt x="1513" y="789"/>
                  </a:lnTo>
                  <a:lnTo>
                    <a:pt x="1491" y="723"/>
                  </a:lnTo>
                  <a:lnTo>
                    <a:pt x="1272" y="329"/>
                  </a:lnTo>
                  <a:lnTo>
                    <a:pt x="264" y="0"/>
                  </a:ln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1624094" y="3418413"/>
              <a:ext cx="14012" cy="10489"/>
            </a:xfrm>
            <a:custGeom>
              <a:rect b="b" l="l" r="r" t="t"/>
              <a:pathLst>
                <a:path extrusionOk="0" h="378" w="505">
                  <a:moveTo>
                    <a:pt x="368" y="0"/>
                  </a:moveTo>
                  <a:cubicBezTo>
                    <a:pt x="354" y="0"/>
                    <a:pt x="340" y="3"/>
                    <a:pt x="329" y="8"/>
                  </a:cubicBezTo>
                  <a:lnTo>
                    <a:pt x="66" y="140"/>
                  </a:lnTo>
                  <a:cubicBezTo>
                    <a:pt x="22" y="184"/>
                    <a:pt x="0" y="250"/>
                    <a:pt x="22" y="315"/>
                  </a:cubicBezTo>
                  <a:cubicBezTo>
                    <a:pt x="38" y="346"/>
                    <a:pt x="86" y="377"/>
                    <a:pt x="129" y="377"/>
                  </a:cubicBezTo>
                  <a:cubicBezTo>
                    <a:pt x="146" y="377"/>
                    <a:pt x="163" y="372"/>
                    <a:pt x="176" y="359"/>
                  </a:cubicBezTo>
                  <a:lnTo>
                    <a:pt x="417" y="228"/>
                  </a:lnTo>
                  <a:cubicBezTo>
                    <a:pt x="482" y="206"/>
                    <a:pt x="504" y="118"/>
                    <a:pt x="482" y="74"/>
                  </a:cubicBezTo>
                  <a:cubicBezTo>
                    <a:pt x="466" y="25"/>
                    <a:pt x="413" y="0"/>
                    <a:pt x="368" y="0"/>
                  </a:cubicBez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1633223" y="3430567"/>
              <a:ext cx="14012" cy="10489"/>
            </a:xfrm>
            <a:custGeom>
              <a:rect b="b" l="l" r="r" t="t"/>
              <a:pathLst>
                <a:path extrusionOk="0" h="378" w="505">
                  <a:moveTo>
                    <a:pt x="371" y="0"/>
                  </a:moveTo>
                  <a:cubicBezTo>
                    <a:pt x="355" y="0"/>
                    <a:pt x="341" y="3"/>
                    <a:pt x="329" y="9"/>
                  </a:cubicBezTo>
                  <a:lnTo>
                    <a:pt x="66" y="140"/>
                  </a:lnTo>
                  <a:cubicBezTo>
                    <a:pt x="22" y="184"/>
                    <a:pt x="0" y="250"/>
                    <a:pt x="22" y="316"/>
                  </a:cubicBezTo>
                  <a:cubicBezTo>
                    <a:pt x="37" y="347"/>
                    <a:pt x="86" y="378"/>
                    <a:pt x="128" y="378"/>
                  </a:cubicBezTo>
                  <a:cubicBezTo>
                    <a:pt x="146" y="378"/>
                    <a:pt x="163" y="372"/>
                    <a:pt x="175" y="359"/>
                  </a:cubicBezTo>
                  <a:lnTo>
                    <a:pt x="438" y="228"/>
                  </a:lnTo>
                  <a:cubicBezTo>
                    <a:pt x="482" y="206"/>
                    <a:pt x="504" y="118"/>
                    <a:pt x="482" y="53"/>
                  </a:cubicBezTo>
                  <a:cubicBezTo>
                    <a:pt x="466" y="21"/>
                    <a:pt x="415" y="0"/>
                    <a:pt x="371" y="0"/>
                  </a:cubicBez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1656309" y="3474685"/>
              <a:ext cx="14623" cy="10489"/>
            </a:xfrm>
            <a:custGeom>
              <a:rect b="b" l="l" r="r" t="t"/>
              <a:pathLst>
                <a:path extrusionOk="0" h="378" w="527">
                  <a:moveTo>
                    <a:pt x="391" y="0"/>
                  </a:moveTo>
                  <a:cubicBezTo>
                    <a:pt x="370" y="0"/>
                    <a:pt x="349" y="6"/>
                    <a:pt x="330" y="19"/>
                  </a:cubicBezTo>
                  <a:lnTo>
                    <a:pt x="89" y="150"/>
                  </a:lnTo>
                  <a:cubicBezTo>
                    <a:pt x="23" y="172"/>
                    <a:pt x="1" y="260"/>
                    <a:pt x="23" y="303"/>
                  </a:cubicBezTo>
                  <a:cubicBezTo>
                    <a:pt x="56" y="353"/>
                    <a:pt x="101" y="377"/>
                    <a:pt x="149" y="377"/>
                  </a:cubicBezTo>
                  <a:cubicBezTo>
                    <a:pt x="165" y="377"/>
                    <a:pt x="182" y="375"/>
                    <a:pt x="198" y="369"/>
                  </a:cubicBezTo>
                  <a:lnTo>
                    <a:pt x="439" y="238"/>
                  </a:lnTo>
                  <a:cubicBezTo>
                    <a:pt x="505" y="194"/>
                    <a:pt x="527" y="128"/>
                    <a:pt x="505" y="62"/>
                  </a:cubicBezTo>
                  <a:cubicBezTo>
                    <a:pt x="489" y="31"/>
                    <a:pt x="441" y="0"/>
                    <a:pt x="391" y="0"/>
                  </a:cubicBez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1661193" y="3488947"/>
              <a:ext cx="14012" cy="10822"/>
            </a:xfrm>
            <a:custGeom>
              <a:rect b="b" l="l" r="r" t="t"/>
              <a:pathLst>
                <a:path extrusionOk="0" h="390" w="505">
                  <a:moveTo>
                    <a:pt x="368" y="0"/>
                  </a:moveTo>
                  <a:cubicBezTo>
                    <a:pt x="354" y="0"/>
                    <a:pt x="340" y="3"/>
                    <a:pt x="329" y="9"/>
                  </a:cubicBezTo>
                  <a:lnTo>
                    <a:pt x="66" y="162"/>
                  </a:lnTo>
                  <a:cubicBezTo>
                    <a:pt x="22" y="184"/>
                    <a:pt x="0" y="272"/>
                    <a:pt x="22" y="315"/>
                  </a:cubicBezTo>
                  <a:cubicBezTo>
                    <a:pt x="39" y="365"/>
                    <a:pt x="92" y="389"/>
                    <a:pt x="136" y="389"/>
                  </a:cubicBezTo>
                  <a:cubicBezTo>
                    <a:pt x="151" y="389"/>
                    <a:pt x="165" y="387"/>
                    <a:pt x="175" y="381"/>
                  </a:cubicBezTo>
                  <a:lnTo>
                    <a:pt x="438" y="228"/>
                  </a:lnTo>
                  <a:cubicBezTo>
                    <a:pt x="482" y="206"/>
                    <a:pt x="504" y="118"/>
                    <a:pt x="482" y="74"/>
                  </a:cubicBezTo>
                  <a:cubicBezTo>
                    <a:pt x="466" y="25"/>
                    <a:pt x="412" y="0"/>
                    <a:pt x="368" y="0"/>
                  </a:cubicBezTo>
                  <a:close/>
                </a:path>
              </a:pathLst>
            </a:custGeom>
            <a:solidFill>
              <a:srgbClr val="5D9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1597346" y="3147431"/>
              <a:ext cx="289462" cy="181829"/>
            </a:xfrm>
            <a:custGeom>
              <a:rect b="b" l="l" r="r" t="t"/>
              <a:pathLst>
                <a:path extrusionOk="0" fill="none" h="6553" w="10432">
                  <a:moveTo>
                    <a:pt x="2235" y="6553"/>
                  </a:moveTo>
                  <a:lnTo>
                    <a:pt x="8174" y="6553"/>
                  </a:lnTo>
                  <a:cubicBezTo>
                    <a:pt x="9424" y="6553"/>
                    <a:pt x="10432" y="5523"/>
                    <a:pt x="10432" y="4296"/>
                  </a:cubicBezTo>
                  <a:lnTo>
                    <a:pt x="10432" y="2236"/>
                  </a:lnTo>
                  <a:cubicBezTo>
                    <a:pt x="10432" y="1008"/>
                    <a:pt x="9424" y="0"/>
                    <a:pt x="8174" y="0"/>
                  </a:cubicBezTo>
                  <a:lnTo>
                    <a:pt x="2235" y="0"/>
                  </a:lnTo>
                  <a:cubicBezTo>
                    <a:pt x="1008" y="0"/>
                    <a:pt x="0" y="1008"/>
                    <a:pt x="0" y="2236"/>
                  </a:cubicBezTo>
                  <a:lnTo>
                    <a:pt x="0" y="4296"/>
                  </a:lnTo>
                  <a:cubicBezTo>
                    <a:pt x="0" y="5523"/>
                    <a:pt x="1008" y="6553"/>
                    <a:pt x="2235" y="6553"/>
                  </a:cubicBezTo>
                  <a:close/>
                </a:path>
              </a:pathLst>
            </a:custGeom>
            <a:noFill/>
            <a:ln cap="flat" cmpd="sng" w="32325">
              <a:solidFill>
                <a:srgbClr val="2B292E"/>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1574232" y="3147431"/>
              <a:ext cx="289462" cy="181829"/>
            </a:xfrm>
            <a:custGeom>
              <a:rect b="b" l="l" r="r" t="t"/>
              <a:pathLst>
                <a:path extrusionOk="0" fill="none" h="6553" w="10432">
                  <a:moveTo>
                    <a:pt x="2258" y="6553"/>
                  </a:moveTo>
                  <a:lnTo>
                    <a:pt x="8197" y="6553"/>
                  </a:lnTo>
                  <a:cubicBezTo>
                    <a:pt x="9424" y="6553"/>
                    <a:pt x="10432" y="5523"/>
                    <a:pt x="10432" y="4296"/>
                  </a:cubicBezTo>
                  <a:lnTo>
                    <a:pt x="10432" y="2236"/>
                  </a:lnTo>
                  <a:cubicBezTo>
                    <a:pt x="10432" y="1008"/>
                    <a:pt x="9424" y="0"/>
                    <a:pt x="8197" y="0"/>
                  </a:cubicBezTo>
                  <a:lnTo>
                    <a:pt x="2258" y="0"/>
                  </a:lnTo>
                  <a:cubicBezTo>
                    <a:pt x="1008" y="0"/>
                    <a:pt x="0" y="1008"/>
                    <a:pt x="0" y="2236"/>
                  </a:cubicBezTo>
                  <a:lnTo>
                    <a:pt x="0" y="4296"/>
                  </a:lnTo>
                  <a:cubicBezTo>
                    <a:pt x="22" y="5523"/>
                    <a:pt x="1008" y="6553"/>
                    <a:pt x="2258" y="6553"/>
                  </a:cubicBezTo>
                  <a:close/>
                </a:path>
              </a:pathLst>
            </a:custGeom>
            <a:solidFill>
              <a:schemeClr val="dk2"/>
            </a:solidFill>
            <a:ln cap="flat" cmpd="sng" w="32325">
              <a:solidFill>
                <a:srgbClr val="E09B2F"/>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1340126" y="3528710"/>
              <a:ext cx="80884" cy="63264"/>
            </a:xfrm>
            <a:custGeom>
              <a:rect b="b" l="l" r="r" t="t"/>
              <a:pathLst>
                <a:path extrusionOk="0" h="2280" w="2915">
                  <a:moveTo>
                    <a:pt x="899" y="0"/>
                  </a:moveTo>
                  <a:cubicBezTo>
                    <a:pt x="416" y="0"/>
                    <a:pt x="0" y="416"/>
                    <a:pt x="0" y="921"/>
                  </a:cubicBezTo>
                  <a:lnTo>
                    <a:pt x="0" y="1381"/>
                  </a:lnTo>
                  <a:cubicBezTo>
                    <a:pt x="0" y="1907"/>
                    <a:pt x="395" y="2279"/>
                    <a:pt x="899" y="2279"/>
                  </a:cubicBezTo>
                  <a:lnTo>
                    <a:pt x="1994" y="2279"/>
                  </a:lnTo>
                  <a:cubicBezTo>
                    <a:pt x="2498" y="2279"/>
                    <a:pt x="2915" y="1863"/>
                    <a:pt x="2915" y="1381"/>
                  </a:cubicBezTo>
                  <a:lnTo>
                    <a:pt x="2915" y="921"/>
                  </a:lnTo>
                  <a:cubicBezTo>
                    <a:pt x="2915" y="416"/>
                    <a:pt x="2498" y="0"/>
                    <a:pt x="19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1308494" y="3536146"/>
              <a:ext cx="85157" cy="119259"/>
            </a:xfrm>
            <a:custGeom>
              <a:rect b="b" l="l" r="r" t="t"/>
              <a:pathLst>
                <a:path extrusionOk="0" h="4298" w="3069">
                  <a:moveTo>
                    <a:pt x="1052" y="2756"/>
                  </a:moveTo>
                  <a:cubicBezTo>
                    <a:pt x="1315" y="2756"/>
                    <a:pt x="1535" y="2954"/>
                    <a:pt x="1535" y="3217"/>
                  </a:cubicBezTo>
                  <a:cubicBezTo>
                    <a:pt x="1535" y="3501"/>
                    <a:pt x="1315" y="3677"/>
                    <a:pt x="1052" y="3677"/>
                  </a:cubicBezTo>
                  <a:cubicBezTo>
                    <a:pt x="811" y="3677"/>
                    <a:pt x="592" y="3501"/>
                    <a:pt x="592" y="3217"/>
                  </a:cubicBezTo>
                  <a:cubicBezTo>
                    <a:pt x="592" y="2954"/>
                    <a:pt x="789" y="2756"/>
                    <a:pt x="1052" y="2756"/>
                  </a:cubicBezTo>
                  <a:close/>
                  <a:moveTo>
                    <a:pt x="2094" y="0"/>
                  </a:moveTo>
                  <a:cubicBezTo>
                    <a:pt x="1744" y="0"/>
                    <a:pt x="1401" y="207"/>
                    <a:pt x="1250" y="543"/>
                  </a:cubicBezTo>
                  <a:lnTo>
                    <a:pt x="198" y="3085"/>
                  </a:lnTo>
                  <a:cubicBezTo>
                    <a:pt x="0" y="3523"/>
                    <a:pt x="220" y="4049"/>
                    <a:pt x="658" y="4225"/>
                  </a:cubicBezTo>
                  <a:cubicBezTo>
                    <a:pt x="768" y="4274"/>
                    <a:pt x="883" y="4298"/>
                    <a:pt x="996" y="4298"/>
                  </a:cubicBezTo>
                  <a:cubicBezTo>
                    <a:pt x="1331" y="4298"/>
                    <a:pt x="1650" y="4092"/>
                    <a:pt x="1797" y="3764"/>
                  </a:cubicBezTo>
                  <a:lnTo>
                    <a:pt x="2871" y="1222"/>
                  </a:lnTo>
                  <a:cubicBezTo>
                    <a:pt x="3069" y="784"/>
                    <a:pt x="2849" y="258"/>
                    <a:pt x="2411" y="61"/>
                  </a:cubicBezTo>
                  <a:cubicBezTo>
                    <a:pt x="2308" y="20"/>
                    <a:pt x="2201" y="0"/>
                    <a:pt x="2094" y="0"/>
                  </a:cubicBezTo>
                  <a:close/>
                </a:path>
              </a:pathLst>
            </a:custGeom>
            <a:solidFill>
              <a:srgbClr val="F5F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1298755" y="3540669"/>
              <a:ext cx="84574" cy="119592"/>
            </a:xfrm>
            <a:custGeom>
              <a:rect b="b" l="l" r="r" t="t"/>
              <a:pathLst>
                <a:path extrusionOk="0" h="4310" w="3048">
                  <a:moveTo>
                    <a:pt x="1053" y="2747"/>
                  </a:moveTo>
                  <a:cubicBezTo>
                    <a:pt x="1294" y="2747"/>
                    <a:pt x="1513" y="2944"/>
                    <a:pt x="1513" y="3229"/>
                  </a:cubicBezTo>
                  <a:cubicBezTo>
                    <a:pt x="1535" y="3492"/>
                    <a:pt x="1338" y="3689"/>
                    <a:pt x="1053" y="3689"/>
                  </a:cubicBezTo>
                  <a:cubicBezTo>
                    <a:pt x="812" y="3689"/>
                    <a:pt x="593" y="3492"/>
                    <a:pt x="593" y="3229"/>
                  </a:cubicBezTo>
                  <a:cubicBezTo>
                    <a:pt x="593" y="2966"/>
                    <a:pt x="790" y="2747"/>
                    <a:pt x="1053" y="2747"/>
                  </a:cubicBezTo>
                  <a:close/>
                  <a:moveTo>
                    <a:pt x="2052" y="0"/>
                  </a:moveTo>
                  <a:cubicBezTo>
                    <a:pt x="1717" y="0"/>
                    <a:pt x="1398" y="205"/>
                    <a:pt x="1250" y="533"/>
                  </a:cubicBezTo>
                  <a:lnTo>
                    <a:pt x="176" y="3076"/>
                  </a:lnTo>
                  <a:cubicBezTo>
                    <a:pt x="1" y="3514"/>
                    <a:pt x="198" y="4040"/>
                    <a:pt x="636" y="4237"/>
                  </a:cubicBezTo>
                  <a:cubicBezTo>
                    <a:pt x="747" y="4287"/>
                    <a:pt x="863" y="4310"/>
                    <a:pt x="978" y="4310"/>
                  </a:cubicBezTo>
                  <a:cubicBezTo>
                    <a:pt x="1319" y="4310"/>
                    <a:pt x="1650" y="4105"/>
                    <a:pt x="1798" y="3777"/>
                  </a:cubicBezTo>
                  <a:lnTo>
                    <a:pt x="2872" y="1213"/>
                  </a:lnTo>
                  <a:cubicBezTo>
                    <a:pt x="3047" y="774"/>
                    <a:pt x="2828" y="270"/>
                    <a:pt x="2390" y="73"/>
                  </a:cubicBezTo>
                  <a:cubicBezTo>
                    <a:pt x="2279" y="23"/>
                    <a:pt x="2165" y="0"/>
                    <a:pt x="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1448952" y="3247156"/>
              <a:ext cx="671961" cy="831287"/>
            </a:xfrm>
            <a:custGeom>
              <a:rect b="b" l="l" r="r" t="t"/>
              <a:pathLst>
                <a:path extrusionOk="0" h="29959" w="24217">
                  <a:moveTo>
                    <a:pt x="7912" y="0"/>
                  </a:moveTo>
                  <a:cubicBezTo>
                    <a:pt x="3551" y="0"/>
                    <a:pt x="1" y="3551"/>
                    <a:pt x="1" y="7912"/>
                  </a:cubicBezTo>
                  <a:lnTo>
                    <a:pt x="1" y="27548"/>
                  </a:lnTo>
                  <a:cubicBezTo>
                    <a:pt x="1" y="28884"/>
                    <a:pt x="1075" y="29958"/>
                    <a:pt x="2390" y="29958"/>
                  </a:cubicBezTo>
                  <a:lnTo>
                    <a:pt x="21806" y="29958"/>
                  </a:lnTo>
                  <a:cubicBezTo>
                    <a:pt x="23121" y="29958"/>
                    <a:pt x="24217" y="28884"/>
                    <a:pt x="24217" y="27548"/>
                  </a:cubicBezTo>
                  <a:lnTo>
                    <a:pt x="24217" y="7912"/>
                  </a:lnTo>
                  <a:cubicBezTo>
                    <a:pt x="24217" y="3551"/>
                    <a:pt x="20645" y="0"/>
                    <a:pt x="16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1387547" y="3245935"/>
              <a:ext cx="672572" cy="823990"/>
            </a:xfrm>
            <a:custGeom>
              <a:rect b="b" l="l" r="r" t="t"/>
              <a:pathLst>
                <a:path extrusionOk="0" h="29696" w="24239">
                  <a:moveTo>
                    <a:pt x="7890" y="1"/>
                  </a:moveTo>
                  <a:cubicBezTo>
                    <a:pt x="3551" y="1"/>
                    <a:pt x="0" y="3573"/>
                    <a:pt x="0" y="7890"/>
                  </a:cubicBezTo>
                  <a:lnTo>
                    <a:pt x="0" y="27329"/>
                  </a:lnTo>
                  <a:cubicBezTo>
                    <a:pt x="22" y="28644"/>
                    <a:pt x="1096" y="29695"/>
                    <a:pt x="2411" y="29695"/>
                  </a:cubicBezTo>
                  <a:lnTo>
                    <a:pt x="21850" y="29695"/>
                  </a:lnTo>
                  <a:cubicBezTo>
                    <a:pt x="23165" y="29695"/>
                    <a:pt x="24238" y="28644"/>
                    <a:pt x="24238" y="27329"/>
                  </a:cubicBezTo>
                  <a:lnTo>
                    <a:pt x="24238" y="7890"/>
                  </a:lnTo>
                  <a:cubicBezTo>
                    <a:pt x="24238" y="3573"/>
                    <a:pt x="20666" y="1"/>
                    <a:pt x="16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1386936" y="3189996"/>
              <a:ext cx="702983" cy="419598"/>
            </a:xfrm>
            <a:custGeom>
              <a:rect b="b" l="l" r="r" t="t"/>
              <a:pathLst>
                <a:path extrusionOk="0" h="15122" w="25335">
                  <a:moveTo>
                    <a:pt x="2236" y="0"/>
                  </a:moveTo>
                  <a:cubicBezTo>
                    <a:pt x="1009" y="0"/>
                    <a:pt x="1" y="1009"/>
                    <a:pt x="1" y="2236"/>
                  </a:cubicBezTo>
                  <a:lnTo>
                    <a:pt x="1" y="12865"/>
                  </a:lnTo>
                  <a:cubicBezTo>
                    <a:pt x="1" y="14114"/>
                    <a:pt x="1009" y="15122"/>
                    <a:pt x="2236" y="15122"/>
                  </a:cubicBezTo>
                  <a:lnTo>
                    <a:pt x="23077" y="15122"/>
                  </a:lnTo>
                  <a:cubicBezTo>
                    <a:pt x="24304" y="15122"/>
                    <a:pt x="25334" y="14114"/>
                    <a:pt x="25334" y="12865"/>
                  </a:cubicBezTo>
                  <a:lnTo>
                    <a:pt x="25334" y="2236"/>
                  </a:lnTo>
                  <a:cubicBezTo>
                    <a:pt x="25334" y="1009"/>
                    <a:pt x="24304" y="0"/>
                    <a:pt x="23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1522538" y="3715395"/>
              <a:ext cx="456696" cy="316211"/>
            </a:xfrm>
            <a:custGeom>
              <a:rect b="b" l="l" r="r" t="t"/>
              <a:pathLst>
                <a:path extrusionOk="0" h="11396" w="16459">
                  <a:moveTo>
                    <a:pt x="2258" y="0"/>
                  </a:moveTo>
                  <a:cubicBezTo>
                    <a:pt x="1009" y="0"/>
                    <a:pt x="1" y="1008"/>
                    <a:pt x="1" y="2235"/>
                  </a:cubicBezTo>
                  <a:lnTo>
                    <a:pt x="1" y="9139"/>
                  </a:lnTo>
                  <a:cubicBezTo>
                    <a:pt x="1" y="10366"/>
                    <a:pt x="1009" y="11396"/>
                    <a:pt x="2258" y="11396"/>
                  </a:cubicBezTo>
                  <a:lnTo>
                    <a:pt x="14223" y="11396"/>
                  </a:lnTo>
                  <a:cubicBezTo>
                    <a:pt x="15451" y="11396"/>
                    <a:pt x="16459" y="10410"/>
                    <a:pt x="16459" y="9139"/>
                  </a:cubicBezTo>
                  <a:lnTo>
                    <a:pt x="16459" y="2235"/>
                  </a:lnTo>
                  <a:cubicBezTo>
                    <a:pt x="16459" y="1008"/>
                    <a:pt x="15451" y="0"/>
                    <a:pt x="14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1379028" y="3174180"/>
              <a:ext cx="702983" cy="419598"/>
            </a:xfrm>
            <a:custGeom>
              <a:rect b="b" l="l" r="r" t="t"/>
              <a:pathLst>
                <a:path extrusionOk="0" h="15122" w="25335">
                  <a:moveTo>
                    <a:pt x="2236" y="1"/>
                  </a:moveTo>
                  <a:cubicBezTo>
                    <a:pt x="1009" y="1"/>
                    <a:pt x="1" y="1009"/>
                    <a:pt x="1" y="2236"/>
                  </a:cubicBezTo>
                  <a:lnTo>
                    <a:pt x="1" y="12865"/>
                  </a:lnTo>
                  <a:cubicBezTo>
                    <a:pt x="1" y="14092"/>
                    <a:pt x="1009" y="15122"/>
                    <a:pt x="2236" y="15122"/>
                  </a:cubicBezTo>
                  <a:lnTo>
                    <a:pt x="23099" y="15122"/>
                  </a:lnTo>
                  <a:cubicBezTo>
                    <a:pt x="24326" y="15122"/>
                    <a:pt x="25334" y="14092"/>
                    <a:pt x="25334" y="12865"/>
                  </a:cubicBezTo>
                  <a:lnTo>
                    <a:pt x="25334" y="2236"/>
                  </a:lnTo>
                  <a:cubicBezTo>
                    <a:pt x="25334" y="1009"/>
                    <a:pt x="24326" y="1"/>
                    <a:pt x="230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1512189" y="3708097"/>
              <a:ext cx="456724" cy="316211"/>
            </a:xfrm>
            <a:custGeom>
              <a:rect b="b" l="l" r="r" t="t"/>
              <a:pathLst>
                <a:path extrusionOk="0" h="11396" w="16460">
                  <a:moveTo>
                    <a:pt x="2236" y="0"/>
                  </a:moveTo>
                  <a:cubicBezTo>
                    <a:pt x="1009" y="0"/>
                    <a:pt x="1" y="1030"/>
                    <a:pt x="1" y="2257"/>
                  </a:cubicBezTo>
                  <a:lnTo>
                    <a:pt x="1" y="9160"/>
                  </a:lnTo>
                  <a:cubicBezTo>
                    <a:pt x="1" y="10388"/>
                    <a:pt x="1009" y="11396"/>
                    <a:pt x="2236" y="11396"/>
                  </a:cubicBezTo>
                  <a:lnTo>
                    <a:pt x="14202" y="11396"/>
                  </a:lnTo>
                  <a:cubicBezTo>
                    <a:pt x="15451" y="11396"/>
                    <a:pt x="16459" y="10388"/>
                    <a:pt x="16459" y="9160"/>
                  </a:cubicBezTo>
                  <a:lnTo>
                    <a:pt x="16459" y="2257"/>
                  </a:lnTo>
                  <a:cubicBezTo>
                    <a:pt x="16459" y="1030"/>
                    <a:pt x="15451" y="0"/>
                    <a:pt x="142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1510995" y="3712953"/>
              <a:ext cx="457917" cy="131357"/>
            </a:xfrm>
            <a:custGeom>
              <a:rect b="b" l="l" r="r" t="t"/>
              <a:pathLst>
                <a:path extrusionOk="0" h="4734" w="16503">
                  <a:moveTo>
                    <a:pt x="2279" y="0"/>
                  </a:moveTo>
                  <a:cubicBezTo>
                    <a:pt x="1030" y="0"/>
                    <a:pt x="0" y="1008"/>
                    <a:pt x="0" y="2280"/>
                  </a:cubicBezTo>
                  <a:lnTo>
                    <a:pt x="0" y="4734"/>
                  </a:lnTo>
                  <a:lnTo>
                    <a:pt x="16502" y="4734"/>
                  </a:lnTo>
                  <a:lnTo>
                    <a:pt x="16502" y="2280"/>
                  </a:lnTo>
                  <a:cubicBezTo>
                    <a:pt x="16502" y="1008"/>
                    <a:pt x="15494" y="0"/>
                    <a:pt x="14223"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1510995" y="3705045"/>
              <a:ext cx="457917" cy="131967"/>
            </a:xfrm>
            <a:custGeom>
              <a:rect b="b" l="l" r="r" t="t"/>
              <a:pathLst>
                <a:path extrusionOk="0" h="4756" w="16503">
                  <a:moveTo>
                    <a:pt x="2279" y="0"/>
                  </a:moveTo>
                  <a:cubicBezTo>
                    <a:pt x="1030" y="0"/>
                    <a:pt x="0" y="1030"/>
                    <a:pt x="0" y="2280"/>
                  </a:cubicBezTo>
                  <a:lnTo>
                    <a:pt x="0" y="4756"/>
                  </a:lnTo>
                  <a:lnTo>
                    <a:pt x="16502" y="4756"/>
                  </a:lnTo>
                  <a:lnTo>
                    <a:pt x="16502" y="2280"/>
                  </a:lnTo>
                  <a:cubicBezTo>
                    <a:pt x="16502" y="1030"/>
                    <a:pt x="15494" y="0"/>
                    <a:pt x="14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1380249" y="3238637"/>
              <a:ext cx="718189" cy="302254"/>
            </a:xfrm>
            <a:custGeom>
              <a:rect b="b" l="l" r="r" t="t"/>
              <a:pathLst>
                <a:path extrusionOk="0" fill="none" h="10893" w="25883">
                  <a:moveTo>
                    <a:pt x="0" y="10783"/>
                  </a:moveTo>
                  <a:lnTo>
                    <a:pt x="0" y="7452"/>
                  </a:lnTo>
                  <a:cubicBezTo>
                    <a:pt x="0" y="3332"/>
                    <a:pt x="3792" y="1"/>
                    <a:pt x="8416" y="1"/>
                  </a:cubicBezTo>
                  <a:lnTo>
                    <a:pt x="17467" y="1"/>
                  </a:lnTo>
                  <a:cubicBezTo>
                    <a:pt x="22091" y="1"/>
                    <a:pt x="25882" y="3332"/>
                    <a:pt x="25882" y="7452"/>
                  </a:cubicBezTo>
                  <a:lnTo>
                    <a:pt x="25882" y="10892"/>
                  </a:lnTo>
                </a:path>
              </a:pathLst>
            </a:custGeom>
            <a:noFill/>
            <a:ln cap="flat" cmpd="sng" w="43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1478753" y="3824220"/>
              <a:ext cx="517519" cy="28"/>
            </a:xfrm>
            <a:custGeom>
              <a:rect b="b" l="l" r="r" t="t"/>
              <a:pathLst>
                <a:path extrusionOk="0" fill="none" h="1" w="18651">
                  <a:moveTo>
                    <a:pt x="18650" y="1"/>
                  </a:moveTo>
                  <a:lnTo>
                    <a:pt x="1" y="1"/>
                  </a:lnTo>
                </a:path>
              </a:pathLst>
            </a:custGeom>
            <a:solidFill>
              <a:schemeClr val="lt2"/>
            </a:solidFill>
            <a:ln cap="flat" cmpd="sng" w="4375">
              <a:solidFill>
                <a:srgbClr val="F5F6E6"/>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1478753" y="3800524"/>
              <a:ext cx="80301" cy="62654"/>
            </a:xfrm>
            <a:custGeom>
              <a:rect b="b" l="l" r="r" t="t"/>
              <a:pathLst>
                <a:path extrusionOk="0" h="2258" w="2894">
                  <a:moveTo>
                    <a:pt x="899" y="0"/>
                  </a:moveTo>
                  <a:cubicBezTo>
                    <a:pt x="395" y="0"/>
                    <a:pt x="1" y="395"/>
                    <a:pt x="1" y="899"/>
                  </a:cubicBezTo>
                  <a:lnTo>
                    <a:pt x="1" y="1359"/>
                  </a:lnTo>
                  <a:cubicBezTo>
                    <a:pt x="1" y="1863"/>
                    <a:pt x="395" y="2257"/>
                    <a:pt x="899" y="2257"/>
                  </a:cubicBezTo>
                  <a:lnTo>
                    <a:pt x="1995" y="2257"/>
                  </a:lnTo>
                  <a:cubicBezTo>
                    <a:pt x="2477" y="2257"/>
                    <a:pt x="2893" y="1863"/>
                    <a:pt x="2893" y="1359"/>
                  </a:cubicBezTo>
                  <a:lnTo>
                    <a:pt x="2893" y="899"/>
                  </a:lnTo>
                  <a:cubicBezTo>
                    <a:pt x="2893" y="395"/>
                    <a:pt x="2477" y="0"/>
                    <a:pt x="1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1446538" y="3807600"/>
              <a:ext cx="85157" cy="119287"/>
            </a:xfrm>
            <a:custGeom>
              <a:rect b="b" l="l" r="r" t="t"/>
              <a:pathLst>
                <a:path extrusionOk="0" h="4299" w="3069">
                  <a:moveTo>
                    <a:pt x="1074" y="2747"/>
                  </a:moveTo>
                  <a:cubicBezTo>
                    <a:pt x="1315" y="2747"/>
                    <a:pt x="1534" y="2945"/>
                    <a:pt x="1534" y="3208"/>
                  </a:cubicBezTo>
                  <a:cubicBezTo>
                    <a:pt x="1534" y="3493"/>
                    <a:pt x="1337" y="3690"/>
                    <a:pt x="1074" y="3690"/>
                  </a:cubicBezTo>
                  <a:cubicBezTo>
                    <a:pt x="833" y="3690"/>
                    <a:pt x="614" y="3493"/>
                    <a:pt x="614" y="3208"/>
                  </a:cubicBezTo>
                  <a:cubicBezTo>
                    <a:pt x="614" y="2945"/>
                    <a:pt x="789" y="2747"/>
                    <a:pt x="1074" y="2747"/>
                  </a:cubicBezTo>
                  <a:close/>
                  <a:moveTo>
                    <a:pt x="2070" y="1"/>
                  </a:moveTo>
                  <a:cubicBezTo>
                    <a:pt x="1730" y="1"/>
                    <a:pt x="1402" y="206"/>
                    <a:pt x="1271" y="534"/>
                  </a:cubicBezTo>
                  <a:lnTo>
                    <a:pt x="197" y="3076"/>
                  </a:lnTo>
                  <a:cubicBezTo>
                    <a:pt x="0" y="3514"/>
                    <a:pt x="219" y="4040"/>
                    <a:pt x="658" y="4238"/>
                  </a:cubicBezTo>
                  <a:cubicBezTo>
                    <a:pt x="760" y="4279"/>
                    <a:pt x="868" y="4298"/>
                    <a:pt x="975" y="4298"/>
                  </a:cubicBezTo>
                  <a:cubicBezTo>
                    <a:pt x="1324" y="4298"/>
                    <a:pt x="1668" y="4091"/>
                    <a:pt x="1819" y="3756"/>
                  </a:cubicBezTo>
                  <a:lnTo>
                    <a:pt x="2871" y="1213"/>
                  </a:lnTo>
                  <a:cubicBezTo>
                    <a:pt x="3068" y="775"/>
                    <a:pt x="2849" y="249"/>
                    <a:pt x="2411" y="74"/>
                  </a:cubicBezTo>
                  <a:cubicBezTo>
                    <a:pt x="2300" y="24"/>
                    <a:pt x="2184" y="1"/>
                    <a:pt x="2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1436799" y="3811873"/>
              <a:ext cx="85157" cy="119619"/>
            </a:xfrm>
            <a:custGeom>
              <a:rect b="b" l="l" r="r" t="t"/>
              <a:pathLst>
                <a:path extrusionOk="0" h="4311" w="3069">
                  <a:moveTo>
                    <a:pt x="1096" y="2769"/>
                  </a:moveTo>
                  <a:cubicBezTo>
                    <a:pt x="1337" y="2769"/>
                    <a:pt x="1556" y="2944"/>
                    <a:pt x="1556" y="3229"/>
                  </a:cubicBezTo>
                  <a:cubicBezTo>
                    <a:pt x="1535" y="3470"/>
                    <a:pt x="1337" y="3689"/>
                    <a:pt x="1096" y="3689"/>
                  </a:cubicBezTo>
                  <a:cubicBezTo>
                    <a:pt x="855" y="3689"/>
                    <a:pt x="636" y="3492"/>
                    <a:pt x="636" y="3229"/>
                  </a:cubicBezTo>
                  <a:cubicBezTo>
                    <a:pt x="636" y="2988"/>
                    <a:pt x="811" y="2769"/>
                    <a:pt x="1096" y="2769"/>
                  </a:cubicBezTo>
                  <a:close/>
                  <a:moveTo>
                    <a:pt x="2070" y="0"/>
                  </a:moveTo>
                  <a:cubicBezTo>
                    <a:pt x="1729" y="0"/>
                    <a:pt x="1397" y="206"/>
                    <a:pt x="1250" y="533"/>
                  </a:cubicBezTo>
                  <a:lnTo>
                    <a:pt x="198" y="3098"/>
                  </a:lnTo>
                  <a:cubicBezTo>
                    <a:pt x="1" y="3536"/>
                    <a:pt x="220" y="4040"/>
                    <a:pt x="658" y="4237"/>
                  </a:cubicBezTo>
                  <a:cubicBezTo>
                    <a:pt x="768" y="4287"/>
                    <a:pt x="884" y="4310"/>
                    <a:pt x="999" y="4310"/>
                  </a:cubicBezTo>
                  <a:cubicBezTo>
                    <a:pt x="1339" y="4310"/>
                    <a:pt x="1666" y="4105"/>
                    <a:pt x="1798" y="3777"/>
                  </a:cubicBezTo>
                  <a:lnTo>
                    <a:pt x="2871" y="1235"/>
                  </a:lnTo>
                  <a:cubicBezTo>
                    <a:pt x="3069" y="796"/>
                    <a:pt x="2871" y="270"/>
                    <a:pt x="2411" y="73"/>
                  </a:cubicBezTo>
                  <a:cubicBezTo>
                    <a:pt x="2301" y="24"/>
                    <a:pt x="21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1606447" y="3312834"/>
              <a:ext cx="231109" cy="231081"/>
            </a:xfrm>
            <a:custGeom>
              <a:rect b="b" l="l" r="r" t="t"/>
              <a:pathLst>
                <a:path extrusionOk="0" h="8328" w="8329">
                  <a:moveTo>
                    <a:pt x="4165" y="0"/>
                  </a:moveTo>
                  <a:cubicBezTo>
                    <a:pt x="1864" y="0"/>
                    <a:pt x="1" y="1863"/>
                    <a:pt x="1" y="4164"/>
                  </a:cubicBezTo>
                  <a:cubicBezTo>
                    <a:pt x="1" y="6465"/>
                    <a:pt x="1864" y="8328"/>
                    <a:pt x="4165" y="8328"/>
                  </a:cubicBezTo>
                  <a:cubicBezTo>
                    <a:pt x="6466" y="8328"/>
                    <a:pt x="8329" y="6465"/>
                    <a:pt x="8329" y="4164"/>
                  </a:cubicBezTo>
                  <a:cubicBezTo>
                    <a:pt x="8329" y="1863"/>
                    <a:pt x="6466" y="0"/>
                    <a:pt x="4165"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1597346" y="3312224"/>
              <a:ext cx="231081" cy="231109"/>
            </a:xfrm>
            <a:custGeom>
              <a:rect b="b" l="l" r="r" t="t"/>
              <a:pathLst>
                <a:path extrusionOk="0" h="8329" w="8328">
                  <a:moveTo>
                    <a:pt x="4164" y="0"/>
                  </a:moveTo>
                  <a:cubicBezTo>
                    <a:pt x="1863" y="0"/>
                    <a:pt x="0" y="1863"/>
                    <a:pt x="0" y="4164"/>
                  </a:cubicBezTo>
                  <a:cubicBezTo>
                    <a:pt x="0" y="6465"/>
                    <a:pt x="1863" y="8328"/>
                    <a:pt x="4164" y="8328"/>
                  </a:cubicBezTo>
                  <a:cubicBezTo>
                    <a:pt x="6465" y="8328"/>
                    <a:pt x="8328" y="6465"/>
                    <a:pt x="8328" y="4164"/>
                  </a:cubicBezTo>
                  <a:cubicBezTo>
                    <a:pt x="8328" y="1863"/>
                    <a:pt x="6465" y="0"/>
                    <a:pt x="4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1613744" y="3329233"/>
              <a:ext cx="197673" cy="197673"/>
            </a:xfrm>
            <a:custGeom>
              <a:rect b="b" l="l" r="r" t="t"/>
              <a:pathLst>
                <a:path extrusionOk="0" fill="none" h="7124" w="7124">
                  <a:moveTo>
                    <a:pt x="7123" y="3551"/>
                  </a:moveTo>
                  <a:cubicBezTo>
                    <a:pt x="7123" y="5524"/>
                    <a:pt x="5523" y="7123"/>
                    <a:pt x="3573" y="7123"/>
                  </a:cubicBezTo>
                  <a:cubicBezTo>
                    <a:pt x="1601" y="7123"/>
                    <a:pt x="1" y="5524"/>
                    <a:pt x="1" y="3551"/>
                  </a:cubicBezTo>
                  <a:cubicBezTo>
                    <a:pt x="1" y="1579"/>
                    <a:pt x="1601" y="1"/>
                    <a:pt x="3573" y="1"/>
                  </a:cubicBezTo>
                  <a:cubicBezTo>
                    <a:pt x="5523" y="1"/>
                    <a:pt x="7123" y="1579"/>
                    <a:pt x="7123" y="3551"/>
                  </a:cubicBezTo>
                  <a:close/>
                </a:path>
              </a:pathLst>
            </a:custGeom>
            <a:noFill/>
            <a:ln cap="flat" cmpd="sng" w="4375">
              <a:solidFill>
                <a:schemeClr val="lt2"/>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36"/>
            <p:cNvGrpSpPr/>
            <p:nvPr/>
          </p:nvGrpSpPr>
          <p:grpSpPr>
            <a:xfrm>
              <a:off x="1647208" y="3378512"/>
              <a:ext cx="133188" cy="113127"/>
              <a:chOff x="1647208" y="3378512"/>
              <a:chExt cx="133188" cy="113127"/>
            </a:xfrm>
          </p:grpSpPr>
          <p:sp>
            <p:nvSpPr>
              <p:cNvPr id="914" name="Google Shape;914;p36"/>
              <p:cNvSpPr/>
              <p:nvPr/>
            </p:nvSpPr>
            <p:spPr>
              <a:xfrm>
                <a:off x="1655699" y="3397103"/>
                <a:ext cx="124697" cy="66455"/>
              </a:xfrm>
              <a:custGeom>
                <a:rect b="b" l="l" r="r" t="t"/>
                <a:pathLst>
                  <a:path extrusionOk="0" h="2395" w="4494">
                    <a:moveTo>
                      <a:pt x="4152" y="1"/>
                    </a:moveTo>
                    <a:cubicBezTo>
                      <a:pt x="3739" y="1"/>
                      <a:pt x="2885" y="347"/>
                      <a:pt x="2675" y="470"/>
                    </a:cubicBezTo>
                    <a:lnTo>
                      <a:pt x="242" y="1960"/>
                    </a:lnTo>
                    <a:cubicBezTo>
                      <a:pt x="154" y="2004"/>
                      <a:pt x="1" y="2223"/>
                      <a:pt x="45" y="2311"/>
                    </a:cubicBezTo>
                    <a:cubicBezTo>
                      <a:pt x="71" y="2375"/>
                      <a:pt x="173" y="2394"/>
                      <a:pt x="271" y="2394"/>
                    </a:cubicBezTo>
                    <a:cubicBezTo>
                      <a:pt x="338" y="2394"/>
                      <a:pt x="403" y="2385"/>
                      <a:pt x="439" y="2376"/>
                    </a:cubicBezTo>
                    <a:lnTo>
                      <a:pt x="3069" y="1215"/>
                    </a:lnTo>
                    <a:cubicBezTo>
                      <a:pt x="3332" y="1105"/>
                      <a:pt x="4494" y="338"/>
                      <a:pt x="4362" y="75"/>
                    </a:cubicBezTo>
                    <a:cubicBezTo>
                      <a:pt x="4331" y="22"/>
                      <a:pt x="4255" y="1"/>
                      <a:pt x="41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1675177" y="3378512"/>
                <a:ext cx="66899" cy="113127"/>
              </a:xfrm>
              <a:custGeom>
                <a:rect b="b" l="l" r="r" t="t"/>
                <a:pathLst>
                  <a:path extrusionOk="0" h="4077" w="2411">
                    <a:moveTo>
                      <a:pt x="263" y="0"/>
                    </a:moveTo>
                    <a:lnTo>
                      <a:pt x="0" y="154"/>
                    </a:lnTo>
                    <a:lnTo>
                      <a:pt x="1206" y="1863"/>
                    </a:lnTo>
                    <a:lnTo>
                      <a:pt x="1381" y="2126"/>
                    </a:lnTo>
                    <a:lnTo>
                      <a:pt x="2060" y="4076"/>
                    </a:lnTo>
                    <a:lnTo>
                      <a:pt x="2345" y="3945"/>
                    </a:lnTo>
                    <a:lnTo>
                      <a:pt x="2411" y="1644"/>
                    </a:lnTo>
                    <a:lnTo>
                      <a:pt x="2082" y="1184"/>
                    </a:lnTo>
                    <a:lnTo>
                      <a:pt x="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1647208" y="3436865"/>
                <a:ext cx="34074" cy="46255"/>
              </a:xfrm>
              <a:custGeom>
                <a:rect b="b" l="l" r="r" t="t"/>
                <a:pathLst>
                  <a:path extrusionOk="0" h="1667" w="1228">
                    <a:moveTo>
                      <a:pt x="197" y="1"/>
                    </a:moveTo>
                    <a:lnTo>
                      <a:pt x="0" y="111"/>
                    </a:lnTo>
                    <a:lnTo>
                      <a:pt x="504" y="658"/>
                    </a:lnTo>
                    <a:lnTo>
                      <a:pt x="614" y="856"/>
                    </a:lnTo>
                    <a:lnTo>
                      <a:pt x="789" y="1666"/>
                    </a:lnTo>
                    <a:lnTo>
                      <a:pt x="986" y="1557"/>
                    </a:lnTo>
                    <a:lnTo>
                      <a:pt x="1227" y="658"/>
                    </a:lnTo>
                    <a:lnTo>
                      <a:pt x="1184" y="615"/>
                    </a:lnTo>
                    <a:lnTo>
                      <a:pt x="1008" y="286"/>
                    </a:lnTo>
                    <a:lnTo>
                      <a:pt x="1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1683696" y="3399989"/>
                <a:ext cx="11571" cy="8574"/>
              </a:xfrm>
              <a:custGeom>
                <a:rect b="b" l="l" r="r" t="t"/>
                <a:pathLst>
                  <a:path extrusionOk="0" h="309" w="417">
                    <a:moveTo>
                      <a:pt x="313" y="1"/>
                    </a:moveTo>
                    <a:cubicBezTo>
                      <a:pt x="292" y="1"/>
                      <a:pt x="268" y="6"/>
                      <a:pt x="241" y="15"/>
                    </a:cubicBezTo>
                    <a:lnTo>
                      <a:pt x="66" y="125"/>
                    </a:lnTo>
                    <a:cubicBezTo>
                      <a:pt x="0" y="147"/>
                      <a:pt x="0" y="212"/>
                      <a:pt x="22" y="256"/>
                    </a:cubicBezTo>
                    <a:cubicBezTo>
                      <a:pt x="54" y="288"/>
                      <a:pt x="98" y="309"/>
                      <a:pt x="136" y="309"/>
                    </a:cubicBezTo>
                    <a:cubicBezTo>
                      <a:pt x="150" y="309"/>
                      <a:pt x="164" y="306"/>
                      <a:pt x="175" y="300"/>
                    </a:cubicBezTo>
                    <a:lnTo>
                      <a:pt x="351" y="190"/>
                    </a:lnTo>
                    <a:cubicBezTo>
                      <a:pt x="416" y="147"/>
                      <a:pt x="416" y="103"/>
                      <a:pt x="395" y="37"/>
                    </a:cubicBezTo>
                    <a:cubicBezTo>
                      <a:pt x="369" y="11"/>
                      <a:pt x="343" y="1"/>
                      <a:pt x="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1691576" y="3409756"/>
                <a:ext cx="10988" cy="8546"/>
              </a:xfrm>
              <a:custGeom>
                <a:rect b="b" l="l" r="r" t="t"/>
                <a:pathLst>
                  <a:path extrusionOk="0" h="308" w="396">
                    <a:moveTo>
                      <a:pt x="296" y="1"/>
                    </a:moveTo>
                    <a:cubicBezTo>
                      <a:pt x="277" y="1"/>
                      <a:pt x="258" y="6"/>
                      <a:pt x="242" y="14"/>
                    </a:cubicBezTo>
                    <a:lnTo>
                      <a:pt x="45" y="123"/>
                    </a:lnTo>
                    <a:cubicBezTo>
                      <a:pt x="1" y="167"/>
                      <a:pt x="1" y="211"/>
                      <a:pt x="23" y="255"/>
                    </a:cubicBezTo>
                    <a:cubicBezTo>
                      <a:pt x="39" y="287"/>
                      <a:pt x="78" y="307"/>
                      <a:pt x="116" y="307"/>
                    </a:cubicBezTo>
                    <a:cubicBezTo>
                      <a:pt x="129" y="307"/>
                      <a:pt x="143" y="304"/>
                      <a:pt x="154" y="299"/>
                    </a:cubicBezTo>
                    <a:lnTo>
                      <a:pt x="352" y="189"/>
                    </a:lnTo>
                    <a:cubicBezTo>
                      <a:pt x="395" y="167"/>
                      <a:pt x="395" y="101"/>
                      <a:pt x="373" y="58"/>
                    </a:cubicBezTo>
                    <a:cubicBezTo>
                      <a:pt x="360" y="16"/>
                      <a:pt x="328" y="1"/>
                      <a:pt x="2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1710444" y="3445606"/>
                <a:ext cx="11571" cy="8574"/>
              </a:xfrm>
              <a:custGeom>
                <a:rect b="b" l="l" r="r" t="t"/>
                <a:pathLst>
                  <a:path extrusionOk="0" h="309" w="417">
                    <a:moveTo>
                      <a:pt x="312" y="0"/>
                    </a:moveTo>
                    <a:cubicBezTo>
                      <a:pt x="292" y="0"/>
                      <a:pt x="269" y="6"/>
                      <a:pt x="241" y="15"/>
                    </a:cubicBezTo>
                    <a:lnTo>
                      <a:pt x="44" y="124"/>
                    </a:lnTo>
                    <a:cubicBezTo>
                      <a:pt x="0" y="146"/>
                      <a:pt x="0" y="212"/>
                      <a:pt x="22" y="256"/>
                    </a:cubicBezTo>
                    <a:cubicBezTo>
                      <a:pt x="38" y="288"/>
                      <a:pt x="78" y="308"/>
                      <a:pt x="115" y="308"/>
                    </a:cubicBezTo>
                    <a:cubicBezTo>
                      <a:pt x="129" y="308"/>
                      <a:pt x="142" y="305"/>
                      <a:pt x="154" y="300"/>
                    </a:cubicBezTo>
                    <a:lnTo>
                      <a:pt x="351" y="190"/>
                    </a:lnTo>
                    <a:cubicBezTo>
                      <a:pt x="417" y="146"/>
                      <a:pt x="417" y="102"/>
                      <a:pt x="373" y="37"/>
                    </a:cubicBezTo>
                    <a:cubicBezTo>
                      <a:pt x="360" y="11"/>
                      <a:pt x="340" y="0"/>
                      <a:pt x="3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1714079" y="3457759"/>
                <a:ext cx="11598" cy="8574"/>
              </a:xfrm>
              <a:custGeom>
                <a:rect b="b" l="l" r="r" t="t"/>
                <a:pathLst>
                  <a:path extrusionOk="0" h="309" w="418">
                    <a:moveTo>
                      <a:pt x="314" y="1"/>
                    </a:moveTo>
                    <a:cubicBezTo>
                      <a:pt x="293" y="1"/>
                      <a:pt x="269" y="6"/>
                      <a:pt x="242" y="15"/>
                    </a:cubicBezTo>
                    <a:lnTo>
                      <a:pt x="67" y="125"/>
                    </a:lnTo>
                    <a:cubicBezTo>
                      <a:pt x="1" y="146"/>
                      <a:pt x="1" y="212"/>
                      <a:pt x="23" y="256"/>
                    </a:cubicBezTo>
                    <a:cubicBezTo>
                      <a:pt x="55" y="288"/>
                      <a:pt x="87" y="308"/>
                      <a:pt x="128" y="308"/>
                    </a:cubicBezTo>
                    <a:cubicBezTo>
                      <a:pt x="142" y="308"/>
                      <a:pt x="158" y="306"/>
                      <a:pt x="176" y="300"/>
                    </a:cubicBezTo>
                    <a:lnTo>
                      <a:pt x="351" y="190"/>
                    </a:lnTo>
                    <a:cubicBezTo>
                      <a:pt x="417" y="146"/>
                      <a:pt x="417" y="103"/>
                      <a:pt x="395" y="37"/>
                    </a:cubicBezTo>
                    <a:cubicBezTo>
                      <a:pt x="370" y="11"/>
                      <a:pt x="344" y="1"/>
                      <a:pt x="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1" name="Google Shape;921;p36"/>
          <p:cNvGrpSpPr/>
          <p:nvPr/>
        </p:nvGrpSpPr>
        <p:grpSpPr>
          <a:xfrm flipH="1">
            <a:off x="2610030" y="4379136"/>
            <a:ext cx="3032542" cy="2336397"/>
            <a:chOff x="4760616" y="1120671"/>
            <a:chExt cx="1628473" cy="2211032"/>
          </a:xfrm>
        </p:grpSpPr>
        <p:sp>
          <p:nvSpPr>
            <p:cNvPr id="922" name="Google Shape;922;p36"/>
            <p:cNvSpPr/>
            <p:nvPr/>
          </p:nvSpPr>
          <p:spPr>
            <a:xfrm>
              <a:off x="5591238" y="1520179"/>
              <a:ext cx="665302" cy="665885"/>
            </a:xfrm>
            <a:custGeom>
              <a:rect b="b" l="l" r="r" t="t"/>
              <a:pathLst>
                <a:path extrusionOk="0" h="23998" w="23977">
                  <a:moveTo>
                    <a:pt x="19286" y="1"/>
                  </a:moveTo>
                  <a:lnTo>
                    <a:pt x="1" y="4713"/>
                  </a:lnTo>
                  <a:lnTo>
                    <a:pt x="4691" y="23998"/>
                  </a:lnTo>
                  <a:lnTo>
                    <a:pt x="23976" y="19308"/>
                  </a:lnTo>
                  <a:lnTo>
                    <a:pt x="192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5557802" y="1505584"/>
              <a:ext cx="665274" cy="665274"/>
            </a:xfrm>
            <a:custGeom>
              <a:rect b="b" l="l" r="r" t="t"/>
              <a:pathLst>
                <a:path extrusionOk="0" h="23976" w="23976">
                  <a:moveTo>
                    <a:pt x="19286" y="1"/>
                  </a:moveTo>
                  <a:lnTo>
                    <a:pt x="1" y="4691"/>
                  </a:lnTo>
                  <a:lnTo>
                    <a:pt x="4690" y="23976"/>
                  </a:lnTo>
                  <a:lnTo>
                    <a:pt x="23976" y="19286"/>
                  </a:lnTo>
                  <a:lnTo>
                    <a:pt x="19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5623480" y="1580391"/>
              <a:ext cx="533307" cy="512025"/>
            </a:xfrm>
            <a:custGeom>
              <a:rect b="b" l="l" r="r" t="t"/>
              <a:pathLst>
                <a:path extrusionOk="0" h="18453" w="19220">
                  <a:moveTo>
                    <a:pt x="15648" y="0"/>
                  </a:moveTo>
                  <a:lnTo>
                    <a:pt x="0" y="3814"/>
                  </a:lnTo>
                  <a:lnTo>
                    <a:pt x="3573" y="18453"/>
                  </a:lnTo>
                  <a:lnTo>
                    <a:pt x="19220" y="14640"/>
                  </a:lnTo>
                  <a:lnTo>
                    <a:pt x="15648" y="0"/>
                  </a:lnTo>
                  <a:close/>
                </a:path>
              </a:pathLst>
            </a:custGeom>
            <a:solidFill>
              <a:schemeClr val="dk2"/>
            </a:solidFill>
            <a:ln cap="flat" cmpd="sng" w="65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5736579" y="1737276"/>
              <a:ext cx="259689" cy="226836"/>
            </a:xfrm>
            <a:custGeom>
              <a:rect b="b" l="l" r="r" t="t"/>
              <a:pathLst>
                <a:path extrusionOk="0" h="8175" w="9359">
                  <a:moveTo>
                    <a:pt x="2828" y="1"/>
                  </a:moveTo>
                  <a:lnTo>
                    <a:pt x="1" y="8175"/>
                  </a:lnTo>
                  <a:lnTo>
                    <a:pt x="1" y="8175"/>
                  </a:lnTo>
                  <a:lnTo>
                    <a:pt x="9358" y="5896"/>
                  </a:lnTo>
                  <a:lnTo>
                    <a:pt x="28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5736579" y="1737276"/>
              <a:ext cx="259689" cy="226836"/>
            </a:xfrm>
            <a:custGeom>
              <a:rect b="b" l="l" r="r" t="t"/>
              <a:pathLst>
                <a:path extrusionOk="0" fill="none" h="8175" w="9359">
                  <a:moveTo>
                    <a:pt x="1" y="8175"/>
                  </a:moveTo>
                  <a:lnTo>
                    <a:pt x="2828" y="1"/>
                  </a:lnTo>
                  <a:lnTo>
                    <a:pt x="9358" y="5896"/>
                  </a:lnTo>
                </a:path>
              </a:pathLst>
            </a:custGeom>
            <a:noFill/>
            <a:ln cap="flat" cmpd="sng" w="71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5736579" y="1771322"/>
              <a:ext cx="372177" cy="192790"/>
            </a:xfrm>
            <a:custGeom>
              <a:rect b="b" l="l" r="r" t="t"/>
              <a:pathLst>
                <a:path extrusionOk="0" h="6948" w="13413">
                  <a:moveTo>
                    <a:pt x="7737" y="1"/>
                  </a:moveTo>
                  <a:lnTo>
                    <a:pt x="5439" y="5624"/>
                  </a:lnTo>
                  <a:lnTo>
                    <a:pt x="5439" y="5624"/>
                  </a:lnTo>
                  <a:lnTo>
                    <a:pt x="13413" y="3682"/>
                  </a:lnTo>
                  <a:lnTo>
                    <a:pt x="7737" y="1"/>
                  </a:lnTo>
                  <a:close/>
                  <a:moveTo>
                    <a:pt x="5439" y="5624"/>
                  </a:moveTo>
                  <a:lnTo>
                    <a:pt x="1" y="6948"/>
                  </a:lnTo>
                  <a:lnTo>
                    <a:pt x="5436" y="5633"/>
                  </a:lnTo>
                  <a:lnTo>
                    <a:pt x="5439" y="562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5736579" y="1771322"/>
              <a:ext cx="372177" cy="192790"/>
            </a:xfrm>
            <a:custGeom>
              <a:rect b="b" l="l" r="r" t="t"/>
              <a:pathLst>
                <a:path extrusionOk="0" fill="none" h="6948" w="13413">
                  <a:moveTo>
                    <a:pt x="5436" y="5633"/>
                  </a:moveTo>
                  <a:lnTo>
                    <a:pt x="7737" y="1"/>
                  </a:lnTo>
                  <a:lnTo>
                    <a:pt x="13413" y="3682"/>
                  </a:lnTo>
                  <a:lnTo>
                    <a:pt x="1" y="6948"/>
                  </a:lnTo>
                </a:path>
              </a:pathLst>
            </a:custGeom>
            <a:noFill/>
            <a:ln cap="flat" cmpd="sng" w="71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5147944" y="1150471"/>
              <a:ext cx="692050" cy="692023"/>
            </a:xfrm>
            <a:custGeom>
              <a:rect b="b" l="l" r="r" t="t"/>
              <a:pathLst>
                <a:path extrusionOk="0" h="24940" w="24941">
                  <a:moveTo>
                    <a:pt x="6006" y="1"/>
                  </a:moveTo>
                  <a:lnTo>
                    <a:pt x="1" y="18935"/>
                  </a:lnTo>
                  <a:lnTo>
                    <a:pt x="18936" y="24940"/>
                  </a:lnTo>
                  <a:lnTo>
                    <a:pt x="24940" y="6027"/>
                  </a:lnTo>
                  <a:lnTo>
                    <a:pt x="6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5127272" y="1120671"/>
              <a:ext cx="692050" cy="692023"/>
            </a:xfrm>
            <a:custGeom>
              <a:rect b="b" l="l" r="r" t="t"/>
              <a:pathLst>
                <a:path extrusionOk="0" h="24940" w="24941">
                  <a:moveTo>
                    <a:pt x="6027" y="1"/>
                  </a:moveTo>
                  <a:lnTo>
                    <a:pt x="1" y="18913"/>
                  </a:lnTo>
                  <a:lnTo>
                    <a:pt x="18935" y="24940"/>
                  </a:lnTo>
                  <a:lnTo>
                    <a:pt x="24940" y="6005"/>
                  </a:lnTo>
                  <a:lnTo>
                    <a:pt x="60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5198416" y="1197892"/>
              <a:ext cx="552175" cy="533335"/>
            </a:xfrm>
            <a:custGeom>
              <a:rect b="b" l="l" r="r" t="t"/>
              <a:pathLst>
                <a:path extrusionOk="0" h="19221" w="19900">
                  <a:moveTo>
                    <a:pt x="4559" y="1"/>
                  </a:moveTo>
                  <a:lnTo>
                    <a:pt x="1" y="14355"/>
                  </a:lnTo>
                  <a:lnTo>
                    <a:pt x="15341" y="19220"/>
                  </a:lnTo>
                  <a:lnTo>
                    <a:pt x="19900" y="4866"/>
                  </a:lnTo>
                  <a:lnTo>
                    <a:pt x="4559" y="1"/>
                  </a:lnTo>
                  <a:close/>
                </a:path>
              </a:pathLst>
            </a:custGeom>
            <a:solidFill>
              <a:schemeClr val="lt1"/>
            </a:solidFill>
            <a:ln cap="flat" cmpd="sng" w="71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5261070" y="1405859"/>
              <a:ext cx="436635" cy="167428"/>
            </a:xfrm>
            <a:custGeom>
              <a:rect b="b" l="l" r="r" t="t"/>
              <a:pathLst>
                <a:path extrusionOk="0" h="6034" w="15736">
                  <a:moveTo>
                    <a:pt x="0" y="1"/>
                  </a:moveTo>
                  <a:lnTo>
                    <a:pt x="0" y="1"/>
                  </a:lnTo>
                  <a:cubicBezTo>
                    <a:pt x="219" y="2061"/>
                    <a:pt x="767" y="3595"/>
                    <a:pt x="1841" y="3858"/>
                  </a:cubicBezTo>
                  <a:cubicBezTo>
                    <a:pt x="1951" y="3885"/>
                    <a:pt x="2061" y="3898"/>
                    <a:pt x="2171" y="3898"/>
                  </a:cubicBezTo>
                  <a:cubicBezTo>
                    <a:pt x="3639" y="3898"/>
                    <a:pt x="5142" y="1666"/>
                    <a:pt x="6725" y="1666"/>
                  </a:cubicBezTo>
                  <a:cubicBezTo>
                    <a:pt x="6849" y="1666"/>
                    <a:pt x="6975" y="1680"/>
                    <a:pt x="7101" y="1710"/>
                  </a:cubicBezTo>
                  <a:cubicBezTo>
                    <a:pt x="8876" y="2105"/>
                    <a:pt x="8437" y="5239"/>
                    <a:pt x="10344" y="5918"/>
                  </a:cubicBezTo>
                  <a:cubicBezTo>
                    <a:pt x="10565" y="5992"/>
                    <a:pt x="10814" y="6033"/>
                    <a:pt x="11093" y="6033"/>
                  </a:cubicBezTo>
                  <a:cubicBezTo>
                    <a:pt x="12141" y="6033"/>
                    <a:pt x="13624" y="5444"/>
                    <a:pt x="15735" y="3748"/>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5261070" y="1405859"/>
              <a:ext cx="436635" cy="173949"/>
            </a:xfrm>
            <a:custGeom>
              <a:rect b="b" l="l" r="r" t="t"/>
              <a:pathLst>
                <a:path extrusionOk="0" fill="none" h="6269" w="15736">
                  <a:moveTo>
                    <a:pt x="0" y="1"/>
                  </a:moveTo>
                  <a:cubicBezTo>
                    <a:pt x="219" y="2061"/>
                    <a:pt x="767" y="3595"/>
                    <a:pt x="1841" y="3858"/>
                  </a:cubicBezTo>
                  <a:cubicBezTo>
                    <a:pt x="3528" y="4274"/>
                    <a:pt x="5260" y="1272"/>
                    <a:pt x="7101" y="1710"/>
                  </a:cubicBezTo>
                  <a:cubicBezTo>
                    <a:pt x="8876" y="2105"/>
                    <a:pt x="8437" y="5239"/>
                    <a:pt x="10344" y="5918"/>
                  </a:cubicBezTo>
                  <a:cubicBezTo>
                    <a:pt x="11396" y="6269"/>
                    <a:pt x="13061" y="5896"/>
                    <a:pt x="15735" y="3748"/>
                  </a:cubicBezTo>
                </a:path>
              </a:pathLst>
            </a:custGeom>
            <a:noFill/>
            <a:ln cap="flat" cmpd="sng" w="76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5537740" y="1348700"/>
              <a:ext cx="135019" cy="135630"/>
            </a:xfrm>
            <a:custGeom>
              <a:rect b="b" l="l" r="r" t="t"/>
              <a:pathLst>
                <a:path extrusionOk="0" h="4888" w="4866">
                  <a:moveTo>
                    <a:pt x="2433" y="1"/>
                  </a:moveTo>
                  <a:cubicBezTo>
                    <a:pt x="1096" y="1"/>
                    <a:pt x="0" y="1097"/>
                    <a:pt x="0" y="2433"/>
                  </a:cubicBezTo>
                  <a:cubicBezTo>
                    <a:pt x="0" y="3792"/>
                    <a:pt x="1096" y="4888"/>
                    <a:pt x="2433" y="4888"/>
                  </a:cubicBezTo>
                  <a:cubicBezTo>
                    <a:pt x="3770" y="4888"/>
                    <a:pt x="4866" y="3792"/>
                    <a:pt x="4866" y="2433"/>
                  </a:cubicBezTo>
                  <a:cubicBezTo>
                    <a:pt x="4866" y="1097"/>
                    <a:pt x="3770" y="1"/>
                    <a:pt x="2433" y="1"/>
                  </a:cubicBezTo>
                  <a:close/>
                </a:path>
              </a:pathLst>
            </a:custGeom>
            <a:solidFill>
              <a:schemeClr val="lt1"/>
            </a:solidFill>
            <a:ln cap="flat" cmpd="sng" w="76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4760616" y="1835890"/>
              <a:ext cx="1628473" cy="1184985"/>
            </a:xfrm>
            <a:custGeom>
              <a:rect b="b" l="l" r="r" t="t"/>
              <a:pathLst>
                <a:path extrusionOk="0" h="42706" w="58689">
                  <a:moveTo>
                    <a:pt x="8115" y="0"/>
                  </a:moveTo>
                  <a:cubicBezTo>
                    <a:pt x="7398" y="0"/>
                    <a:pt x="6723" y="512"/>
                    <a:pt x="6553" y="1268"/>
                  </a:cubicBezTo>
                  <a:lnTo>
                    <a:pt x="197" y="29955"/>
                  </a:lnTo>
                  <a:cubicBezTo>
                    <a:pt x="0" y="30809"/>
                    <a:pt x="548" y="31686"/>
                    <a:pt x="1425" y="31861"/>
                  </a:cubicBezTo>
                  <a:lnTo>
                    <a:pt x="50229" y="42665"/>
                  </a:lnTo>
                  <a:cubicBezTo>
                    <a:pt x="50350" y="42692"/>
                    <a:pt x="50470" y="42705"/>
                    <a:pt x="50587" y="42705"/>
                  </a:cubicBezTo>
                  <a:cubicBezTo>
                    <a:pt x="51324" y="42705"/>
                    <a:pt x="51969" y="42194"/>
                    <a:pt x="52158" y="41438"/>
                  </a:cubicBezTo>
                  <a:lnTo>
                    <a:pt x="58491" y="12751"/>
                  </a:lnTo>
                  <a:cubicBezTo>
                    <a:pt x="58688" y="11897"/>
                    <a:pt x="58141" y="11020"/>
                    <a:pt x="57264" y="10823"/>
                  </a:cubicBezTo>
                  <a:lnTo>
                    <a:pt x="8459" y="41"/>
                  </a:lnTo>
                  <a:cubicBezTo>
                    <a:pt x="8345" y="13"/>
                    <a:pt x="8229" y="0"/>
                    <a:pt x="8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4760616" y="1873349"/>
              <a:ext cx="1532383" cy="1128935"/>
            </a:xfrm>
            <a:custGeom>
              <a:rect b="b" l="l" r="r" t="t"/>
              <a:pathLst>
                <a:path extrusionOk="0" h="40686" w="55226">
                  <a:moveTo>
                    <a:pt x="7794" y="0"/>
                  </a:moveTo>
                  <a:cubicBezTo>
                    <a:pt x="7085" y="0"/>
                    <a:pt x="6419" y="478"/>
                    <a:pt x="6246" y="1211"/>
                  </a:cubicBezTo>
                  <a:lnTo>
                    <a:pt x="175" y="28692"/>
                  </a:lnTo>
                  <a:cubicBezTo>
                    <a:pt x="0" y="29503"/>
                    <a:pt x="526" y="30336"/>
                    <a:pt x="1359" y="30511"/>
                  </a:cubicBezTo>
                  <a:lnTo>
                    <a:pt x="47161" y="40658"/>
                  </a:lnTo>
                  <a:cubicBezTo>
                    <a:pt x="47259" y="40676"/>
                    <a:pt x="47357" y="40685"/>
                    <a:pt x="47454" y="40685"/>
                  </a:cubicBezTo>
                  <a:cubicBezTo>
                    <a:pt x="48163" y="40685"/>
                    <a:pt x="48826" y="40207"/>
                    <a:pt x="48980" y="39474"/>
                  </a:cubicBezTo>
                  <a:lnTo>
                    <a:pt x="55073" y="11993"/>
                  </a:lnTo>
                  <a:cubicBezTo>
                    <a:pt x="55226" y="11182"/>
                    <a:pt x="54722" y="10349"/>
                    <a:pt x="53889" y="10174"/>
                  </a:cubicBezTo>
                  <a:lnTo>
                    <a:pt x="8087" y="27"/>
                  </a:lnTo>
                  <a:cubicBezTo>
                    <a:pt x="7989" y="9"/>
                    <a:pt x="7891" y="0"/>
                    <a:pt x="7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4795273" y="2077793"/>
              <a:ext cx="1455162" cy="755287"/>
            </a:xfrm>
            <a:custGeom>
              <a:rect b="b" l="l" r="r" t="t"/>
              <a:pathLst>
                <a:path extrusionOk="0" h="27220" w="52443">
                  <a:moveTo>
                    <a:pt x="3638" y="1"/>
                  </a:moveTo>
                  <a:lnTo>
                    <a:pt x="0" y="16415"/>
                  </a:lnTo>
                  <a:lnTo>
                    <a:pt x="48805" y="27219"/>
                  </a:lnTo>
                  <a:lnTo>
                    <a:pt x="52443" y="10805"/>
                  </a:lnTo>
                  <a:lnTo>
                    <a:pt x="36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5019029" y="1751926"/>
              <a:ext cx="258468" cy="150946"/>
            </a:xfrm>
            <a:custGeom>
              <a:rect b="b" l="l" r="r" t="t"/>
              <a:pathLst>
                <a:path extrusionOk="0" h="5440" w="9315">
                  <a:moveTo>
                    <a:pt x="2209" y="0"/>
                  </a:moveTo>
                  <a:cubicBezTo>
                    <a:pt x="1325" y="0"/>
                    <a:pt x="520" y="612"/>
                    <a:pt x="330" y="1489"/>
                  </a:cubicBezTo>
                  <a:lnTo>
                    <a:pt x="220" y="1993"/>
                  </a:lnTo>
                  <a:cubicBezTo>
                    <a:pt x="1" y="3045"/>
                    <a:pt x="658" y="4053"/>
                    <a:pt x="1688" y="4272"/>
                  </a:cubicBezTo>
                  <a:lnTo>
                    <a:pt x="6729" y="5390"/>
                  </a:lnTo>
                  <a:cubicBezTo>
                    <a:pt x="6873" y="5423"/>
                    <a:pt x="7017" y="5439"/>
                    <a:pt x="7158" y="5439"/>
                  </a:cubicBezTo>
                  <a:cubicBezTo>
                    <a:pt x="8025" y="5439"/>
                    <a:pt x="8798" y="4829"/>
                    <a:pt x="8986" y="3943"/>
                  </a:cubicBezTo>
                  <a:lnTo>
                    <a:pt x="9096" y="3439"/>
                  </a:lnTo>
                  <a:cubicBezTo>
                    <a:pt x="9315" y="2409"/>
                    <a:pt x="8657" y="1401"/>
                    <a:pt x="7649" y="1182"/>
                  </a:cubicBezTo>
                  <a:lnTo>
                    <a:pt x="2609" y="42"/>
                  </a:lnTo>
                  <a:cubicBezTo>
                    <a:pt x="2475" y="14"/>
                    <a:pt x="2341" y="0"/>
                    <a:pt x="2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5203910" y="2136784"/>
              <a:ext cx="638498" cy="638525"/>
            </a:xfrm>
            <a:custGeom>
              <a:rect b="b" l="l" r="r" t="t"/>
              <a:pathLst>
                <a:path extrusionOk="0" h="23012" w="23011">
                  <a:moveTo>
                    <a:pt x="11505" y="1"/>
                  </a:moveTo>
                  <a:cubicBezTo>
                    <a:pt x="5150" y="1"/>
                    <a:pt x="0" y="5173"/>
                    <a:pt x="0" y="11506"/>
                  </a:cubicBezTo>
                  <a:cubicBezTo>
                    <a:pt x="0" y="17861"/>
                    <a:pt x="5150" y="23011"/>
                    <a:pt x="11505" y="23011"/>
                  </a:cubicBezTo>
                  <a:cubicBezTo>
                    <a:pt x="17861" y="23011"/>
                    <a:pt x="23011" y="17861"/>
                    <a:pt x="23011" y="11506"/>
                  </a:cubicBezTo>
                  <a:cubicBezTo>
                    <a:pt x="23011" y="5173"/>
                    <a:pt x="17861" y="1"/>
                    <a:pt x="11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5285377" y="2215226"/>
              <a:ext cx="484666" cy="485276"/>
            </a:xfrm>
            <a:custGeom>
              <a:rect b="b" l="l" r="r" t="t"/>
              <a:pathLst>
                <a:path extrusionOk="0" h="17489" w="17467">
                  <a:moveTo>
                    <a:pt x="8745" y="1"/>
                  </a:moveTo>
                  <a:cubicBezTo>
                    <a:pt x="3902" y="1"/>
                    <a:pt x="1" y="3923"/>
                    <a:pt x="1" y="8745"/>
                  </a:cubicBezTo>
                  <a:cubicBezTo>
                    <a:pt x="1" y="13566"/>
                    <a:pt x="3902" y="17489"/>
                    <a:pt x="8745" y="17489"/>
                  </a:cubicBezTo>
                  <a:cubicBezTo>
                    <a:pt x="13566" y="17489"/>
                    <a:pt x="17467" y="13566"/>
                    <a:pt x="17467" y="8745"/>
                  </a:cubicBezTo>
                  <a:cubicBezTo>
                    <a:pt x="17467" y="3923"/>
                    <a:pt x="13566" y="1"/>
                    <a:pt x="8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5238567" y="2172051"/>
              <a:ext cx="569184" cy="568602"/>
            </a:xfrm>
            <a:custGeom>
              <a:rect b="b" l="l" r="r" t="t"/>
              <a:pathLst>
                <a:path extrusionOk="0" fill="none" h="20492" w="20513">
                  <a:moveTo>
                    <a:pt x="20513" y="10235"/>
                  </a:moveTo>
                  <a:cubicBezTo>
                    <a:pt x="20513" y="15911"/>
                    <a:pt x="15911" y="20491"/>
                    <a:pt x="10256" y="20491"/>
                  </a:cubicBezTo>
                  <a:cubicBezTo>
                    <a:pt x="4602" y="20491"/>
                    <a:pt x="0" y="15911"/>
                    <a:pt x="0" y="10235"/>
                  </a:cubicBezTo>
                  <a:cubicBezTo>
                    <a:pt x="0" y="4581"/>
                    <a:pt x="4602" y="1"/>
                    <a:pt x="10256" y="1"/>
                  </a:cubicBezTo>
                  <a:cubicBezTo>
                    <a:pt x="15911" y="1"/>
                    <a:pt x="20513" y="4581"/>
                    <a:pt x="20513" y="10235"/>
                  </a:cubicBezTo>
                  <a:close/>
                </a:path>
              </a:pathLst>
            </a:custGeom>
            <a:noFill/>
            <a:ln cap="flat" cmpd="sng" w="7125">
              <a:solidFill>
                <a:schemeClr val="lt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5327942" y="2257791"/>
              <a:ext cx="399536" cy="400147"/>
            </a:xfrm>
            <a:custGeom>
              <a:rect b="b" l="l" r="r" t="t"/>
              <a:pathLst>
                <a:path extrusionOk="0" fill="none" h="14421" w="14399">
                  <a:moveTo>
                    <a:pt x="14399" y="7211"/>
                  </a:moveTo>
                  <a:cubicBezTo>
                    <a:pt x="14399" y="11199"/>
                    <a:pt x="11177" y="14421"/>
                    <a:pt x="7211" y="14421"/>
                  </a:cubicBezTo>
                  <a:cubicBezTo>
                    <a:pt x="3222" y="14421"/>
                    <a:pt x="1" y="11199"/>
                    <a:pt x="1" y="7211"/>
                  </a:cubicBezTo>
                  <a:cubicBezTo>
                    <a:pt x="1" y="3222"/>
                    <a:pt x="3222" y="1"/>
                    <a:pt x="7211" y="1"/>
                  </a:cubicBezTo>
                  <a:cubicBezTo>
                    <a:pt x="11177" y="1"/>
                    <a:pt x="14399" y="3222"/>
                    <a:pt x="14399" y="7211"/>
                  </a:cubicBezTo>
                  <a:close/>
                </a:path>
              </a:pathLst>
            </a:custGeom>
            <a:noFill/>
            <a:ln cap="flat" cmpd="sng" w="7125">
              <a:solidFill>
                <a:schemeClr val="lt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5445313" y="2336233"/>
              <a:ext cx="93065" cy="92455"/>
            </a:xfrm>
            <a:custGeom>
              <a:rect b="b" l="l" r="r" t="t"/>
              <a:pathLst>
                <a:path extrusionOk="0" h="3332" w="3354">
                  <a:moveTo>
                    <a:pt x="1688" y="1"/>
                  </a:moveTo>
                  <a:cubicBezTo>
                    <a:pt x="767" y="1"/>
                    <a:pt x="0" y="746"/>
                    <a:pt x="0" y="1666"/>
                  </a:cubicBezTo>
                  <a:cubicBezTo>
                    <a:pt x="0" y="2587"/>
                    <a:pt x="767" y="3332"/>
                    <a:pt x="1688" y="3332"/>
                  </a:cubicBezTo>
                  <a:cubicBezTo>
                    <a:pt x="2608" y="3332"/>
                    <a:pt x="3353" y="2587"/>
                    <a:pt x="3353" y="1666"/>
                  </a:cubicBezTo>
                  <a:cubicBezTo>
                    <a:pt x="3353" y="746"/>
                    <a:pt x="2608" y="1"/>
                    <a:pt x="1688" y="1"/>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5385712" y="2417117"/>
              <a:ext cx="57798" cy="57188"/>
            </a:xfrm>
            <a:custGeom>
              <a:rect b="b" l="l" r="r" t="t"/>
              <a:pathLst>
                <a:path extrusionOk="0" h="2061" w="2083">
                  <a:moveTo>
                    <a:pt x="1031" y="0"/>
                  </a:moveTo>
                  <a:cubicBezTo>
                    <a:pt x="461" y="0"/>
                    <a:pt x="1" y="461"/>
                    <a:pt x="1" y="1030"/>
                  </a:cubicBezTo>
                  <a:cubicBezTo>
                    <a:pt x="1" y="1600"/>
                    <a:pt x="461" y="2060"/>
                    <a:pt x="1031" y="2060"/>
                  </a:cubicBezTo>
                  <a:cubicBezTo>
                    <a:pt x="1600" y="2060"/>
                    <a:pt x="2083" y="1600"/>
                    <a:pt x="2083" y="1030"/>
                  </a:cubicBezTo>
                  <a:cubicBezTo>
                    <a:pt x="2083" y="461"/>
                    <a:pt x="1600" y="0"/>
                    <a:pt x="1031"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6001096" y="2170913"/>
              <a:ext cx="193400" cy="140125"/>
            </a:xfrm>
            <a:custGeom>
              <a:rect b="b" l="l" r="r" t="t"/>
              <a:pathLst>
                <a:path extrusionOk="0" h="5050" w="6970">
                  <a:moveTo>
                    <a:pt x="1334" y="1"/>
                  </a:moveTo>
                  <a:cubicBezTo>
                    <a:pt x="1031" y="1"/>
                    <a:pt x="733" y="210"/>
                    <a:pt x="658" y="546"/>
                  </a:cubicBezTo>
                  <a:lnTo>
                    <a:pt x="88" y="3132"/>
                  </a:lnTo>
                  <a:cubicBezTo>
                    <a:pt x="1" y="3504"/>
                    <a:pt x="220" y="3877"/>
                    <a:pt x="614" y="3965"/>
                  </a:cubicBezTo>
                  <a:lnTo>
                    <a:pt x="5479" y="5038"/>
                  </a:lnTo>
                  <a:cubicBezTo>
                    <a:pt x="5523" y="5046"/>
                    <a:pt x="5567" y="5049"/>
                    <a:pt x="5610" y="5049"/>
                  </a:cubicBezTo>
                  <a:cubicBezTo>
                    <a:pt x="5953" y="5049"/>
                    <a:pt x="6254" y="4824"/>
                    <a:pt x="6312" y="4512"/>
                  </a:cubicBezTo>
                  <a:lnTo>
                    <a:pt x="6882" y="1905"/>
                  </a:lnTo>
                  <a:cubicBezTo>
                    <a:pt x="6970" y="1554"/>
                    <a:pt x="6751" y="1159"/>
                    <a:pt x="6356" y="1094"/>
                  </a:cubicBezTo>
                  <a:lnTo>
                    <a:pt x="1491" y="20"/>
                  </a:lnTo>
                  <a:cubicBezTo>
                    <a:pt x="1439" y="7"/>
                    <a:pt x="1387" y="1"/>
                    <a:pt x="13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6014470" y="2165974"/>
              <a:ext cx="192790" cy="143538"/>
            </a:xfrm>
            <a:custGeom>
              <a:rect b="b" l="l" r="r" t="t"/>
              <a:pathLst>
                <a:path extrusionOk="0" fill="none" h="5173" w="6948">
                  <a:moveTo>
                    <a:pt x="5480" y="5107"/>
                  </a:moveTo>
                  <a:lnTo>
                    <a:pt x="593" y="4033"/>
                  </a:lnTo>
                  <a:cubicBezTo>
                    <a:pt x="220" y="3945"/>
                    <a:pt x="1" y="3573"/>
                    <a:pt x="67" y="3200"/>
                  </a:cubicBezTo>
                  <a:lnTo>
                    <a:pt x="658" y="614"/>
                  </a:lnTo>
                  <a:cubicBezTo>
                    <a:pt x="724" y="220"/>
                    <a:pt x="1119" y="1"/>
                    <a:pt x="1469" y="88"/>
                  </a:cubicBezTo>
                  <a:lnTo>
                    <a:pt x="6356" y="1162"/>
                  </a:lnTo>
                  <a:cubicBezTo>
                    <a:pt x="6729" y="1228"/>
                    <a:pt x="6948" y="1622"/>
                    <a:pt x="6860" y="1973"/>
                  </a:cubicBezTo>
                  <a:lnTo>
                    <a:pt x="6290" y="4581"/>
                  </a:lnTo>
                  <a:cubicBezTo>
                    <a:pt x="6203" y="4931"/>
                    <a:pt x="5830" y="5173"/>
                    <a:pt x="5480" y="5107"/>
                  </a:cubicBezTo>
                  <a:close/>
                </a:path>
              </a:pathLst>
            </a:custGeom>
            <a:solidFill>
              <a:schemeClr val="lt1"/>
            </a:solidFill>
            <a:ln cap="flat" cmpd="sng" w="7125">
              <a:solidFill>
                <a:schemeClr val="lt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5019639" y="1935504"/>
              <a:ext cx="23141" cy="23141"/>
            </a:xfrm>
            <a:custGeom>
              <a:rect b="b" l="l" r="r" t="t"/>
              <a:pathLst>
                <a:path extrusionOk="0" h="834" w="834">
                  <a:moveTo>
                    <a:pt x="417" y="1"/>
                  </a:moveTo>
                  <a:cubicBezTo>
                    <a:pt x="198" y="1"/>
                    <a:pt x="1" y="198"/>
                    <a:pt x="1" y="417"/>
                  </a:cubicBezTo>
                  <a:cubicBezTo>
                    <a:pt x="1" y="636"/>
                    <a:pt x="198" y="834"/>
                    <a:pt x="417" y="834"/>
                  </a:cubicBezTo>
                  <a:cubicBezTo>
                    <a:pt x="658" y="834"/>
                    <a:pt x="834" y="636"/>
                    <a:pt x="834" y="417"/>
                  </a:cubicBezTo>
                  <a:cubicBezTo>
                    <a:pt x="834" y="198"/>
                    <a:pt x="658"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5158904" y="1965915"/>
              <a:ext cx="23141" cy="23141"/>
            </a:xfrm>
            <a:custGeom>
              <a:rect b="b" l="l" r="r" t="t"/>
              <a:pathLst>
                <a:path extrusionOk="0" h="834" w="834">
                  <a:moveTo>
                    <a:pt x="417" y="1"/>
                  </a:moveTo>
                  <a:cubicBezTo>
                    <a:pt x="198" y="1"/>
                    <a:pt x="0" y="198"/>
                    <a:pt x="0" y="417"/>
                  </a:cubicBezTo>
                  <a:cubicBezTo>
                    <a:pt x="0" y="636"/>
                    <a:pt x="198" y="833"/>
                    <a:pt x="417" y="833"/>
                  </a:cubicBezTo>
                  <a:cubicBezTo>
                    <a:pt x="636" y="833"/>
                    <a:pt x="833" y="636"/>
                    <a:pt x="833" y="417"/>
                  </a:cubicBezTo>
                  <a:cubicBezTo>
                    <a:pt x="833" y="198"/>
                    <a:pt x="636"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5091394" y="1951930"/>
              <a:ext cx="23141" cy="22531"/>
            </a:xfrm>
            <a:custGeom>
              <a:rect b="b" l="l" r="r" t="t"/>
              <a:pathLst>
                <a:path extrusionOk="0" h="812" w="834">
                  <a:moveTo>
                    <a:pt x="417" y="1"/>
                  </a:moveTo>
                  <a:cubicBezTo>
                    <a:pt x="176" y="1"/>
                    <a:pt x="1" y="176"/>
                    <a:pt x="1" y="395"/>
                  </a:cubicBezTo>
                  <a:cubicBezTo>
                    <a:pt x="1" y="636"/>
                    <a:pt x="176" y="811"/>
                    <a:pt x="417" y="811"/>
                  </a:cubicBezTo>
                  <a:cubicBezTo>
                    <a:pt x="636" y="811"/>
                    <a:pt x="834" y="636"/>
                    <a:pt x="834" y="395"/>
                  </a:cubicBezTo>
                  <a:cubicBezTo>
                    <a:pt x="834" y="176"/>
                    <a:pt x="636"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4984982" y="2034618"/>
              <a:ext cx="161185" cy="161185"/>
            </a:xfrm>
            <a:custGeom>
              <a:rect b="b" l="l" r="r" t="t"/>
              <a:pathLst>
                <a:path extrusionOk="0" h="5809" w="5809">
                  <a:moveTo>
                    <a:pt x="2893" y="1"/>
                  </a:moveTo>
                  <a:cubicBezTo>
                    <a:pt x="1294" y="1"/>
                    <a:pt x="1" y="1294"/>
                    <a:pt x="1" y="2894"/>
                  </a:cubicBezTo>
                  <a:cubicBezTo>
                    <a:pt x="1" y="4494"/>
                    <a:pt x="1294" y="5808"/>
                    <a:pt x="2893" y="5808"/>
                  </a:cubicBezTo>
                  <a:cubicBezTo>
                    <a:pt x="4515" y="5808"/>
                    <a:pt x="5808" y="4494"/>
                    <a:pt x="5808" y="2894"/>
                  </a:cubicBezTo>
                  <a:cubicBezTo>
                    <a:pt x="5808" y="1294"/>
                    <a:pt x="4515" y="1"/>
                    <a:pt x="28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5579695" y="2726640"/>
              <a:ext cx="604479" cy="605062"/>
            </a:xfrm>
            <a:custGeom>
              <a:rect b="b" l="l" r="r" t="t"/>
              <a:pathLst>
                <a:path extrusionOk="0" h="21806" w="21785">
                  <a:moveTo>
                    <a:pt x="19746" y="0"/>
                  </a:moveTo>
                  <a:lnTo>
                    <a:pt x="1" y="2038"/>
                  </a:lnTo>
                  <a:lnTo>
                    <a:pt x="2017" y="21806"/>
                  </a:lnTo>
                  <a:lnTo>
                    <a:pt x="21784" y="19768"/>
                  </a:lnTo>
                  <a:lnTo>
                    <a:pt x="19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5548673" y="2707162"/>
              <a:ext cx="605090" cy="604479"/>
            </a:xfrm>
            <a:custGeom>
              <a:rect b="b" l="l" r="r" t="t"/>
              <a:pathLst>
                <a:path extrusionOk="0" h="21785" w="21807">
                  <a:moveTo>
                    <a:pt x="19768" y="1"/>
                  </a:moveTo>
                  <a:lnTo>
                    <a:pt x="1" y="2017"/>
                  </a:lnTo>
                  <a:lnTo>
                    <a:pt x="2039" y="21784"/>
                  </a:lnTo>
                  <a:lnTo>
                    <a:pt x="21806" y="19746"/>
                  </a:lnTo>
                  <a:lnTo>
                    <a:pt x="19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5607054" y="2776503"/>
              <a:ext cx="487718" cy="461552"/>
            </a:xfrm>
            <a:custGeom>
              <a:rect b="b" l="l" r="r" t="t"/>
              <a:pathLst>
                <a:path extrusionOk="0" h="16634" w="17577">
                  <a:moveTo>
                    <a:pt x="16021" y="0"/>
                  </a:moveTo>
                  <a:lnTo>
                    <a:pt x="1" y="1644"/>
                  </a:lnTo>
                  <a:lnTo>
                    <a:pt x="1557" y="16634"/>
                  </a:lnTo>
                  <a:lnTo>
                    <a:pt x="17577" y="14990"/>
                  </a:lnTo>
                  <a:lnTo>
                    <a:pt x="16021" y="0"/>
                  </a:lnTo>
                  <a:close/>
                </a:path>
              </a:pathLst>
            </a:custGeom>
            <a:solidFill>
              <a:schemeClr val="accent2"/>
            </a:solidFill>
            <a:ln cap="flat" cmpd="sng" w="712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5751174" y="2952505"/>
              <a:ext cx="73614" cy="140236"/>
            </a:xfrm>
            <a:custGeom>
              <a:rect b="b" l="l" r="r" t="t"/>
              <a:pathLst>
                <a:path extrusionOk="0" h="5054" w="2653">
                  <a:moveTo>
                    <a:pt x="1562" y="1"/>
                  </a:moveTo>
                  <a:cubicBezTo>
                    <a:pt x="1397" y="1"/>
                    <a:pt x="1227" y="29"/>
                    <a:pt x="1074" y="56"/>
                  </a:cubicBezTo>
                  <a:cubicBezTo>
                    <a:pt x="943" y="100"/>
                    <a:pt x="833" y="144"/>
                    <a:pt x="724" y="188"/>
                  </a:cubicBezTo>
                  <a:lnTo>
                    <a:pt x="549" y="276"/>
                  </a:lnTo>
                  <a:lnTo>
                    <a:pt x="417" y="429"/>
                  </a:lnTo>
                  <a:cubicBezTo>
                    <a:pt x="242" y="582"/>
                    <a:pt x="110" y="780"/>
                    <a:pt x="1" y="999"/>
                  </a:cubicBezTo>
                  <a:cubicBezTo>
                    <a:pt x="198" y="823"/>
                    <a:pt x="395" y="692"/>
                    <a:pt x="570" y="604"/>
                  </a:cubicBezTo>
                  <a:cubicBezTo>
                    <a:pt x="614" y="582"/>
                    <a:pt x="658" y="560"/>
                    <a:pt x="724" y="539"/>
                  </a:cubicBezTo>
                  <a:cubicBezTo>
                    <a:pt x="768" y="495"/>
                    <a:pt x="790" y="473"/>
                    <a:pt x="855" y="451"/>
                  </a:cubicBezTo>
                  <a:cubicBezTo>
                    <a:pt x="965" y="385"/>
                    <a:pt x="1053" y="363"/>
                    <a:pt x="1162" y="341"/>
                  </a:cubicBezTo>
                  <a:cubicBezTo>
                    <a:pt x="1289" y="303"/>
                    <a:pt x="1402" y="280"/>
                    <a:pt x="1517" y="280"/>
                  </a:cubicBezTo>
                  <a:cubicBezTo>
                    <a:pt x="1600" y="280"/>
                    <a:pt x="1684" y="292"/>
                    <a:pt x="1776" y="319"/>
                  </a:cubicBezTo>
                  <a:cubicBezTo>
                    <a:pt x="1939" y="352"/>
                    <a:pt x="2090" y="409"/>
                    <a:pt x="2238" y="481"/>
                  </a:cubicBezTo>
                  <a:lnTo>
                    <a:pt x="2238" y="481"/>
                  </a:lnTo>
                  <a:cubicBezTo>
                    <a:pt x="2057" y="786"/>
                    <a:pt x="1903" y="1095"/>
                    <a:pt x="1732" y="1437"/>
                  </a:cubicBezTo>
                  <a:cubicBezTo>
                    <a:pt x="1535" y="1788"/>
                    <a:pt x="1403" y="2204"/>
                    <a:pt x="1272" y="2577"/>
                  </a:cubicBezTo>
                  <a:cubicBezTo>
                    <a:pt x="1118" y="2993"/>
                    <a:pt x="1009" y="3409"/>
                    <a:pt x="987" y="3804"/>
                  </a:cubicBezTo>
                  <a:cubicBezTo>
                    <a:pt x="965" y="4023"/>
                    <a:pt x="1009" y="4220"/>
                    <a:pt x="1053" y="4439"/>
                  </a:cubicBezTo>
                  <a:cubicBezTo>
                    <a:pt x="1096" y="4659"/>
                    <a:pt x="1162" y="4856"/>
                    <a:pt x="1228" y="5053"/>
                  </a:cubicBezTo>
                  <a:cubicBezTo>
                    <a:pt x="1228" y="4856"/>
                    <a:pt x="1206" y="4637"/>
                    <a:pt x="1228" y="4439"/>
                  </a:cubicBezTo>
                  <a:cubicBezTo>
                    <a:pt x="1272" y="4220"/>
                    <a:pt x="1316" y="4023"/>
                    <a:pt x="1316" y="3848"/>
                  </a:cubicBezTo>
                  <a:cubicBezTo>
                    <a:pt x="1337" y="3453"/>
                    <a:pt x="1447" y="3081"/>
                    <a:pt x="1557" y="2686"/>
                  </a:cubicBezTo>
                  <a:cubicBezTo>
                    <a:pt x="1666" y="2314"/>
                    <a:pt x="1841" y="1919"/>
                    <a:pt x="1995" y="1569"/>
                  </a:cubicBezTo>
                  <a:cubicBezTo>
                    <a:pt x="2170" y="1218"/>
                    <a:pt x="2367" y="845"/>
                    <a:pt x="2587" y="517"/>
                  </a:cubicBezTo>
                  <a:lnTo>
                    <a:pt x="2652" y="385"/>
                  </a:lnTo>
                  <a:lnTo>
                    <a:pt x="2521" y="297"/>
                  </a:lnTo>
                  <a:cubicBezTo>
                    <a:pt x="2324" y="188"/>
                    <a:pt x="2083" y="78"/>
                    <a:pt x="1841" y="35"/>
                  </a:cubicBezTo>
                  <a:cubicBezTo>
                    <a:pt x="1753" y="10"/>
                    <a:pt x="165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5807724" y="2941156"/>
              <a:ext cx="82743" cy="66428"/>
            </a:xfrm>
            <a:custGeom>
              <a:rect b="b" l="l" r="r" t="t"/>
              <a:pathLst>
                <a:path extrusionOk="0" h="2394" w="2982">
                  <a:moveTo>
                    <a:pt x="1799" y="1"/>
                  </a:moveTo>
                  <a:cubicBezTo>
                    <a:pt x="1763" y="1"/>
                    <a:pt x="1726" y="2"/>
                    <a:pt x="1688" y="5"/>
                  </a:cubicBezTo>
                  <a:cubicBezTo>
                    <a:pt x="1425" y="27"/>
                    <a:pt x="1140" y="115"/>
                    <a:pt x="921" y="246"/>
                  </a:cubicBezTo>
                  <a:cubicBezTo>
                    <a:pt x="812" y="312"/>
                    <a:pt x="702" y="378"/>
                    <a:pt x="592" y="465"/>
                  </a:cubicBezTo>
                  <a:lnTo>
                    <a:pt x="286" y="706"/>
                  </a:lnTo>
                  <a:lnTo>
                    <a:pt x="1" y="991"/>
                  </a:lnTo>
                  <a:lnTo>
                    <a:pt x="395" y="991"/>
                  </a:lnTo>
                  <a:cubicBezTo>
                    <a:pt x="592" y="991"/>
                    <a:pt x="790" y="1013"/>
                    <a:pt x="987" y="1079"/>
                  </a:cubicBezTo>
                  <a:cubicBezTo>
                    <a:pt x="1140" y="1123"/>
                    <a:pt x="1316" y="1211"/>
                    <a:pt x="1447" y="1342"/>
                  </a:cubicBezTo>
                  <a:cubicBezTo>
                    <a:pt x="1579" y="1474"/>
                    <a:pt x="1666" y="1649"/>
                    <a:pt x="1710" y="1802"/>
                  </a:cubicBezTo>
                  <a:cubicBezTo>
                    <a:pt x="1776" y="1890"/>
                    <a:pt x="1798" y="1978"/>
                    <a:pt x="1820" y="2087"/>
                  </a:cubicBezTo>
                  <a:cubicBezTo>
                    <a:pt x="1864" y="2175"/>
                    <a:pt x="1864" y="2284"/>
                    <a:pt x="1885" y="2394"/>
                  </a:cubicBezTo>
                  <a:cubicBezTo>
                    <a:pt x="1973" y="2175"/>
                    <a:pt x="2017" y="1978"/>
                    <a:pt x="1995" y="1736"/>
                  </a:cubicBezTo>
                  <a:cubicBezTo>
                    <a:pt x="1973" y="1517"/>
                    <a:pt x="1820" y="1298"/>
                    <a:pt x="1666" y="1123"/>
                  </a:cubicBezTo>
                  <a:cubicBezTo>
                    <a:pt x="1491" y="969"/>
                    <a:pt x="1272" y="860"/>
                    <a:pt x="1053" y="794"/>
                  </a:cubicBezTo>
                  <a:cubicBezTo>
                    <a:pt x="949" y="773"/>
                    <a:pt x="855" y="753"/>
                    <a:pt x="757" y="737"/>
                  </a:cubicBezTo>
                  <a:lnTo>
                    <a:pt x="757" y="737"/>
                  </a:lnTo>
                  <a:lnTo>
                    <a:pt x="790" y="706"/>
                  </a:lnTo>
                  <a:cubicBezTo>
                    <a:pt x="877" y="663"/>
                    <a:pt x="943" y="575"/>
                    <a:pt x="1053" y="531"/>
                  </a:cubicBezTo>
                  <a:cubicBezTo>
                    <a:pt x="1250" y="422"/>
                    <a:pt x="1469" y="356"/>
                    <a:pt x="1688" y="334"/>
                  </a:cubicBezTo>
                  <a:cubicBezTo>
                    <a:pt x="1907" y="334"/>
                    <a:pt x="2126" y="356"/>
                    <a:pt x="2324" y="465"/>
                  </a:cubicBezTo>
                  <a:cubicBezTo>
                    <a:pt x="2543" y="531"/>
                    <a:pt x="2762" y="641"/>
                    <a:pt x="2981" y="772"/>
                  </a:cubicBezTo>
                  <a:cubicBezTo>
                    <a:pt x="2872" y="531"/>
                    <a:pt x="2696" y="334"/>
                    <a:pt x="2477" y="137"/>
                  </a:cubicBezTo>
                  <a:cubicBezTo>
                    <a:pt x="2268" y="61"/>
                    <a:pt x="2042" y="1"/>
                    <a:pt x="1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5750564" y="2925479"/>
              <a:ext cx="69951" cy="39540"/>
            </a:xfrm>
            <a:custGeom>
              <a:rect b="b" l="l" r="r" t="t"/>
              <a:pathLst>
                <a:path extrusionOk="0" h="1425" w="2521">
                  <a:moveTo>
                    <a:pt x="373" y="0"/>
                  </a:moveTo>
                  <a:cubicBezTo>
                    <a:pt x="242" y="44"/>
                    <a:pt x="110" y="110"/>
                    <a:pt x="1" y="198"/>
                  </a:cubicBezTo>
                  <a:cubicBezTo>
                    <a:pt x="132" y="220"/>
                    <a:pt x="242" y="263"/>
                    <a:pt x="373" y="307"/>
                  </a:cubicBezTo>
                  <a:lnTo>
                    <a:pt x="746" y="307"/>
                  </a:lnTo>
                  <a:cubicBezTo>
                    <a:pt x="987" y="329"/>
                    <a:pt x="1228" y="351"/>
                    <a:pt x="1447" y="439"/>
                  </a:cubicBezTo>
                  <a:cubicBezTo>
                    <a:pt x="1666" y="504"/>
                    <a:pt x="1885" y="658"/>
                    <a:pt x="2017" y="811"/>
                  </a:cubicBezTo>
                  <a:lnTo>
                    <a:pt x="2126" y="943"/>
                  </a:lnTo>
                  <a:lnTo>
                    <a:pt x="2214" y="1118"/>
                  </a:lnTo>
                  <a:lnTo>
                    <a:pt x="2280" y="1162"/>
                  </a:lnTo>
                  <a:lnTo>
                    <a:pt x="2324" y="1250"/>
                  </a:lnTo>
                  <a:cubicBezTo>
                    <a:pt x="2389" y="1315"/>
                    <a:pt x="2411" y="1359"/>
                    <a:pt x="2455" y="1425"/>
                  </a:cubicBezTo>
                  <a:cubicBezTo>
                    <a:pt x="2499" y="1359"/>
                    <a:pt x="2499" y="1293"/>
                    <a:pt x="2477" y="1206"/>
                  </a:cubicBezTo>
                  <a:cubicBezTo>
                    <a:pt x="2521" y="1118"/>
                    <a:pt x="2477" y="1074"/>
                    <a:pt x="2477" y="987"/>
                  </a:cubicBezTo>
                  <a:cubicBezTo>
                    <a:pt x="2455" y="921"/>
                    <a:pt x="2433" y="855"/>
                    <a:pt x="2411" y="789"/>
                  </a:cubicBezTo>
                  <a:lnTo>
                    <a:pt x="2258" y="636"/>
                  </a:lnTo>
                  <a:cubicBezTo>
                    <a:pt x="2083" y="417"/>
                    <a:pt x="1820" y="263"/>
                    <a:pt x="1579" y="154"/>
                  </a:cubicBezTo>
                  <a:cubicBezTo>
                    <a:pt x="1338" y="44"/>
                    <a:pt x="1053" y="22"/>
                    <a:pt x="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5792518" y="2909663"/>
              <a:ext cx="32270" cy="47448"/>
            </a:xfrm>
            <a:custGeom>
              <a:rect b="b" l="l" r="r" t="t"/>
              <a:pathLst>
                <a:path extrusionOk="0" h="1710" w="1163">
                  <a:moveTo>
                    <a:pt x="286" y="1"/>
                  </a:moveTo>
                  <a:cubicBezTo>
                    <a:pt x="220" y="1"/>
                    <a:pt x="89" y="1"/>
                    <a:pt x="1" y="23"/>
                  </a:cubicBezTo>
                  <a:cubicBezTo>
                    <a:pt x="67" y="88"/>
                    <a:pt x="132" y="154"/>
                    <a:pt x="154" y="264"/>
                  </a:cubicBezTo>
                  <a:cubicBezTo>
                    <a:pt x="242" y="286"/>
                    <a:pt x="286" y="329"/>
                    <a:pt x="373" y="373"/>
                  </a:cubicBezTo>
                  <a:cubicBezTo>
                    <a:pt x="505" y="483"/>
                    <a:pt x="614" y="592"/>
                    <a:pt x="702" y="724"/>
                  </a:cubicBezTo>
                  <a:cubicBezTo>
                    <a:pt x="790" y="877"/>
                    <a:pt x="877" y="1031"/>
                    <a:pt x="877" y="1206"/>
                  </a:cubicBezTo>
                  <a:lnTo>
                    <a:pt x="877" y="1447"/>
                  </a:lnTo>
                  <a:cubicBezTo>
                    <a:pt x="921" y="1535"/>
                    <a:pt x="943" y="1600"/>
                    <a:pt x="965" y="1710"/>
                  </a:cubicBezTo>
                  <a:cubicBezTo>
                    <a:pt x="1031" y="1644"/>
                    <a:pt x="1097" y="1535"/>
                    <a:pt x="1140" y="1447"/>
                  </a:cubicBezTo>
                  <a:cubicBezTo>
                    <a:pt x="1140" y="1337"/>
                    <a:pt x="1162" y="1250"/>
                    <a:pt x="1140" y="1140"/>
                  </a:cubicBezTo>
                  <a:cubicBezTo>
                    <a:pt x="1140" y="943"/>
                    <a:pt x="1053" y="724"/>
                    <a:pt x="943" y="570"/>
                  </a:cubicBezTo>
                  <a:cubicBezTo>
                    <a:pt x="834" y="373"/>
                    <a:pt x="702" y="242"/>
                    <a:pt x="549" y="132"/>
                  </a:cubicBezTo>
                  <a:cubicBezTo>
                    <a:pt x="461" y="66"/>
                    <a:pt x="373" y="44"/>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5770015" y="2960136"/>
              <a:ext cx="68148" cy="59019"/>
            </a:xfrm>
            <a:custGeom>
              <a:rect b="b" l="l" r="r" t="t"/>
              <a:pathLst>
                <a:path extrusionOk="0" h="2127" w="2456">
                  <a:moveTo>
                    <a:pt x="1754" y="1"/>
                  </a:moveTo>
                  <a:cubicBezTo>
                    <a:pt x="1579" y="1"/>
                    <a:pt x="1382" y="1"/>
                    <a:pt x="1184" y="66"/>
                  </a:cubicBezTo>
                  <a:cubicBezTo>
                    <a:pt x="987" y="110"/>
                    <a:pt x="834" y="176"/>
                    <a:pt x="658" y="285"/>
                  </a:cubicBezTo>
                  <a:cubicBezTo>
                    <a:pt x="505" y="395"/>
                    <a:pt x="374" y="505"/>
                    <a:pt x="220" y="636"/>
                  </a:cubicBezTo>
                  <a:cubicBezTo>
                    <a:pt x="154" y="790"/>
                    <a:pt x="67" y="965"/>
                    <a:pt x="1" y="1162"/>
                  </a:cubicBezTo>
                  <a:cubicBezTo>
                    <a:pt x="154" y="1009"/>
                    <a:pt x="286" y="921"/>
                    <a:pt x="417" y="833"/>
                  </a:cubicBezTo>
                  <a:cubicBezTo>
                    <a:pt x="527" y="724"/>
                    <a:pt x="658" y="614"/>
                    <a:pt x="790" y="527"/>
                  </a:cubicBezTo>
                  <a:cubicBezTo>
                    <a:pt x="943" y="417"/>
                    <a:pt x="1075" y="373"/>
                    <a:pt x="1228" y="329"/>
                  </a:cubicBezTo>
                  <a:cubicBezTo>
                    <a:pt x="1381" y="310"/>
                    <a:pt x="1518" y="308"/>
                    <a:pt x="1666" y="307"/>
                  </a:cubicBezTo>
                  <a:lnTo>
                    <a:pt x="1666" y="307"/>
                  </a:lnTo>
                  <a:cubicBezTo>
                    <a:pt x="1769" y="412"/>
                    <a:pt x="1870" y="535"/>
                    <a:pt x="1951" y="658"/>
                  </a:cubicBezTo>
                  <a:cubicBezTo>
                    <a:pt x="2039" y="811"/>
                    <a:pt x="2083" y="965"/>
                    <a:pt x="2127" y="1140"/>
                  </a:cubicBezTo>
                  <a:cubicBezTo>
                    <a:pt x="2149" y="1272"/>
                    <a:pt x="2127" y="1425"/>
                    <a:pt x="2061" y="1600"/>
                  </a:cubicBezTo>
                  <a:cubicBezTo>
                    <a:pt x="2061" y="1688"/>
                    <a:pt x="2039" y="1754"/>
                    <a:pt x="2017" y="1841"/>
                  </a:cubicBezTo>
                  <a:cubicBezTo>
                    <a:pt x="1973" y="1951"/>
                    <a:pt x="1951" y="2039"/>
                    <a:pt x="1930" y="2126"/>
                  </a:cubicBezTo>
                  <a:cubicBezTo>
                    <a:pt x="2083" y="1973"/>
                    <a:pt x="2236" y="1841"/>
                    <a:pt x="2346" y="1688"/>
                  </a:cubicBezTo>
                  <a:cubicBezTo>
                    <a:pt x="2412" y="1491"/>
                    <a:pt x="2455" y="1272"/>
                    <a:pt x="2412" y="1074"/>
                  </a:cubicBezTo>
                  <a:cubicBezTo>
                    <a:pt x="2390" y="855"/>
                    <a:pt x="2346" y="658"/>
                    <a:pt x="2236" y="505"/>
                  </a:cubicBezTo>
                  <a:cubicBezTo>
                    <a:pt x="2127" y="329"/>
                    <a:pt x="2017" y="176"/>
                    <a:pt x="1842" y="44"/>
                  </a:cubicBezTo>
                  <a:lnTo>
                    <a:pt x="18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5711662" y="2975397"/>
              <a:ext cx="62654" cy="114902"/>
            </a:xfrm>
            <a:custGeom>
              <a:rect b="b" l="l" r="r" t="t"/>
              <a:pathLst>
                <a:path extrusionOk="0" h="4141" w="2258">
                  <a:moveTo>
                    <a:pt x="598" y="1"/>
                  </a:moveTo>
                  <a:cubicBezTo>
                    <a:pt x="462" y="1"/>
                    <a:pt x="330" y="18"/>
                    <a:pt x="197" y="42"/>
                  </a:cubicBezTo>
                  <a:lnTo>
                    <a:pt x="0" y="64"/>
                  </a:lnTo>
                  <a:lnTo>
                    <a:pt x="88" y="261"/>
                  </a:lnTo>
                  <a:cubicBezTo>
                    <a:pt x="329" y="875"/>
                    <a:pt x="548" y="1511"/>
                    <a:pt x="723" y="2168"/>
                  </a:cubicBezTo>
                  <a:cubicBezTo>
                    <a:pt x="789" y="2497"/>
                    <a:pt x="877" y="2825"/>
                    <a:pt x="899" y="3154"/>
                  </a:cubicBezTo>
                  <a:cubicBezTo>
                    <a:pt x="899" y="3330"/>
                    <a:pt x="964" y="3483"/>
                    <a:pt x="986" y="3658"/>
                  </a:cubicBezTo>
                  <a:cubicBezTo>
                    <a:pt x="1052" y="3812"/>
                    <a:pt x="1052" y="3987"/>
                    <a:pt x="1074" y="4140"/>
                  </a:cubicBezTo>
                  <a:cubicBezTo>
                    <a:pt x="1118" y="3987"/>
                    <a:pt x="1162" y="3790"/>
                    <a:pt x="1184" y="3614"/>
                  </a:cubicBezTo>
                  <a:cubicBezTo>
                    <a:pt x="1205" y="3505"/>
                    <a:pt x="1205" y="3439"/>
                    <a:pt x="1205" y="3351"/>
                  </a:cubicBezTo>
                  <a:lnTo>
                    <a:pt x="1205" y="3220"/>
                  </a:lnTo>
                  <a:cubicBezTo>
                    <a:pt x="1205" y="3154"/>
                    <a:pt x="1184" y="3132"/>
                    <a:pt x="1184" y="3067"/>
                  </a:cubicBezTo>
                  <a:cubicBezTo>
                    <a:pt x="1162" y="2716"/>
                    <a:pt x="1074" y="2387"/>
                    <a:pt x="986" y="2058"/>
                  </a:cubicBezTo>
                  <a:cubicBezTo>
                    <a:pt x="808" y="1463"/>
                    <a:pt x="647" y="867"/>
                    <a:pt x="406" y="288"/>
                  </a:cubicBezTo>
                  <a:lnTo>
                    <a:pt x="406" y="288"/>
                  </a:lnTo>
                  <a:cubicBezTo>
                    <a:pt x="466" y="283"/>
                    <a:pt x="526" y="280"/>
                    <a:pt x="585" y="280"/>
                  </a:cubicBezTo>
                  <a:cubicBezTo>
                    <a:pt x="674" y="280"/>
                    <a:pt x="762" y="287"/>
                    <a:pt x="855" y="305"/>
                  </a:cubicBezTo>
                  <a:cubicBezTo>
                    <a:pt x="1074" y="327"/>
                    <a:pt x="1271" y="415"/>
                    <a:pt x="1425" y="546"/>
                  </a:cubicBezTo>
                  <a:lnTo>
                    <a:pt x="1534" y="656"/>
                  </a:lnTo>
                  <a:cubicBezTo>
                    <a:pt x="1556" y="700"/>
                    <a:pt x="1622" y="722"/>
                    <a:pt x="1644" y="765"/>
                  </a:cubicBezTo>
                  <a:cubicBezTo>
                    <a:pt x="1710" y="831"/>
                    <a:pt x="1731" y="853"/>
                    <a:pt x="1753" y="919"/>
                  </a:cubicBezTo>
                  <a:cubicBezTo>
                    <a:pt x="1775" y="941"/>
                    <a:pt x="1841" y="963"/>
                    <a:pt x="1863" y="1007"/>
                  </a:cubicBezTo>
                  <a:cubicBezTo>
                    <a:pt x="1994" y="1182"/>
                    <a:pt x="2148" y="1379"/>
                    <a:pt x="2257" y="1598"/>
                  </a:cubicBezTo>
                  <a:cubicBezTo>
                    <a:pt x="2257" y="1357"/>
                    <a:pt x="2192" y="1094"/>
                    <a:pt x="2082" y="875"/>
                  </a:cubicBezTo>
                  <a:lnTo>
                    <a:pt x="1994" y="722"/>
                  </a:lnTo>
                  <a:cubicBezTo>
                    <a:pt x="1973" y="656"/>
                    <a:pt x="1929" y="634"/>
                    <a:pt x="1885" y="590"/>
                  </a:cubicBezTo>
                  <a:lnTo>
                    <a:pt x="1753" y="437"/>
                  </a:lnTo>
                  <a:cubicBezTo>
                    <a:pt x="1731" y="415"/>
                    <a:pt x="1666" y="371"/>
                    <a:pt x="1622" y="327"/>
                  </a:cubicBezTo>
                  <a:cubicBezTo>
                    <a:pt x="1425" y="174"/>
                    <a:pt x="1184" y="64"/>
                    <a:pt x="943" y="42"/>
                  </a:cubicBezTo>
                  <a:cubicBezTo>
                    <a:pt x="824" y="13"/>
                    <a:pt x="710" y="1"/>
                    <a:pt x="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5650839" y="2941905"/>
              <a:ext cx="74835" cy="63264"/>
            </a:xfrm>
            <a:custGeom>
              <a:rect b="b" l="l" r="r" t="t"/>
              <a:pathLst>
                <a:path extrusionOk="0" h="2280" w="2697">
                  <a:moveTo>
                    <a:pt x="680" y="0"/>
                  </a:moveTo>
                  <a:cubicBezTo>
                    <a:pt x="439" y="66"/>
                    <a:pt x="198" y="197"/>
                    <a:pt x="1" y="373"/>
                  </a:cubicBezTo>
                  <a:cubicBezTo>
                    <a:pt x="153" y="331"/>
                    <a:pt x="315" y="316"/>
                    <a:pt x="469" y="316"/>
                  </a:cubicBezTo>
                  <a:cubicBezTo>
                    <a:pt x="558" y="316"/>
                    <a:pt x="644" y="321"/>
                    <a:pt x="724" y="329"/>
                  </a:cubicBezTo>
                  <a:cubicBezTo>
                    <a:pt x="778" y="324"/>
                    <a:pt x="831" y="321"/>
                    <a:pt x="883" y="321"/>
                  </a:cubicBezTo>
                  <a:cubicBezTo>
                    <a:pt x="1062" y="321"/>
                    <a:pt x="1228" y="353"/>
                    <a:pt x="1381" y="438"/>
                  </a:cubicBezTo>
                  <a:cubicBezTo>
                    <a:pt x="1557" y="526"/>
                    <a:pt x="1754" y="658"/>
                    <a:pt x="1885" y="855"/>
                  </a:cubicBezTo>
                  <a:cubicBezTo>
                    <a:pt x="1947" y="936"/>
                    <a:pt x="2027" y="1037"/>
                    <a:pt x="2073" y="1121"/>
                  </a:cubicBezTo>
                  <a:lnTo>
                    <a:pt x="2073" y="1121"/>
                  </a:lnTo>
                  <a:cubicBezTo>
                    <a:pt x="1974" y="1098"/>
                    <a:pt x="1875" y="1084"/>
                    <a:pt x="1776" y="1074"/>
                  </a:cubicBezTo>
                  <a:cubicBezTo>
                    <a:pt x="1557" y="1074"/>
                    <a:pt x="1316" y="1096"/>
                    <a:pt x="1096" y="1184"/>
                  </a:cubicBezTo>
                  <a:cubicBezTo>
                    <a:pt x="899" y="1271"/>
                    <a:pt x="680" y="1403"/>
                    <a:pt x="570" y="1622"/>
                  </a:cubicBezTo>
                  <a:cubicBezTo>
                    <a:pt x="461" y="1841"/>
                    <a:pt x="439" y="2060"/>
                    <a:pt x="439" y="2279"/>
                  </a:cubicBezTo>
                  <a:cubicBezTo>
                    <a:pt x="505" y="2170"/>
                    <a:pt x="549" y="2082"/>
                    <a:pt x="614" y="2016"/>
                  </a:cubicBezTo>
                  <a:cubicBezTo>
                    <a:pt x="658" y="1929"/>
                    <a:pt x="724" y="1841"/>
                    <a:pt x="790" y="1797"/>
                  </a:cubicBezTo>
                  <a:cubicBezTo>
                    <a:pt x="899" y="1644"/>
                    <a:pt x="1053" y="1512"/>
                    <a:pt x="1206" y="1468"/>
                  </a:cubicBezTo>
                  <a:cubicBezTo>
                    <a:pt x="1340" y="1401"/>
                    <a:pt x="1474" y="1373"/>
                    <a:pt x="1618" y="1373"/>
                  </a:cubicBezTo>
                  <a:cubicBezTo>
                    <a:pt x="1662" y="1373"/>
                    <a:pt x="1707" y="1376"/>
                    <a:pt x="1754" y="1381"/>
                  </a:cubicBezTo>
                  <a:cubicBezTo>
                    <a:pt x="1951" y="1403"/>
                    <a:pt x="2148" y="1425"/>
                    <a:pt x="2302" y="1512"/>
                  </a:cubicBezTo>
                  <a:lnTo>
                    <a:pt x="2696" y="1688"/>
                  </a:lnTo>
                  <a:lnTo>
                    <a:pt x="2499" y="1315"/>
                  </a:lnTo>
                  <a:lnTo>
                    <a:pt x="2324" y="964"/>
                  </a:lnTo>
                  <a:cubicBezTo>
                    <a:pt x="2258" y="855"/>
                    <a:pt x="2192" y="745"/>
                    <a:pt x="2104" y="636"/>
                  </a:cubicBezTo>
                  <a:cubicBezTo>
                    <a:pt x="1951" y="438"/>
                    <a:pt x="1732" y="263"/>
                    <a:pt x="1491" y="154"/>
                  </a:cubicBezTo>
                  <a:cubicBezTo>
                    <a:pt x="1228" y="44"/>
                    <a:pt x="965" y="0"/>
                    <a:pt x="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5717128" y="2958304"/>
              <a:ext cx="76639" cy="22531"/>
            </a:xfrm>
            <a:custGeom>
              <a:rect b="b" l="l" r="r" t="t"/>
              <a:pathLst>
                <a:path extrusionOk="0" h="812" w="2762">
                  <a:moveTo>
                    <a:pt x="1315" y="1"/>
                  </a:moveTo>
                  <a:cubicBezTo>
                    <a:pt x="1030" y="1"/>
                    <a:pt x="746" y="45"/>
                    <a:pt x="483" y="176"/>
                  </a:cubicBezTo>
                  <a:lnTo>
                    <a:pt x="307" y="286"/>
                  </a:lnTo>
                  <a:cubicBezTo>
                    <a:pt x="241" y="330"/>
                    <a:pt x="198" y="373"/>
                    <a:pt x="132" y="439"/>
                  </a:cubicBezTo>
                  <a:cubicBezTo>
                    <a:pt x="110" y="483"/>
                    <a:pt x="88" y="527"/>
                    <a:pt x="44" y="614"/>
                  </a:cubicBezTo>
                  <a:cubicBezTo>
                    <a:pt x="22" y="680"/>
                    <a:pt x="0" y="768"/>
                    <a:pt x="0" y="812"/>
                  </a:cubicBezTo>
                  <a:cubicBezTo>
                    <a:pt x="44" y="768"/>
                    <a:pt x="110" y="724"/>
                    <a:pt x="220" y="702"/>
                  </a:cubicBezTo>
                  <a:lnTo>
                    <a:pt x="307" y="658"/>
                  </a:lnTo>
                  <a:lnTo>
                    <a:pt x="373" y="614"/>
                  </a:lnTo>
                  <a:cubicBezTo>
                    <a:pt x="439" y="593"/>
                    <a:pt x="461" y="549"/>
                    <a:pt x="526" y="505"/>
                  </a:cubicBezTo>
                  <a:lnTo>
                    <a:pt x="658" y="439"/>
                  </a:lnTo>
                  <a:cubicBezTo>
                    <a:pt x="855" y="330"/>
                    <a:pt x="1074" y="264"/>
                    <a:pt x="1315" y="264"/>
                  </a:cubicBezTo>
                  <a:cubicBezTo>
                    <a:pt x="1556" y="264"/>
                    <a:pt x="1797" y="330"/>
                    <a:pt x="2017" y="395"/>
                  </a:cubicBezTo>
                  <a:cubicBezTo>
                    <a:pt x="2126" y="461"/>
                    <a:pt x="2236" y="483"/>
                    <a:pt x="2345" y="549"/>
                  </a:cubicBezTo>
                  <a:cubicBezTo>
                    <a:pt x="2499" y="549"/>
                    <a:pt x="2630" y="549"/>
                    <a:pt x="2762" y="571"/>
                  </a:cubicBezTo>
                  <a:cubicBezTo>
                    <a:pt x="2674" y="461"/>
                    <a:pt x="2586" y="351"/>
                    <a:pt x="2499" y="264"/>
                  </a:cubicBezTo>
                  <a:cubicBezTo>
                    <a:pt x="2345" y="220"/>
                    <a:pt x="2236" y="154"/>
                    <a:pt x="2104" y="132"/>
                  </a:cubicBezTo>
                  <a:cubicBezTo>
                    <a:pt x="1863" y="45"/>
                    <a:pt x="1578" y="1"/>
                    <a:pt x="1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5717738" y="2934608"/>
              <a:ext cx="44424" cy="37098"/>
            </a:xfrm>
            <a:custGeom>
              <a:rect b="b" l="l" r="r" t="t"/>
              <a:pathLst>
                <a:path extrusionOk="0" h="1337" w="1601">
                  <a:moveTo>
                    <a:pt x="1337" y="0"/>
                  </a:moveTo>
                  <a:cubicBezTo>
                    <a:pt x="1228" y="22"/>
                    <a:pt x="1140" y="22"/>
                    <a:pt x="1030" y="44"/>
                  </a:cubicBezTo>
                  <a:cubicBezTo>
                    <a:pt x="855" y="110"/>
                    <a:pt x="658" y="197"/>
                    <a:pt x="482" y="307"/>
                  </a:cubicBezTo>
                  <a:cubicBezTo>
                    <a:pt x="329" y="438"/>
                    <a:pt x="198" y="570"/>
                    <a:pt x="110" y="767"/>
                  </a:cubicBezTo>
                  <a:cubicBezTo>
                    <a:pt x="44" y="855"/>
                    <a:pt x="22" y="964"/>
                    <a:pt x="0" y="1030"/>
                  </a:cubicBezTo>
                  <a:cubicBezTo>
                    <a:pt x="0" y="1140"/>
                    <a:pt x="22" y="1227"/>
                    <a:pt x="44" y="1337"/>
                  </a:cubicBezTo>
                  <a:cubicBezTo>
                    <a:pt x="132" y="1249"/>
                    <a:pt x="198" y="1184"/>
                    <a:pt x="241" y="1118"/>
                  </a:cubicBezTo>
                  <a:cubicBezTo>
                    <a:pt x="285" y="1074"/>
                    <a:pt x="285" y="986"/>
                    <a:pt x="329" y="899"/>
                  </a:cubicBezTo>
                  <a:cubicBezTo>
                    <a:pt x="395" y="767"/>
                    <a:pt x="504" y="658"/>
                    <a:pt x="636" y="548"/>
                  </a:cubicBezTo>
                  <a:cubicBezTo>
                    <a:pt x="745" y="460"/>
                    <a:pt x="899" y="373"/>
                    <a:pt x="1074" y="351"/>
                  </a:cubicBezTo>
                  <a:cubicBezTo>
                    <a:pt x="1140" y="351"/>
                    <a:pt x="1228" y="329"/>
                    <a:pt x="1315" y="329"/>
                  </a:cubicBezTo>
                  <a:cubicBezTo>
                    <a:pt x="1403" y="263"/>
                    <a:pt x="1491" y="241"/>
                    <a:pt x="1600" y="197"/>
                  </a:cubicBezTo>
                  <a:cubicBezTo>
                    <a:pt x="1512" y="110"/>
                    <a:pt x="1403" y="88"/>
                    <a:pt x="1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5686717" y="2975952"/>
              <a:ext cx="66317" cy="53525"/>
            </a:xfrm>
            <a:custGeom>
              <a:rect b="b" l="l" r="r" t="t"/>
              <a:pathLst>
                <a:path extrusionOk="0" h="1929" w="2390">
                  <a:moveTo>
                    <a:pt x="1074" y="0"/>
                  </a:moveTo>
                  <a:lnTo>
                    <a:pt x="1031" y="44"/>
                  </a:lnTo>
                  <a:cubicBezTo>
                    <a:pt x="855" y="110"/>
                    <a:pt x="680" y="198"/>
                    <a:pt x="527" y="329"/>
                  </a:cubicBezTo>
                  <a:cubicBezTo>
                    <a:pt x="351" y="482"/>
                    <a:pt x="220" y="614"/>
                    <a:pt x="132" y="811"/>
                  </a:cubicBezTo>
                  <a:cubicBezTo>
                    <a:pt x="44" y="965"/>
                    <a:pt x="1" y="1184"/>
                    <a:pt x="1" y="1381"/>
                  </a:cubicBezTo>
                  <a:cubicBezTo>
                    <a:pt x="23" y="1600"/>
                    <a:pt x="110" y="1754"/>
                    <a:pt x="220" y="1929"/>
                  </a:cubicBezTo>
                  <a:lnTo>
                    <a:pt x="220" y="1644"/>
                  </a:lnTo>
                  <a:cubicBezTo>
                    <a:pt x="242" y="1578"/>
                    <a:pt x="242" y="1491"/>
                    <a:pt x="264" y="1403"/>
                  </a:cubicBezTo>
                  <a:cubicBezTo>
                    <a:pt x="264" y="1250"/>
                    <a:pt x="307" y="1074"/>
                    <a:pt x="373" y="943"/>
                  </a:cubicBezTo>
                  <a:cubicBezTo>
                    <a:pt x="439" y="767"/>
                    <a:pt x="549" y="658"/>
                    <a:pt x="680" y="548"/>
                  </a:cubicBezTo>
                  <a:cubicBezTo>
                    <a:pt x="799" y="449"/>
                    <a:pt x="954" y="386"/>
                    <a:pt x="1080" y="326"/>
                  </a:cubicBezTo>
                  <a:lnTo>
                    <a:pt x="1080" y="326"/>
                  </a:lnTo>
                  <a:cubicBezTo>
                    <a:pt x="1231" y="382"/>
                    <a:pt x="1350" y="427"/>
                    <a:pt x="1469" y="526"/>
                  </a:cubicBezTo>
                  <a:cubicBezTo>
                    <a:pt x="1622" y="614"/>
                    <a:pt x="1732" y="724"/>
                    <a:pt x="1842" y="855"/>
                  </a:cubicBezTo>
                  <a:cubicBezTo>
                    <a:pt x="1907" y="965"/>
                    <a:pt x="2017" y="1096"/>
                    <a:pt x="2083" y="1271"/>
                  </a:cubicBezTo>
                  <a:cubicBezTo>
                    <a:pt x="2192" y="1381"/>
                    <a:pt x="2280" y="1534"/>
                    <a:pt x="2346" y="1710"/>
                  </a:cubicBezTo>
                  <a:cubicBezTo>
                    <a:pt x="2389" y="1534"/>
                    <a:pt x="2389" y="1359"/>
                    <a:pt x="2324" y="1162"/>
                  </a:cubicBezTo>
                  <a:cubicBezTo>
                    <a:pt x="2236" y="965"/>
                    <a:pt x="2126" y="811"/>
                    <a:pt x="2017" y="658"/>
                  </a:cubicBezTo>
                  <a:cubicBezTo>
                    <a:pt x="1907" y="526"/>
                    <a:pt x="1776" y="395"/>
                    <a:pt x="1622" y="285"/>
                  </a:cubicBezTo>
                  <a:cubicBezTo>
                    <a:pt x="1447" y="176"/>
                    <a:pt x="1294" y="88"/>
                    <a:pt x="1096" y="44"/>
                  </a:cubicBezTo>
                  <a:lnTo>
                    <a:pt x="10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6027844" y="2949814"/>
              <a:ext cx="57188" cy="120424"/>
            </a:xfrm>
            <a:custGeom>
              <a:rect b="b" l="l" r="r" t="t"/>
              <a:pathLst>
                <a:path extrusionOk="0" h="4340" w="2061">
                  <a:moveTo>
                    <a:pt x="1119" y="0"/>
                  </a:moveTo>
                  <a:cubicBezTo>
                    <a:pt x="1075" y="0"/>
                    <a:pt x="1031" y="22"/>
                    <a:pt x="987" y="22"/>
                  </a:cubicBezTo>
                  <a:cubicBezTo>
                    <a:pt x="878" y="22"/>
                    <a:pt x="812" y="66"/>
                    <a:pt x="746" y="110"/>
                  </a:cubicBezTo>
                  <a:cubicBezTo>
                    <a:pt x="461" y="241"/>
                    <a:pt x="264" y="482"/>
                    <a:pt x="89" y="701"/>
                  </a:cubicBezTo>
                  <a:lnTo>
                    <a:pt x="1" y="789"/>
                  </a:lnTo>
                  <a:lnTo>
                    <a:pt x="89" y="877"/>
                  </a:lnTo>
                  <a:cubicBezTo>
                    <a:pt x="483" y="1381"/>
                    <a:pt x="878" y="1972"/>
                    <a:pt x="1206" y="2542"/>
                  </a:cubicBezTo>
                  <a:cubicBezTo>
                    <a:pt x="1360" y="2849"/>
                    <a:pt x="1513" y="3134"/>
                    <a:pt x="1645" y="3441"/>
                  </a:cubicBezTo>
                  <a:cubicBezTo>
                    <a:pt x="1667" y="3616"/>
                    <a:pt x="1798" y="3726"/>
                    <a:pt x="1864" y="3879"/>
                  </a:cubicBezTo>
                  <a:cubicBezTo>
                    <a:pt x="1908" y="4010"/>
                    <a:pt x="1995" y="4186"/>
                    <a:pt x="2061" y="4339"/>
                  </a:cubicBezTo>
                  <a:cubicBezTo>
                    <a:pt x="2061" y="4186"/>
                    <a:pt x="2061" y="3989"/>
                    <a:pt x="2017" y="3835"/>
                  </a:cubicBezTo>
                  <a:cubicBezTo>
                    <a:pt x="1995" y="3747"/>
                    <a:pt x="1995" y="3660"/>
                    <a:pt x="1973" y="3572"/>
                  </a:cubicBezTo>
                  <a:cubicBezTo>
                    <a:pt x="1973" y="3528"/>
                    <a:pt x="1951" y="3506"/>
                    <a:pt x="1951" y="3441"/>
                  </a:cubicBezTo>
                  <a:cubicBezTo>
                    <a:pt x="1908" y="3419"/>
                    <a:pt x="1908" y="3375"/>
                    <a:pt x="1886" y="3331"/>
                  </a:cubicBezTo>
                  <a:cubicBezTo>
                    <a:pt x="1754" y="3002"/>
                    <a:pt x="1579" y="2717"/>
                    <a:pt x="1425" y="2411"/>
                  </a:cubicBezTo>
                  <a:cubicBezTo>
                    <a:pt x="1118" y="1836"/>
                    <a:pt x="752" y="1319"/>
                    <a:pt x="347" y="806"/>
                  </a:cubicBezTo>
                  <a:lnTo>
                    <a:pt x="347" y="806"/>
                  </a:lnTo>
                  <a:cubicBezTo>
                    <a:pt x="501" y="636"/>
                    <a:pt x="670" y="465"/>
                    <a:pt x="856" y="373"/>
                  </a:cubicBezTo>
                  <a:cubicBezTo>
                    <a:pt x="899" y="351"/>
                    <a:pt x="965" y="329"/>
                    <a:pt x="1009" y="329"/>
                  </a:cubicBezTo>
                  <a:lnTo>
                    <a:pt x="1097" y="329"/>
                  </a:lnTo>
                  <a:cubicBezTo>
                    <a:pt x="1119" y="307"/>
                    <a:pt x="1162" y="307"/>
                    <a:pt x="1184" y="307"/>
                  </a:cubicBezTo>
                  <a:cubicBezTo>
                    <a:pt x="1213" y="296"/>
                    <a:pt x="1242" y="290"/>
                    <a:pt x="1273" y="290"/>
                  </a:cubicBezTo>
                  <a:cubicBezTo>
                    <a:pt x="1360" y="290"/>
                    <a:pt x="1454" y="335"/>
                    <a:pt x="1535" y="416"/>
                  </a:cubicBezTo>
                  <a:cubicBezTo>
                    <a:pt x="1513" y="263"/>
                    <a:pt x="1404" y="110"/>
                    <a:pt x="1250" y="22"/>
                  </a:cubicBezTo>
                  <a:cubicBezTo>
                    <a:pt x="1206" y="22"/>
                    <a:pt x="1184"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5961583" y="2945402"/>
              <a:ext cx="82105" cy="65234"/>
            </a:xfrm>
            <a:custGeom>
              <a:rect b="b" l="l" r="r" t="t"/>
              <a:pathLst>
                <a:path extrusionOk="0" h="2351" w="2959">
                  <a:moveTo>
                    <a:pt x="1136" y="0"/>
                  </a:moveTo>
                  <a:cubicBezTo>
                    <a:pt x="944" y="0"/>
                    <a:pt x="762" y="47"/>
                    <a:pt x="592" y="93"/>
                  </a:cubicBezTo>
                  <a:cubicBezTo>
                    <a:pt x="329" y="203"/>
                    <a:pt x="154" y="400"/>
                    <a:pt x="0" y="619"/>
                  </a:cubicBezTo>
                  <a:cubicBezTo>
                    <a:pt x="219" y="510"/>
                    <a:pt x="482" y="422"/>
                    <a:pt x="658" y="378"/>
                  </a:cubicBezTo>
                  <a:cubicBezTo>
                    <a:pt x="804" y="320"/>
                    <a:pt x="950" y="300"/>
                    <a:pt x="1096" y="300"/>
                  </a:cubicBezTo>
                  <a:cubicBezTo>
                    <a:pt x="1169" y="300"/>
                    <a:pt x="1242" y="305"/>
                    <a:pt x="1315" y="312"/>
                  </a:cubicBezTo>
                  <a:cubicBezTo>
                    <a:pt x="1534" y="378"/>
                    <a:pt x="1732" y="466"/>
                    <a:pt x="1929" y="597"/>
                  </a:cubicBezTo>
                  <a:cubicBezTo>
                    <a:pt x="2034" y="639"/>
                    <a:pt x="2099" y="722"/>
                    <a:pt x="2181" y="806"/>
                  </a:cubicBezTo>
                  <a:lnTo>
                    <a:pt x="2181" y="806"/>
                  </a:lnTo>
                  <a:cubicBezTo>
                    <a:pt x="2097" y="811"/>
                    <a:pt x="2013" y="822"/>
                    <a:pt x="1929" y="838"/>
                  </a:cubicBezTo>
                  <a:cubicBezTo>
                    <a:pt x="1710" y="860"/>
                    <a:pt x="1490" y="970"/>
                    <a:pt x="1293" y="1123"/>
                  </a:cubicBezTo>
                  <a:cubicBezTo>
                    <a:pt x="1118" y="1255"/>
                    <a:pt x="964" y="1474"/>
                    <a:pt x="899" y="1693"/>
                  </a:cubicBezTo>
                  <a:cubicBezTo>
                    <a:pt x="877" y="1912"/>
                    <a:pt x="899" y="2131"/>
                    <a:pt x="964" y="2351"/>
                  </a:cubicBezTo>
                  <a:cubicBezTo>
                    <a:pt x="986" y="2241"/>
                    <a:pt x="1008" y="2153"/>
                    <a:pt x="1052" y="2044"/>
                  </a:cubicBezTo>
                  <a:cubicBezTo>
                    <a:pt x="1096" y="1934"/>
                    <a:pt x="1118" y="1846"/>
                    <a:pt x="1184" y="1781"/>
                  </a:cubicBezTo>
                  <a:cubicBezTo>
                    <a:pt x="1249" y="1605"/>
                    <a:pt x="1359" y="1452"/>
                    <a:pt x="1490" y="1342"/>
                  </a:cubicBezTo>
                  <a:cubicBezTo>
                    <a:pt x="1622" y="1233"/>
                    <a:pt x="1797" y="1145"/>
                    <a:pt x="1973" y="1123"/>
                  </a:cubicBezTo>
                  <a:cubicBezTo>
                    <a:pt x="2117" y="1091"/>
                    <a:pt x="2261" y="1071"/>
                    <a:pt x="2406" y="1071"/>
                  </a:cubicBezTo>
                  <a:cubicBezTo>
                    <a:pt x="2459" y="1071"/>
                    <a:pt x="2511" y="1074"/>
                    <a:pt x="2564" y="1079"/>
                  </a:cubicBezTo>
                  <a:lnTo>
                    <a:pt x="2959" y="1145"/>
                  </a:lnTo>
                  <a:lnTo>
                    <a:pt x="2696" y="838"/>
                  </a:lnTo>
                  <a:lnTo>
                    <a:pt x="2411" y="575"/>
                  </a:lnTo>
                  <a:cubicBezTo>
                    <a:pt x="2301" y="488"/>
                    <a:pt x="2214" y="400"/>
                    <a:pt x="2126" y="312"/>
                  </a:cubicBezTo>
                  <a:cubicBezTo>
                    <a:pt x="1907" y="181"/>
                    <a:pt x="1644" y="71"/>
                    <a:pt x="1381" y="28"/>
                  </a:cubicBezTo>
                  <a:cubicBezTo>
                    <a:pt x="1297" y="8"/>
                    <a:pt x="1216" y="0"/>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6030286" y="2920346"/>
              <a:ext cx="34684" cy="53192"/>
            </a:xfrm>
            <a:custGeom>
              <a:rect b="b" l="l" r="r" t="t"/>
              <a:pathLst>
                <a:path extrusionOk="0" h="1917" w="1250">
                  <a:moveTo>
                    <a:pt x="1142" y="0"/>
                  </a:moveTo>
                  <a:cubicBezTo>
                    <a:pt x="1072" y="0"/>
                    <a:pt x="1009" y="10"/>
                    <a:pt x="965" y="10"/>
                  </a:cubicBezTo>
                  <a:cubicBezTo>
                    <a:pt x="877" y="76"/>
                    <a:pt x="790" y="164"/>
                    <a:pt x="702" y="207"/>
                  </a:cubicBezTo>
                  <a:cubicBezTo>
                    <a:pt x="549" y="339"/>
                    <a:pt x="373" y="492"/>
                    <a:pt x="264" y="668"/>
                  </a:cubicBezTo>
                  <a:cubicBezTo>
                    <a:pt x="154" y="865"/>
                    <a:pt x="44" y="1062"/>
                    <a:pt x="23" y="1281"/>
                  </a:cubicBezTo>
                  <a:cubicBezTo>
                    <a:pt x="1" y="1391"/>
                    <a:pt x="1" y="1500"/>
                    <a:pt x="1" y="1610"/>
                  </a:cubicBezTo>
                  <a:cubicBezTo>
                    <a:pt x="23" y="1719"/>
                    <a:pt x="88" y="1829"/>
                    <a:pt x="132" y="1917"/>
                  </a:cubicBezTo>
                  <a:cubicBezTo>
                    <a:pt x="198" y="1807"/>
                    <a:pt x="220" y="1698"/>
                    <a:pt x="264" y="1610"/>
                  </a:cubicBezTo>
                  <a:cubicBezTo>
                    <a:pt x="264" y="1522"/>
                    <a:pt x="264" y="1413"/>
                    <a:pt x="307" y="1325"/>
                  </a:cubicBezTo>
                  <a:cubicBezTo>
                    <a:pt x="329" y="1172"/>
                    <a:pt x="373" y="996"/>
                    <a:pt x="483" y="843"/>
                  </a:cubicBezTo>
                  <a:cubicBezTo>
                    <a:pt x="570" y="668"/>
                    <a:pt x="702" y="536"/>
                    <a:pt x="855" y="426"/>
                  </a:cubicBezTo>
                  <a:cubicBezTo>
                    <a:pt x="899" y="361"/>
                    <a:pt x="987" y="317"/>
                    <a:pt x="1074" y="251"/>
                  </a:cubicBezTo>
                  <a:cubicBezTo>
                    <a:pt x="1118" y="185"/>
                    <a:pt x="1184" y="98"/>
                    <a:pt x="1250" y="10"/>
                  </a:cubicBezTo>
                  <a:cubicBezTo>
                    <a:pt x="1213" y="3"/>
                    <a:pt x="1177" y="0"/>
                    <a:pt x="1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6012056" y="2970485"/>
              <a:ext cx="66899" cy="56577"/>
            </a:xfrm>
            <a:custGeom>
              <a:rect b="b" l="l" r="r" t="t"/>
              <a:pathLst>
                <a:path extrusionOk="0" h="2039" w="2411">
                  <a:moveTo>
                    <a:pt x="701" y="0"/>
                  </a:moveTo>
                  <a:lnTo>
                    <a:pt x="680" y="22"/>
                  </a:lnTo>
                  <a:cubicBezTo>
                    <a:pt x="526" y="132"/>
                    <a:pt x="373" y="263"/>
                    <a:pt x="263" y="438"/>
                  </a:cubicBezTo>
                  <a:cubicBezTo>
                    <a:pt x="154" y="592"/>
                    <a:pt x="44" y="789"/>
                    <a:pt x="22" y="986"/>
                  </a:cubicBezTo>
                  <a:cubicBezTo>
                    <a:pt x="0" y="1162"/>
                    <a:pt x="0" y="1381"/>
                    <a:pt x="44" y="1578"/>
                  </a:cubicBezTo>
                  <a:cubicBezTo>
                    <a:pt x="132" y="1775"/>
                    <a:pt x="263" y="1907"/>
                    <a:pt x="417" y="2038"/>
                  </a:cubicBezTo>
                  <a:cubicBezTo>
                    <a:pt x="417" y="1929"/>
                    <a:pt x="373" y="1863"/>
                    <a:pt x="351" y="1775"/>
                  </a:cubicBezTo>
                  <a:cubicBezTo>
                    <a:pt x="351" y="1666"/>
                    <a:pt x="329" y="1578"/>
                    <a:pt x="329" y="1490"/>
                  </a:cubicBezTo>
                  <a:cubicBezTo>
                    <a:pt x="263" y="1337"/>
                    <a:pt x="263" y="1162"/>
                    <a:pt x="307" y="1008"/>
                  </a:cubicBezTo>
                  <a:cubicBezTo>
                    <a:pt x="329" y="877"/>
                    <a:pt x="373" y="701"/>
                    <a:pt x="482" y="570"/>
                  </a:cubicBezTo>
                  <a:cubicBezTo>
                    <a:pt x="575" y="440"/>
                    <a:pt x="667" y="326"/>
                    <a:pt x="786" y="241"/>
                  </a:cubicBezTo>
                  <a:lnTo>
                    <a:pt x="786" y="241"/>
                  </a:lnTo>
                  <a:cubicBezTo>
                    <a:pt x="915" y="243"/>
                    <a:pt x="1081" y="266"/>
                    <a:pt x="1227" y="329"/>
                  </a:cubicBezTo>
                  <a:cubicBezTo>
                    <a:pt x="1403" y="373"/>
                    <a:pt x="1534" y="438"/>
                    <a:pt x="1666" y="548"/>
                  </a:cubicBezTo>
                  <a:cubicBezTo>
                    <a:pt x="1797" y="614"/>
                    <a:pt x="1907" y="723"/>
                    <a:pt x="2016" y="877"/>
                  </a:cubicBezTo>
                  <a:cubicBezTo>
                    <a:pt x="2170" y="986"/>
                    <a:pt x="2279" y="1096"/>
                    <a:pt x="2411" y="1227"/>
                  </a:cubicBezTo>
                  <a:cubicBezTo>
                    <a:pt x="2389" y="1030"/>
                    <a:pt x="2323" y="877"/>
                    <a:pt x="2214" y="745"/>
                  </a:cubicBezTo>
                  <a:cubicBezTo>
                    <a:pt x="2104" y="614"/>
                    <a:pt x="1973" y="482"/>
                    <a:pt x="1797" y="373"/>
                  </a:cubicBezTo>
                  <a:cubicBezTo>
                    <a:pt x="1666" y="241"/>
                    <a:pt x="1512" y="154"/>
                    <a:pt x="1315" y="88"/>
                  </a:cubicBezTo>
                  <a:cubicBezTo>
                    <a:pt x="1140" y="22"/>
                    <a:pt x="964"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5638686" y="3067768"/>
              <a:ext cx="443322" cy="60850"/>
            </a:xfrm>
            <a:custGeom>
              <a:rect b="b" l="l" r="r" t="t"/>
              <a:pathLst>
                <a:path extrusionOk="0" h="2193" w="15977">
                  <a:moveTo>
                    <a:pt x="15976" y="1"/>
                  </a:moveTo>
                  <a:lnTo>
                    <a:pt x="9632" y="871"/>
                  </a:lnTo>
                  <a:lnTo>
                    <a:pt x="9632" y="871"/>
                  </a:lnTo>
                  <a:cubicBezTo>
                    <a:pt x="8731" y="794"/>
                    <a:pt x="7746" y="638"/>
                    <a:pt x="6684" y="373"/>
                  </a:cubicBezTo>
                  <a:cubicBezTo>
                    <a:pt x="5983" y="220"/>
                    <a:pt x="5326" y="110"/>
                    <a:pt x="4734" y="44"/>
                  </a:cubicBezTo>
                  <a:cubicBezTo>
                    <a:pt x="4468" y="21"/>
                    <a:pt x="4217" y="11"/>
                    <a:pt x="3979" y="11"/>
                  </a:cubicBezTo>
                  <a:cubicBezTo>
                    <a:pt x="594" y="11"/>
                    <a:pt x="0" y="2192"/>
                    <a:pt x="0" y="2192"/>
                  </a:cubicBezTo>
                  <a:lnTo>
                    <a:pt x="9632" y="871"/>
                  </a:lnTo>
                  <a:lnTo>
                    <a:pt x="9632" y="871"/>
                  </a:lnTo>
                  <a:cubicBezTo>
                    <a:pt x="10127" y="913"/>
                    <a:pt x="10597" y="932"/>
                    <a:pt x="11041" y="932"/>
                  </a:cubicBezTo>
                  <a:cubicBezTo>
                    <a:pt x="14181" y="932"/>
                    <a:pt x="15976" y="1"/>
                    <a:pt x="15976" y="1"/>
                  </a:cubicBezTo>
                  <a:close/>
                </a:path>
              </a:pathLst>
            </a:custGeom>
            <a:solidFill>
              <a:srgbClr val="B5CF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5638686" y="3059250"/>
              <a:ext cx="443322" cy="69369"/>
            </a:xfrm>
            <a:custGeom>
              <a:rect b="b" l="l" r="r" t="t"/>
              <a:pathLst>
                <a:path extrusionOk="0" fill="none" h="2500" w="15977">
                  <a:moveTo>
                    <a:pt x="0" y="2499"/>
                  </a:moveTo>
                  <a:cubicBezTo>
                    <a:pt x="0" y="2499"/>
                    <a:pt x="680" y="1"/>
                    <a:pt x="4734" y="351"/>
                  </a:cubicBezTo>
                  <a:cubicBezTo>
                    <a:pt x="5326" y="417"/>
                    <a:pt x="5983" y="527"/>
                    <a:pt x="6684" y="680"/>
                  </a:cubicBezTo>
                  <a:cubicBezTo>
                    <a:pt x="12470" y="2126"/>
                    <a:pt x="15976" y="308"/>
                    <a:pt x="15976" y="308"/>
                  </a:cubicBezTo>
                </a:path>
              </a:pathLst>
            </a:custGeom>
            <a:solidFill>
              <a:schemeClr val="dk1"/>
            </a:solidFill>
            <a:ln cap="flat" cmpd="sng" w="7675">
              <a:solidFill>
                <a:schemeClr val="dk1"/>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6"/>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3"/>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Whitebox Testing </a:t>
            </a:r>
            <a:endParaRPr/>
          </a:p>
        </p:txBody>
      </p:sp>
      <p:sp>
        <p:nvSpPr>
          <p:cNvPr id="733" name="Google Shape;733;p23"/>
          <p:cNvSpPr txBox="1"/>
          <p:nvPr/>
        </p:nvSpPr>
        <p:spPr>
          <a:xfrm>
            <a:off x="753350" y="1381900"/>
            <a:ext cx="9182400" cy="5470200"/>
          </a:xfrm>
          <a:prstGeom prst="rect">
            <a:avLst/>
          </a:prstGeom>
          <a:noFill/>
          <a:ln>
            <a:noFill/>
          </a:ln>
        </p:spPr>
        <p:txBody>
          <a:bodyPr anchorCtr="0" anchor="t" bIns="116050" lIns="116050" spcFirstLastPara="1" rIns="0" wrap="square" tIns="116050">
            <a:noAutofit/>
          </a:bodyPr>
          <a:lstStyle/>
          <a:p>
            <a:pPr indent="0" lvl="0" marL="0" rtl="0" algn="l">
              <a:spcBef>
                <a:spcPts val="0"/>
              </a:spcBef>
              <a:spcAft>
                <a:spcPts val="0"/>
              </a:spcAft>
              <a:buNone/>
            </a:pPr>
            <a:r>
              <a:rPr lang="en" sz="2200">
                <a:solidFill>
                  <a:srgbClr val="374151"/>
                </a:solidFill>
                <a:highlight>
                  <a:srgbClr val="F7F7F8"/>
                </a:highlight>
                <a:latin typeface="Kodchasan"/>
                <a:ea typeface="Kodchasan"/>
                <a:cs typeface="Kodchasan"/>
                <a:sym typeface="Kodchasan"/>
              </a:rPr>
              <a:t>Whitebox testing adalah metode pengujian perangkat lunak yang dilakukan dengan memeriksa dan menganalisis struktur internal kode sumber.</a:t>
            </a:r>
            <a:endParaRPr sz="2200">
              <a:solidFill>
                <a:srgbClr val="374151"/>
              </a:solidFill>
              <a:highlight>
                <a:srgbClr val="F7F7F8"/>
              </a:highlight>
              <a:latin typeface="Kodchasan"/>
              <a:ea typeface="Kodchasan"/>
              <a:cs typeface="Kodchasan"/>
              <a:sym typeface="Kodchasan"/>
            </a:endParaRPr>
          </a:p>
          <a:p>
            <a:pPr indent="0" lvl="0" marL="0" rtl="0" algn="l">
              <a:spcBef>
                <a:spcPts val="0"/>
              </a:spcBef>
              <a:spcAft>
                <a:spcPts val="0"/>
              </a:spcAft>
              <a:buNone/>
            </a:pPr>
            <a:r>
              <a:t/>
            </a:r>
            <a:endParaRPr sz="2200">
              <a:solidFill>
                <a:srgbClr val="374151"/>
              </a:solidFill>
              <a:highlight>
                <a:srgbClr val="F7F7F8"/>
              </a:highlight>
              <a:latin typeface="Kodchasan"/>
              <a:ea typeface="Kodchasan"/>
              <a:cs typeface="Kodchasan"/>
              <a:sym typeface="Kodchasan"/>
            </a:endParaRPr>
          </a:p>
          <a:p>
            <a:pPr indent="0" lvl="0" marL="0" rtl="0" algn="l">
              <a:spcBef>
                <a:spcPts val="0"/>
              </a:spcBef>
              <a:spcAft>
                <a:spcPts val="0"/>
              </a:spcAft>
              <a:buNone/>
            </a:pPr>
            <a:r>
              <a:rPr lang="en" sz="2000">
                <a:solidFill>
                  <a:srgbClr val="374151"/>
                </a:solidFill>
                <a:highlight>
                  <a:srgbClr val="F7F7F8"/>
                </a:highlight>
                <a:latin typeface="Kodchasan"/>
                <a:ea typeface="Kodchasan"/>
                <a:cs typeface="Kodchasan"/>
                <a:sym typeface="Kodchasan"/>
              </a:rPr>
              <a:t>Tujuan utama dari whitebox testing adalah untuk memastikan bahwa semua jalur logika dalam kode telah diuji dan bahwa perangkat lunak berfungsi dengan benar dari segi logika dan aliran kontrol.</a:t>
            </a:r>
            <a:endParaRPr sz="2000">
              <a:solidFill>
                <a:srgbClr val="374151"/>
              </a:solidFill>
              <a:highlight>
                <a:srgbClr val="F7F7F8"/>
              </a:highlight>
              <a:latin typeface="Kodchasan"/>
              <a:ea typeface="Kodchasan"/>
              <a:cs typeface="Kodchasan"/>
              <a:sym typeface="Kodchasan"/>
            </a:endParaRPr>
          </a:p>
          <a:p>
            <a:pPr indent="0" lvl="0" marL="0" rtl="0" algn="l">
              <a:spcBef>
                <a:spcPts val="0"/>
              </a:spcBef>
              <a:spcAft>
                <a:spcPts val="0"/>
              </a:spcAft>
              <a:buNone/>
            </a:pPr>
            <a:r>
              <a:t/>
            </a:r>
            <a:endParaRPr sz="1500">
              <a:solidFill>
                <a:schemeClr val="dk1"/>
              </a:solidFill>
              <a:latin typeface="Kodchasan Medium"/>
              <a:ea typeface="Kodchasan Medium"/>
              <a:cs typeface="Kodchasan Medium"/>
              <a:sym typeface="Kodchasan Medium"/>
            </a:endParaRPr>
          </a:p>
          <a:p>
            <a:pPr indent="0" lvl="0" marL="0" rtl="0" algn="l">
              <a:spcBef>
                <a:spcPts val="0"/>
              </a:spcBef>
              <a:spcAft>
                <a:spcPts val="0"/>
              </a:spcAft>
              <a:buNone/>
            </a:pPr>
            <a:r>
              <a:rPr lang="en" sz="2100">
                <a:solidFill>
                  <a:srgbClr val="374151"/>
                </a:solidFill>
                <a:highlight>
                  <a:srgbClr val="F7F7F8"/>
                </a:highlight>
                <a:latin typeface="Kodchasan"/>
                <a:ea typeface="Kodchasan"/>
                <a:cs typeface="Kodchasan"/>
                <a:sym typeface="Kodchasan"/>
              </a:rPr>
              <a:t>Manfaat dari whitebox testing sangat signifikan, termasuk peningkatan kualitas perangkat lunak dengan memastikan bahwa semua jalur eksekusi teruji, peningkatan keamanan dengan mengidentifikasi kerentanan yang mungkin terkait dengan kode sumber, serta validasi desain perangkat lunak untuk memastikan kepatuhan terhadap spesifikasi dan persyaratan yang telah ditetapkan. Dengan demikian, whitebox testing merupakan alat penting dalam pengembangan perangkat lunak untuk memastikan kualitas, keamanan, dan kinerja yang optimal.</a:t>
            </a:r>
            <a:endParaRPr sz="2400">
              <a:solidFill>
                <a:schemeClr val="dk1"/>
              </a:solidFill>
              <a:latin typeface="Kodchasan Medium"/>
              <a:ea typeface="Kodchasan Medium"/>
              <a:cs typeface="Kodchasan Medium"/>
              <a:sym typeface="Kodchasa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4"/>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Unit Testing </a:t>
            </a:r>
            <a:endParaRPr sz="4000"/>
          </a:p>
        </p:txBody>
      </p:sp>
      <p:sp>
        <p:nvSpPr>
          <p:cNvPr id="739" name="Google Shape;739;p24"/>
          <p:cNvSpPr txBox="1"/>
          <p:nvPr/>
        </p:nvSpPr>
        <p:spPr>
          <a:xfrm>
            <a:off x="753350" y="1343975"/>
            <a:ext cx="9424500" cy="54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374151"/>
                </a:solidFill>
                <a:highlight>
                  <a:srgbClr val="F7F7F8"/>
                </a:highlight>
                <a:latin typeface="Kodchasan"/>
                <a:ea typeface="Kodchasan"/>
                <a:cs typeface="Kodchasan"/>
                <a:sym typeface="Kodchasan"/>
              </a:rPr>
              <a:t>Unit test adalah metode pengujian perangkat lunak yang berfokus pada pengujian komponen terkecil, seperti fungsi, metode, atau kelas, secara terisolasi. Tujuannya adalah memeriksa apakah unit kode berperilaku sesuai dengan spesifikasi yang telah ditetapkan.</a:t>
            </a:r>
            <a:endParaRPr sz="2200">
              <a:solidFill>
                <a:srgbClr val="374151"/>
              </a:solidFill>
              <a:highlight>
                <a:srgbClr val="F7F7F8"/>
              </a:highlight>
              <a:latin typeface="Kodchasan"/>
              <a:ea typeface="Kodchasan"/>
              <a:cs typeface="Kodchasan"/>
              <a:sym typeface="Kodchasan"/>
            </a:endParaRPr>
          </a:p>
          <a:p>
            <a:pPr indent="0" lvl="0" marL="0" rtl="0" algn="l">
              <a:spcBef>
                <a:spcPts val="0"/>
              </a:spcBef>
              <a:spcAft>
                <a:spcPts val="0"/>
              </a:spcAft>
              <a:buNone/>
            </a:pPr>
            <a:r>
              <a:t/>
            </a:r>
            <a:endParaRPr sz="2200">
              <a:solidFill>
                <a:srgbClr val="374151"/>
              </a:solidFill>
              <a:highlight>
                <a:srgbClr val="F7F7F8"/>
              </a:highlight>
              <a:latin typeface="Kodchasan"/>
              <a:ea typeface="Kodchasan"/>
              <a:cs typeface="Kodchasan"/>
              <a:sym typeface="Kodchasan"/>
            </a:endParaRPr>
          </a:p>
          <a:p>
            <a:pPr indent="0" lvl="0" marL="0" rtl="0" algn="l">
              <a:lnSpc>
                <a:spcPct val="115000"/>
              </a:lnSpc>
              <a:spcBef>
                <a:spcPts val="1500"/>
              </a:spcBef>
              <a:spcAft>
                <a:spcPts val="0"/>
              </a:spcAft>
              <a:buNone/>
            </a:pPr>
            <a:r>
              <a:rPr lang="en" sz="2200">
                <a:solidFill>
                  <a:srgbClr val="374151"/>
                </a:solidFill>
                <a:highlight>
                  <a:srgbClr val="F7F7F8"/>
                </a:highlight>
                <a:latin typeface="Kodchasan"/>
                <a:ea typeface="Kodchasan"/>
                <a:cs typeface="Kodchasan"/>
                <a:sym typeface="Kodchasan"/>
              </a:rPr>
              <a:t>Tujuan unit test adalah:</a:t>
            </a:r>
            <a:endParaRPr sz="2200">
              <a:solidFill>
                <a:srgbClr val="374151"/>
              </a:solidFill>
              <a:highlight>
                <a:srgbClr val="F7F7F8"/>
              </a:highlight>
              <a:latin typeface="Kodchasan"/>
              <a:ea typeface="Kodchasan"/>
              <a:cs typeface="Kodchasan"/>
              <a:sym typeface="Kodchasan"/>
            </a:endParaRPr>
          </a:p>
          <a:p>
            <a:pPr indent="-228600" lvl="0" marL="457200" rtl="0" algn="l">
              <a:lnSpc>
                <a:spcPct val="115000"/>
              </a:lnSpc>
              <a:spcBef>
                <a:spcPts val="1500"/>
              </a:spcBef>
              <a:spcAft>
                <a:spcPts val="0"/>
              </a:spcAft>
              <a:buClr>
                <a:srgbClr val="374151"/>
              </a:buClr>
              <a:buSzPts val="2200"/>
              <a:buFont typeface="Kodchasan"/>
              <a:buNone/>
            </a:pPr>
            <a:r>
              <a:rPr lang="en" sz="2200">
                <a:solidFill>
                  <a:srgbClr val="374151"/>
                </a:solidFill>
                <a:highlight>
                  <a:srgbClr val="F7F7F8"/>
                </a:highlight>
                <a:latin typeface="Kodchasan"/>
                <a:ea typeface="Kodchasan"/>
                <a:cs typeface="Kodchasan"/>
                <a:sym typeface="Kodchasan"/>
              </a:rPr>
              <a:t>- Memastikan kebenaran fungsionalitas unit: Unit test     bertujuan untuk memastikan bahwa setiap unit kode berfungsi sesuai dengan ekspektasi dan spesifikasi yang telah ditentukan.</a:t>
            </a:r>
            <a:endParaRPr sz="2200">
              <a:solidFill>
                <a:srgbClr val="374151"/>
              </a:solidFill>
              <a:highlight>
                <a:srgbClr val="F7F7F8"/>
              </a:highlight>
              <a:latin typeface="Kodchasan"/>
              <a:ea typeface="Kodchasan"/>
              <a:cs typeface="Kodchasan"/>
              <a:sym typeface="Kodchasan"/>
            </a:endParaRPr>
          </a:p>
          <a:p>
            <a:pPr indent="-228600" lvl="0" marL="457200" rtl="0" algn="l">
              <a:lnSpc>
                <a:spcPct val="115000"/>
              </a:lnSpc>
              <a:spcBef>
                <a:spcPts val="0"/>
              </a:spcBef>
              <a:spcAft>
                <a:spcPts val="0"/>
              </a:spcAft>
              <a:buClr>
                <a:srgbClr val="374151"/>
              </a:buClr>
              <a:buSzPts val="2200"/>
              <a:buFont typeface="Kodchasan"/>
              <a:buNone/>
            </a:pPr>
            <a:r>
              <a:rPr lang="en" sz="2200">
                <a:solidFill>
                  <a:srgbClr val="374151"/>
                </a:solidFill>
                <a:highlight>
                  <a:srgbClr val="F7F7F8"/>
                </a:highlight>
                <a:latin typeface="Kodchasan"/>
                <a:ea typeface="Kodchasan"/>
                <a:cs typeface="Kodchasan"/>
                <a:sym typeface="Kodchasan"/>
              </a:rPr>
              <a:t>- Identifikasi dan isolasi bug: Unit test membantu mengidentifikasi dan mengisolasi bug dan kesalahan pada tingkat unit, memungkinkan perbaikan yang lebih efisien.</a:t>
            </a:r>
            <a:endParaRPr sz="2200">
              <a:solidFill>
                <a:srgbClr val="374151"/>
              </a:solidFill>
              <a:highlight>
                <a:srgbClr val="F7F7F8"/>
              </a:highlight>
              <a:latin typeface="Kodchasan"/>
              <a:ea typeface="Kodchasan"/>
              <a:cs typeface="Kodchasan"/>
              <a:sym typeface="Kodchasan"/>
            </a:endParaRPr>
          </a:p>
          <a:p>
            <a:pPr indent="0" lvl="0" marL="0" rtl="0" algn="l">
              <a:spcBef>
                <a:spcPts val="1500"/>
              </a:spcBef>
              <a:spcAft>
                <a:spcPts val="0"/>
              </a:spcAft>
              <a:buNone/>
            </a:pPr>
            <a:r>
              <a:t/>
            </a:r>
            <a:endParaRPr sz="2200">
              <a:solidFill>
                <a:srgbClr val="374151"/>
              </a:solidFill>
              <a:highlight>
                <a:srgbClr val="F7F7F8"/>
              </a:highlight>
              <a:latin typeface="Kodchasan"/>
              <a:ea typeface="Kodchasan"/>
              <a:cs typeface="Kodchasan"/>
              <a:sym typeface="Kodchasan"/>
            </a:endParaRPr>
          </a:p>
        </p:txBody>
      </p:sp>
      <p:sp>
        <p:nvSpPr>
          <p:cNvPr id="740" name="Google Shape;740;p24"/>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5"/>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solidFill>
                  <a:schemeClr val="dk2"/>
                </a:solidFill>
              </a:rPr>
              <a:t>Manfaat Unit Testing</a:t>
            </a:r>
            <a:r>
              <a:rPr lang="en"/>
              <a:t> </a:t>
            </a:r>
            <a:endParaRPr/>
          </a:p>
        </p:txBody>
      </p:sp>
      <p:sp>
        <p:nvSpPr>
          <p:cNvPr id="746" name="Google Shape;746;p25"/>
          <p:cNvSpPr txBox="1"/>
          <p:nvPr/>
        </p:nvSpPr>
        <p:spPr>
          <a:xfrm>
            <a:off x="764950" y="1697175"/>
            <a:ext cx="8639700" cy="485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None/>
            </a:pPr>
            <a:r>
              <a:rPr lang="en" sz="2200">
                <a:solidFill>
                  <a:srgbClr val="374151"/>
                </a:solidFill>
                <a:highlight>
                  <a:srgbClr val="F7F7F8"/>
                </a:highlight>
                <a:latin typeface="Kodchasan"/>
                <a:ea typeface="Kodchasan"/>
                <a:cs typeface="Kodchasan"/>
                <a:sym typeface="Kodchasan"/>
              </a:rPr>
              <a:t>Manfaat unit test meliputi:</a:t>
            </a:r>
            <a:endParaRPr sz="2200">
              <a:solidFill>
                <a:srgbClr val="374151"/>
              </a:solidFill>
              <a:highlight>
                <a:srgbClr val="F7F7F8"/>
              </a:highlight>
              <a:latin typeface="Kodchasan"/>
              <a:ea typeface="Kodchasan"/>
              <a:cs typeface="Kodchasan"/>
              <a:sym typeface="Kodchasan"/>
            </a:endParaRPr>
          </a:p>
          <a:p>
            <a:pPr indent="-228600" lvl="0" marL="457200" rtl="0" algn="l">
              <a:lnSpc>
                <a:spcPct val="115000"/>
              </a:lnSpc>
              <a:spcBef>
                <a:spcPts val="1500"/>
              </a:spcBef>
              <a:spcAft>
                <a:spcPts val="0"/>
              </a:spcAft>
              <a:buClr>
                <a:srgbClr val="374151"/>
              </a:buClr>
              <a:buSzPts val="2200"/>
              <a:buFont typeface="Kodchasan"/>
              <a:buNone/>
            </a:pPr>
            <a:r>
              <a:rPr lang="en" sz="2200">
                <a:solidFill>
                  <a:srgbClr val="374151"/>
                </a:solidFill>
                <a:highlight>
                  <a:srgbClr val="F7F7F8"/>
                </a:highlight>
                <a:latin typeface="Kodchasan"/>
                <a:ea typeface="Kodchasan"/>
                <a:cs typeface="Kodchasan"/>
                <a:sym typeface="Kodchasan"/>
              </a:rPr>
              <a:t>Peningkatan kualitas perangkat lunak: Dengan menguji setiap unit kode secara terisolasi, unit test membantu memastikan kualitas perangkat lunak secara keseluruhan.</a:t>
            </a:r>
            <a:endParaRPr sz="2200">
              <a:solidFill>
                <a:srgbClr val="374151"/>
              </a:solidFill>
              <a:highlight>
                <a:srgbClr val="F7F7F8"/>
              </a:highlight>
              <a:latin typeface="Kodchasan"/>
              <a:ea typeface="Kodchasan"/>
              <a:cs typeface="Kodchasan"/>
              <a:sym typeface="Kodchasan"/>
            </a:endParaRPr>
          </a:p>
          <a:p>
            <a:pPr indent="-228600" lvl="0" marL="457200" rtl="0" algn="l">
              <a:lnSpc>
                <a:spcPct val="115000"/>
              </a:lnSpc>
              <a:spcBef>
                <a:spcPts val="0"/>
              </a:spcBef>
              <a:spcAft>
                <a:spcPts val="0"/>
              </a:spcAft>
              <a:buClr>
                <a:srgbClr val="374151"/>
              </a:buClr>
              <a:buSzPts val="2200"/>
              <a:buFont typeface="Kodchasan"/>
              <a:buNone/>
            </a:pPr>
            <a:r>
              <a:rPr lang="en" sz="2200">
                <a:solidFill>
                  <a:srgbClr val="374151"/>
                </a:solidFill>
                <a:highlight>
                  <a:srgbClr val="F7F7F8"/>
                </a:highlight>
                <a:latin typeface="Kodchasan"/>
                <a:ea typeface="Kodchasan"/>
                <a:cs typeface="Kodchasan"/>
                <a:sym typeface="Kodchasan"/>
              </a:rPr>
              <a:t>Mempermudah pemeliharaan: Unit test membuat pemeliharaan kode lebih mudah, karena perubahan dapat dites dengan cepat untuk memastikan bahwa perubahan tersebut tidak merusak fungsionalitas yang ada.</a:t>
            </a:r>
            <a:endParaRPr sz="2200">
              <a:solidFill>
                <a:srgbClr val="374151"/>
              </a:solidFill>
              <a:highlight>
                <a:srgbClr val="F7F7F8"/>
              </a:highlight>
              <a:latin typeface="Kodchasan"/>
              <a:ea typeface="Kodchasan"/>
              <a:cs typeface="Kodchasan"/>
              <a:sym typeface="Kodchasan"/>
            </a:endParaRPr>
          </a:p>
          <a:p>
            <a:pPr indent="-228600" lvl="0" marL="457200" rtl="0" algn="l">
              <a:lnSpc>
                <a:spcPct val="115000"/>
              </a:lnSpc>
              <a:spcBef>
                <a:spcPts val="0"/>
              </a:spcBef>
              <a:spcAft>
                <a:spcPts val="0"/>
              </a:spcAft>
              <a:buClr>
                <a:srgbClr val="374151"/>
              </a:buClr>
              <a:buSzPts val="2200"/>
              <a:buFont typeface="Kodchasan"/>
              <a:buNone/>
            </a:pPr>
            <a:r>
              <a:rPr lang="en" sz="2200">
                <a:solidFill>
                  <a:srgbClr val="374151"/>
                </a:solidFill>
                <a:highlight>
                  <a:srgbClr val="F7F7F8"/>
                </a:highlight>
                <a:latin typeface="Kodchasan"/>
                <a:ea typeface="Kodchasan"/>
                <a:cs typeface="Kodchasan"/>
                <a:sym typeface="Kodchasan"/>
              </a:rPr>
              <a:t>Dukungan pengujian otomatis: Unit test dapat diotomatisasi, memungkinkan pengujian berulang secara efisien saat kode berkembang.</a:t>
            </a:r>
            <a:endParaRPr sz="2200">
              <a:solidFill>
                <a:srgbClr val="374151"/>
              </a:solidFill>
              <a:highlight>
                <a:srgbClr val="F7F7F8"/>
              </a:highlight>
              <a:latin typeface="Kodchasan"/>
              <a:ea typeface="Kodchasan"/>
              <a:cs typeface="Kodchasan"/>
              <a:sym typeface="Kodchasan"/>
            </a:endParaRPr>
          </a:p>
          <a:p>
            <a:pPr indent="0" lvl="0" marL="0" rtl="0" algn="l">
              <a:spcBef>
                <a:spcPts val="1500"/>
              </a:spcBef>
              <a:spcAft>
                <a:spcPts val="0"/>
              </a:spcAft>
              <a:buNone/>
            </a:pPr>
            <a:r>
              <a:t/>
            </a:r>
            <a:endParaRPr b="1" sz="1600">
              <a:solidFill>
                <a:schemeClr val="dk1"/>
              </a:solidFill>
              <a:latin typeface="Montserrat Alternates"/>
              <a:ea typeface="Montserrat Alternates"/>
              <a:cs typeface="Montserrat Alternates"/>
              <a:sym typeface="Montserrat Alternates"/>
            </a:endParaRPr>
          </a:p>
        </p:txBody>
      </p:sp>
      <p:sp>
        <p:nvSpPr>
          <p:cNvPr id="747" name="Google Shape;747;p25"/>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6"/>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Implementasi </a:t>
            </a:r>
            <a:endParaRPr/>
          </a:p>
        </p:txBody>
      </p:sp>
      <p:graphicFrame>
        <p:nvGraphicFramePr>
          <p:cNvPr id="753" name="Google Shape;753;p26"/>
          <p:cNvGraphicFramePr/>
          <p:nvPr/>
        </p:nvGraphicFramePr>
        <p:xfrm>
          <a:off x="753350" y="1412709"/>
          <a:ext cx="3000000" cy="3000000"/>
        </p:xfrm>
        <a:graphic>
          <a:graphicData uri="http://schemas.openxmlformats.org/drawingml/2006/table">
            <a:tbl>
              <a:tblPr>
                <a:noFill/>
                <a:tableStyleId>{25608EB3-E256-40C5-9FD2-5B69F4D9FF58}</a:tableStyleId>
              </a:tblPr>
              <a:tblGrid>
                <a:gridCol w="9182400"/>
              </a:tblGrid>
              <a:tr h="1857450">
                <a:tc>
                  <a:txBody>
                    <a:bodyPr/>
                    <a:lstStyle/>
                    <a:p>
                      <a:pPr indent="0" lvl="0" marL="0" rtl="0" algn="l">
                        <a:spcBef>
                          <a:spcPts val="0"/>
                        </a:spcBef>
                        <a:spcAft>
                          <a:spcPts val="0"/>
                        </a:spcAft>
                        <a:buNone/>
                      </a:pPr>
                      <a:r>
                        <a:rPr b="1" lang="en" sz="1600">
                          <a:solidFill>
                            <a:schemeClr val="dk1"/>
                          </a:solidFill>
                          <a:latin typeface="Montserrat Alternates"/>
                          <a:ea typeface="Montserrat Alternates"/>
                          <a:cs typeface="Montserrat Alternates"/>
                          <a:sym typeface="Montserrat Alternates"/>
                        </a:rPr>
                        <a:t>Contoh Implementasi Whitebox dalam Python </a:t>
                      </a:r>
                      <a:endParaRPr b="1" sz="1600">
                        <a:solidFill>
                          <a:schemeClr val="dk1"/>
                        </a:solidFill>
                        <a:latin typeface="Montserrat Alternates"/>
                        <a:ea typeface="Montserrat Alternates"/>
                        <a:cs typeface="Montserrat Alternates"/>
                        <a:sym typeface="Montserrat Alternates"/>
                      </a:endParaRPr>
                    </a:p>
                    <a:p>
                      <a:pPr indent="0" lvl="0" marL="0" rtl="0" algn="l">
                        <a:spcBef>
                          <a:spcPts val="0"/>
                        </a:spcBef>
                        <a:spcAft>
                          <a:spcPts val="0"/>
                        </a:spcAft>
                        <a:buNone/>
                      </a:pPr>
                      <a:r>
                        <a:t/>
                      </a:r>
                      <a:endParaRPr b="1" sz="1600">
                        <a:solidFill>
                          <a:schemeClr val="dk1"/>
                        </a:solidFill>
                        <a:latin typeface="Montserrat Alternates"/>
                        <a:ea typeface="Montserrat Alternates"/>
                        <a:cs typeface="Montserrat Alternates"/>
                        <a:sym typeface="Montserrat Alternate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54" name="Google Shape;754;p26"/>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pic>
        <p:nvPicPr>
          <p:cNvPr id="755" name="Google Shape;755;p26"/>
          <p:cNvPicPr preferRelativeResize="0"/>
          <p:nvPr/>
        </p:nvPicPr>
        <p:blipFill>
          <a:blip r:embed="rId3">
            <a:alphaModFix/>
          </a:blip>
          <a:stretch>
            <a:fillRect/>
          </a:stretch>
        </p:blipFill>
        <p:spPr>
          <a:xfrm>
            <a:off x="753350" y="1927225"/>
            <a:ext cx="9182400" cy="421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27"/>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761" name="Google Shape;761;p27"/>
          <p:cNvSpPr txBox="1"/>
          <p:nvPr/>
        </p:nvSpPr>
        <p:spPr>
          <a:xfrm>
            <a:off x="1285950" y="1074825"/>
            <a:ext cx="7562100" cy="5941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Kodchasan"/>
              <a:buChar char="-"/>
            </a:pPr>
            <a:r>
              <a:rPr lang="en" sz="2200">
                <a:latin typeface="Kodchasan"/>
                <a:ea typeface="Kodchasan"/>
                <a:cs typeface="Kodchasan"/>
                <a:sym typeface="Kodchasan"/>
              </a:rPr>
              <a:t>Dalam contoh di atas kita memiliki fungsi calculate average yang menghitung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rata-rata dari daftar bilangan Kemudian kita      menggunaka modul unittest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untuk menguji fungsi tersebut Di dalam kelas TestCalculate Average kita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menggunakan metode test average untuk melakukan beberapa pengujan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seperti memastikan bahwa rata-rata dari daftar bilangan genap daftar kosong,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dan daftar bilangan umum telah dihitung dengan benar </a:t>
            </a:r>
            <a:endParaRPr sz="2200">
              <a:latin typeface="Kodchasan"/>
              <a:ea typeface="Kodchasan"/>
              <a:cs typeface="Kodchasan"/>
              <a:sym typeface="Kodchasan"/>
            </a:endParaRPr>
          </a:p>
          <a:p>
            <a:pPr indent="-368300" lvl="0" marL="457200" rtl="0" algn="l">
              <a:spcBef>
                <a:spcPts val="0"/>
              </a:spcBef>
              <a:spcAft>
                <a:spcPts val="0"/>
              </a:spcAft>
              <a:buSzPts val="2200"/>
              <a:buFont typeface="Kodchasan"/>
              <a:buChar char="-"/>
            </a:pPr>
            <a:r>
              <a:rPr lang="en" sz="2200">
                <a:latin typeface="Kodchasan"/>
                <a:ea typeface="Kodchasan"/>
                <a:cs typeface="Kodchasan"/>
                <a:sym typeface="Kodchasan"/>
              </a:rPr>
              <a:t>Dengan menggunakan modul unittest dalam Python kita dapat melakukan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pengujian Whitebox secara efektif untuk memastikan bahwa fungsi-fungsi </a:t>
            </a:r>
            <a:endParaRPr sz="2200">
              <a:latin typeface="Kodchasan"/>
              <a:ea typeface="Kodchasan"/>
              <a:cs typeface="Kodchasan"/>
              <a:sym typeface="Kodchasan"/>
            </a:endParaRPr>
          </a:p>
          <a:p>
            <a:pPr indent="0" lvl="0" marL="0" rtl="0" algn="l">
              <a:spcBef>
                <a:spcPts val="0"/>
              </a:spcBef>
              <a:spcAft>
                <a:spcPts val="0"/>
              </a:spcAft>
              <a:buNone/>
            </a:pPr>
            <a:r>
              <a:rPr lang="en" sz="2200">
                <a:latin typeface="Kodchasan"/>
                <a:ea typeface="Kodchasan"/>
                <a:cs typeface="Kodchasan"/>
                <a:sym typeface="Kodchasan"/>
              </a:rPr>
              <a:t>dalam program berjalan sesuai dengan harapan</a:t>
            </a:r>
            <a:endParaRPr sz="2200">
              <a:latin typeface="Kodchasan"/>
              <a:ea typeface="Kodchasan"/>
              <a:cs typeface="Kodchasan"/>
              <a:sym typeface="Kodchas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8"/>
          <p:cNvSpPr txBox="1"/>
          <p:nvPr>
            <p:ph type="title"/>
          </p:nvPr>
        </p:nvSpPr>
        <p:spPr>
          <a:xfrm>
            <a:off x="753350" y="425675"/>
            <a:ext cx="9182400" cy="1436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Contoh pengguna unit Test dlm python </a:t>
            </a:r>
            <a:endParaRPr sz="4000"/>
          </a:p>
        </p:txBody>
      </p:sp>
      <p:sp>
        <p:nvSpPr>
          <p:cNvPr id="767" name="Google Shape;767;p28"/>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pic>
        <p:nvPicPr>
          <p:cNvPr id="768" name="Google Shape;768;p28"/>
          <p:cNvPicPr preferRelativeResize="0"/>
          <p:nvPr/>
        </p:nvPicPr>
        <p:blipFill>
          <a:blip r:embed="rId3">
            <a:alphaModFix/>
          </a:blip>
          <a:stretch>
            <a:fillRect/>
          </a:stretch>
        </p:blipFill>
        <p:spPr>
          <a:xfrm>
            <a:off x="978850" y="2014175"/>
            <a:ext cx="8713699" cy="481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9"/>
          <p:cNvSpPr/>
          <p:nvPr/>
        </p:nvSpPr>
        <p:spPr>
          <a:xfrm>
            <a:off x="537400" y="5162450"/>
            <a:ext cx="1782300" cy="842100"/>
          </a:xfrm>
          <a:prstGeom prst="rect">
            <a:avLst/>
          </a:prstGeom>
          <a:solidFill>
            <a:schemeClr val="accent2"/>
          </a:solidFill>
          <a:ln>
            <a:noFill/>
          </a:ln>
        </p:spPr>
        <p:txBody>
          <a:bodyPr anchorCtr="0" anchor="ctr" bIns="116050" lIns="116050" spcFirstLastPara="1" rIns="116050" wrap="square" tIns="116050">
            <a:noAutofit/>
          </a:bodyPr>
          <a:lstStyle/>
          <a:p>
            <a:pPr indent="0" lvl="0" marL="0" rtl="0" algn="ctr">
              <a:spcBef>
                <a:spcPts val="0"/>
              </a:spcBef>
              <a:spcAft>
                <a:spcPts val="0"/>
              </a:spcAft>
              <a:buNone/>
            </a:pPr>
            <a:r>
              <a:rPr b="1" lang="en" sz="1600">
                <a:solidFill>
                  <a:schemeClr val="dk1"/>
                </a:solidFill>
                <a:latin typeface="Montserrat Alternates"/>
                <a:ea typeface="Montserrat Alternates"/>
                <a:cs typeface="Montserrat Alternates"/>
                <a:sym typeface="Montserrat Alternates"/>
              </a:rPr>
              <a:t>2</a:t>
            </a:r>
            <a:endParaRPr b="1" sz="1600">
              <a:solidFill>
                <a:schemeClr val="dk1"/>
              </a:solidFill>
              <a:latin typeface="Montserrat Alternates"/>
              <a:ea typeface="Montserrat Alternates"/>
              <a:cs typeface="Montserrat Alternates"/>
              <a:sym typeface="Montserrat Alternates"/>
            </a:endParaRPr>
          </a:p>
        </p:txBody>
      </p:sp>
      <p:sp>
        <p:nvSpPr>
          <p:cNvPr id="774" name="Google Shape;774;p29"/>
          <p:cNvSpPr/>
          <p:nvPr/>
        </p:nvSpPr>
        <p:spPr>
          <a:xfrm>
            <a:off x="2624925" y="5316725"/>
            <a:ext cx="6990900" cy="142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2000"/>
              </a:spcAft>
              <a:buNone/>
            </a:pPr>
            <a:r>
              <a:rPr lang="en" sz="1700">
                <a:solidFill>
                  <a:schemeClr val="dk1"/>
                </a:solidFill>
                <a:latin typeface="Kodchasan Medium"/>
                <a:ea typeface="Kodchasan Medium"/>
                <a:cs typeface="Kodchasan Medium"/>
                <a:sym typeface="Kodchasan Medium"/>
              </a:rPr>
              <a:t>Dengan menggunakan pendekatan pengujian fungsi, kita dapat memastikan bahwa fungsi-fungsi matematika sederhana berjalan dengan benar dan menghasilkan output yang diharapkan</a:t>
            </a:r>
            <a:endParaRPr sz="1700">
              <a:solidFill>
                <a:schemeClr val="dk1"/>
              </a:solidFill>
              <a:latin typeface="Kodchasan Medium"/>
              <a:ea typeface="Kodchasan Medium"/>
              <a:cs typeface="Kodchasan Medium"/>
              <a:sym typeface="Kodchasan Medium"/>
            </a:endParaRPr>
          </a:p>
        </p:txBody>
      </p:sp>
      <p:sp>
        <p:nvSpPr>
          <p:cNvPr id="775" name="Google Shape;775;p29"/>
          <p:cNvSpPr/>
          <p:nvPr/>
        </p:nvSpPr>
        <p:spPr>
          <a:xfrm>
            <a:off x="460625" y="2267200"/>
            <a:ext cx="1859100" cy="842100"/>
          </a:xfrm>
          <a:prstGeom prst="rect">
            <a:avLst/>
          </a:prstGeom>
          <a:solidFill>
            <a:schemeClr val="accent4"/>
          </a:solidFill>
          <a:ln>
            <a:noFill/>
          </a:ln>
        </p:spPr>
        <p:txBody>
          <a:bodyPr anchorCtr="0" anchor="ctr" bIns="116050" lIns="116050" spcFirstLastPara="1" rIns="116050" wrap="square" tIns="116050">
            <a:noAutofit/>
          </a:bodyPr>
          <a:lstStyle/>
          <a:p>
            <a:pPr indent="0" lvl="0" marL="0" rtl="0" algn="ctr">
              <a:spcBef>
                <a:spcPts val="0"/>
              </a:spcBef>
              <a:spcAft>
                <a:spcPts val="0"/>
              </a:spcAft>
              <a:buNone/>
            </a:pPr>
            <a:r>
              <a:rPr b="1" lang="en" sz="1600">
                <a:solidFill>
                  <a:schemeClr val="dk1"/>
                </a:solidFill>
                <a:latin typeface="Montserrat Alternates"/>
                <a:ea typeface="Montserrat Alternates"/>
                <a:cs typeface="Montserrat Alternates"/>
                <a:sym typeface="Montserrat Alternates"/>
              </a:rPr>
              <a:t>1</a:t>
            </a:r>
            <a:endParaRPr b="1" sz="1600">
              <a:solidFill>
                <a:schemeClr val="dk1"/>
              </a:solidFill>
              <a:latin typeface="Montserrat Alternates"/>
              <a:ea typeface="Montserrat Alternates"/>
              <a:cs typeface="Montserrat Alternates"/>
              <a:sym typeface="Montserrat Alternates"/>
            </a:endParaRPr>
          </a:p>
        </p:txBody>
      </p:sp>
      <p:sp>
        <p:nvSpPr>
          <p:cNvPr id="776" name="Google Shape;776;p29"/>
          <p:cNvSpPr/>
          <p:nvPr/>
        </p:nvSpPr>
        <p:spPr>
          <a:xfrm>
            <a:off x="2624925" y="1132400"/>
            <a:ext cx="6990900" cy="33204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Kodchasan Medium"/>
                <a:ea typeface="Kodchasan Medium"/>
                <a:cs typeface="Kodchasan Medium"/>
                <a:sym typeface="Kodchasan Medium"/>
              </a:rPr>
              <a:t>Dalam contoh di atas, kita memiliki dua fungsi matematika sederhana, yaitu  add untuk melakukan penambahan dan multiply untuk melakukan perkalian. Kemudian, kita menggunakan modul unittest untuk menguji kedua fungsi tersebut. Di dalam kelas TestMathFunctions  kita menggunakan metode </a:t>
            </a:r>
            <a:endParaRPr sz="1700">
              <a:solidFill>
                <a:schemeClr val="dk1"/>
              </a:solidFill>
              <a:latin typeface="Kodchasan Medium"/>
              <a:ea typeface="Kodchasan Medium"/>
              <a:cs typeface="Kodchasan Medium"/>
              <a:sym typeface="Kodchasan Medium"/>
            </a:endParaRPr>
          </a:p>
          <a:p>
            <a:pPr indent="0" lvl="0" marL="0" rtl="0" algn="l">
              <a:lnSpc>
                <a:spcPct val="115000"/>
              </a:lnSpc>
              <a:spcBef>
                <a:spcPts val="2000"/>
              </a:spcBef>
              <a:spcAft>
                <a:spcPts val="0"/>
              </a:spcAft>
              <a:buNone/>
            </a:pPr>
            <a:r>
              <a:rPr lang="en" sz="1700">
                <a:solidFill>
                  <a:schemeClr val="dk1"/>
                </a:solidFill>
                <a:latin typeface="Kodchasan Medium"/>
                <a:ea typeface="Kodchasan Medium"/>
                <a:cs typeface="Kodchasan Medium"/>
                <a:sym typeface="Kodchasan Medium"/>
              </a:rPr>
              <a:t>test\_add dan test\_multiply </a:t>
            </a:r>
            <a:endParaRPr sz="1700">
              <a:solidFill>
                <a:schemeClr val="dk1"/>
              </a:solidFill>
              <a:latin typeface="Kodchasan Medium"/>
              <a:ea typeface="Kodchasan Medium"/>
              <a:cs typeface="Kodchasan Medium"/>
              <a:sym typeface="Kodchasan Medium"/>
            </a:endParaRPr>
          </a:p>
          <a:p>
            <a:pPr indent="0" lvl="0" marL="0" rtl="0" algn="l">
              <a:lnSpc>
                <a:spcPct val="115000"/>
              </a:lnSpc>
              <a:spcBef>
                <a:spcPts val="2000"/>
              </a:spcBef>
              <a:spcAft>
                <a:spcPts val="2000"/>
              </a:spcAft>
              <a:buNone/>
            </a:pPr>
            <a:r>
              <a:rPr lang="en" sz="1700">
                <a:solidFill>
                  <a:schemeClr val="dk1"/>
                </a:solidFill>
                <a:latin typeface="Kodchasan Medium"/>
                <a:ea typeface="Kodchasan Medium"/>
                <a:cs typeface="Kodchasan Medium"/>
                <a:sym typeface="Kodchasan Medium"/>
              </a:rPr>
              <a:t>untuk melakukan pengujian terhadap fungsi-fungsi tersebut dengan beberapa skenario. </a:t>
            </a:r>
            <a:endParaRPr sz="1700">
              <a:solidFill>
                <a:schemeClr val="dk1"/>
              </a:solidFill>
              <a:latin typeface="Kodchasan Medium"/>
              <a:ea typeface="Kodchasan Medium"/>
              <a:cs typeface="Kodchasan Medium"/>
              <a:sym typeface="Kodchasan Medium"/>
            </a:endParaRPr>
          </a:p>
        </p:txBody>
      </p:sp>
      <p:cxnSp>
        <p:nvCxnSpPr>
          <p:cNvPr id="777" name="Google Shape;777;p29"/>
          <p:cNvCxnSpPr>
            <a:stCxn id="775" idx="3"/>
            <a:endCxn id="776" idx="1"/>
          </p:cNvCxnSpPr>
          <p:nvPr/>
        </p:nvCxnSpPr>
        <p:spPr>
          <a:xfrm>
            <a:off x="2319725" y="2688250"/>
            <a:ext cx="305100" cy="104400"/>
          </a:xfrm>
          <a:prstGeom prst="straightConnector1">
            <a:avLst/>
          </a:prstGeom>
          <a:noFill/>
          <a:ln cap="flat" cmpd="sng" w="9525">
            <a:solidFill>
              <a:schemeClr val="dk1"/>
            </a:solidFill>
            <a:prstDash val="solid"/>
            <a:round/>
            <a:headEnd len="med" w="med" type="none"/>
            <a:tailEnd len="med" w="med" type="triangle"/>
          </a:ln>
        </p:spPr>
      </p:cxnSp>
      <p:cxnSp>
        <p:nvCxnSpPr>
          <p:cNvPr id="778" name="Google Shape;778;p29"/>
          <p:cNvCxnSpPr>
            <a:stCxn id="773" idx="3"/>
            <a:endCxn id="774" idx="1"/>
          </p:cNvCxnSpPr>
          <p:nvPr/>
        </p:nvCxnSpPr>
        <p:spPr>
          <a:xfrm>
            <a:off x="2319700" y="5583500"/>
            <a:ext cx="305100" cy="443400"/>
          </a:xfrm>
          <a:prstGeom prst="straightConnector1">
            <a:avLst/>
          </a:prstGeom>
          <a:noFill/>
          <a:ln cap="flat" cmpd="sng" w="9525">
            <a:solidFill>
              <a:schemeClr val="dk1"/>
            </a:solidFill>
            <a:prstDash val="solid"/>
            <a:round/>
            <a:headEnd len="med" w="med" type="none"/>
            <a:tailEnd len="med" w="med" type="triangle"/>
          </a:ln>
        </p:spPr>
      </p:cxnSp>
      <p:sp>
        <p:nvSpPr>
          <p:cNvPr id="779" name="Google Shape;779;p29"/>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0"/>
          <p:cNvSpPr txBox="1"/>
          <p:nvPr>
            <p:ph type="title"/>
          </p:nvPr>
        </p:nvSpPr>
        <p:spPr>
          <a:xfrm>
            <a:off x="753350" y="425675"/>
            <a:ext cx="9182400" cy="842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CI/CD dan Konfigurasi </a:t>
            </a:r>
            <a:endParaRPr/>
          </a:p>
        </p:txBody>
      </p:sp>
      <p:sp>
        <p:nvSpPr>
          <p:cNvPr id="785" name="Google Shape;785;p30"/>
          <p:cNvSpPr txBox="1"/>
          <p:nvPr/>
        </p:nvSpPr>
        <p:spPr>
          <a:xfrm>
            <a:off x="1834575" y="7043400"/>
            <a:ext cx="6751500" cy="34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u="sng">
              <a:solidFill>
                <a:schemeClr val="dk1"/>
              </a:solidFill>
              <a:latin typeface="Kodchasan"/>
              <a:ea typeface="Kodchasan"/>
              <a:cs typeface="Kodchasan"/>
              <a:sym typeface="Kodchasan"/>
            </a:endParaRPr>
          </a:p>
        </p:txBody>
      </p:sp>
      <p:sp>
        <p:nvSpPr>
          <p:cNvPr id="786" name="Google Shape;786;p30"/>
          <p:cNvSpPr txBox="1"/>
          <p:nvPr/>
        </p:nvSpPr>
        <p:spPr>
          <a:xfrm>
            <a:off x="556600" y="1996075"/>
            <a:ext cx="9289500" cy="3249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500"/>
              </a:spcBef>
              <a:spcAft>
                <a:spcPts val="0"/>
              </a:spcAft>
              <a:buClr>
                <a:srgbClr val="374151"/>
              </a:buClr>
              <a:buSzPts val="2200"/>
              <a:buFont typeface="Kodchasan"/>
              <a:buChar char="●"/>
            </a:pPr>
            <a:r>
              <a:rPr lang="en" sz="2200">
                <a:solidFill>
                  <a:schemeClr val="dk2"/>
                </a:solidFill>
                <a:highlight>
                  <a:srgbClr val="F7F7F8"/>
                </a:highlight>
                <a:latin typeface="Kodchasan"/>
                <a:ea typeface="Kodchasan"/>
                <a:cs typeface="Kodchasan"/>
                <a:sym typeface="Kodchasan"/>
              </a:rPr>
              <a:t>Continuous Integration (CI)</a:t>
            </a:r>
            <a:r>
              <a:rPr lang="en" sz="2200">
                <a:solidFill>
                  <a:srgbClr val="374151"/>
                </a:solidFill>
                <a:highlight>
                  <a:srgbClr val="F7F7F8"/>
                </a:highlight>
                <a:latin typeface="Kodchasan"/>
                <a:ea typeface="Kodchasan"/>
                <a:cs typeface="Kodchasan"/>
                <a:sym typeface="Kodchasan"/>
              </a:rPr>
              <a:t>: Proses mengintegrasikan perubahan kode oleh pengembang ke repositori bersama secara otomatis, di mana perubahan tersebut diuji secara otomatis untuk memastikan bahwa mereka tidak merusak fungsionalitas yang ada.</a:t>
            </a:r>
            <a:endParaRPr sz="2200">
              <a:solidFill>
                <a:srgbClr val="374151"/>
              </a:solidFill>
              <a:highlight>
                <a:srgbClr val="F7F7F8"/>
              </a:highlight>
              <a:latin typeface="Kodchasan"/>
              <a:ea typeface="Kodchasan"/>
              <a:cs typeface="Kodchasan"/>
              <a:sym typeface="Kodchasan"/>
            </a:endParaRPr>
          </a:p>
          <a:p>
            <a:pPr indent="-368300" lvl="0" marL="457200" rtl="0" algn="l">
              <a:lnSpc>
                <a:spcPct val="115000"/>
              </a:lnSpc>
              <a:spcBef>
                <a:spcPts val="0"/>
              </a:spcBef>
              <a:spcAft>
                <a:spcPts val="0"/>
              </a:spcAft>
              <a:buClr>
                <a:srgbClr val="374151"/>
              </a:buClr>
              <a:buSzPts val="2200"/>
              <a:buFont typeface="Kodchasan"/>
              <a:buChar char="●"/>
            </a:pPr>
            <a:r>
              <a:rPr lang="en" sz="2200">
                <a:solidFill>
                  <a:schemeClr val="dk2"/>
                </a:solidFill>
                <a:highlight>
                  <a:srgbClr val="F7F7F8"/>
                </a:highlight>
                <a:latin typeface="Kodchasan"/>
                <a:ea typeface="Kodchasan"/>
                <a:cs typeface="Kodchasan"/>
                <a:sym typeface="Kodchasan"/>
              </a:rPr>
              <a:t>Continuous Deployment (CD)</a:t>
            </a:r>
            <a:r>
              <a:rPr lang="en" sz="2200">
                <a:solidFill>
                  <a:srgbClr val="374151"/>
                </a:solidFill>
                <a:highlight>
                  <a:srgbClr val="F7F7F8"/>
                </a:highlight>
                <a:latin typeface="Kodchasan"/>
                <a:ea typeface="Kodchasan"/>
                <a:cs typeface="Kodchasan"/>
                <a:sym typeface="Kodchasan"/>
              </a:rPr>
              <a:t>: Proses mengotomatisasi pengiriman perangkat lunak yang telah melewati pengujian ke lingkungan produksi atau tahap produksi lainnya.</a:t>
            </a:r>
            <a:endParaRPr sz="2200">
              <a:solidFill>
                <a:srgbClr val="374151"/>
              </a:solidFill>
              <a:highlight>
                <a:srgbClr val="F7F7F8"/>
              </a:highlight>
              <a:latin typeface="Kodchasan"/>
              <a:ea typeface="Kodchasan"/>
              <a:cs typeface="Kodchasan"/>
              <a:sym typeface="Kodchas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odle Travel Itinerary by Slidesgo">
  <a:themeElements>
    <a:clrScheme name="Simple Light">
      <a:dk1>
        <a:srgbClr val="27242B"/>
      </a:dk1>
      <a:lt1>
        <a:srgbClr val="FFFFFF"/>
      </a:lt1>
      <a:dk2>
        <a:srgbClr val="F79B1D"/>
      </a:dk2>
      <a:lt2>
        <a:srgbClr val="FAF5E9"/>
      </a:lt2>
      <a:accent1>
        <a:srgbClr val="5D979A"/>
      </a:accent1>
      <a:accent2>
        <a:srgbClr val="C6DFCD"/>
      </a:accent2>
      <a:accent3>
        <a:srgbClr val="E2AC9D"/>
      </a:accent3>
      <a:accent4>
        <a:srgbClr val="D87D6B"/>
      </a:accent4>
      <a:accent5>
        <a:srgbClr val="A8CAE9"/>
      </a:accent5>
      <a:accent6>
        <a:srgbClr val="FFFFFF"/>
      </a:accent6>
      <a:hlink>
        <a:srgbClr val="2724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