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3c1b089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3c1b089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3edb4ab9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3edb4ab9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3c1b086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3c1b086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1c4c35f2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1c4c35f2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c4c35f2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c4c35f2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1c4c35f2c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1c4c35f2c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c1b08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c1b08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c1b0894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c1b0894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1c4c35f2c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1c4c35f2c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3edb4ab9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3edb4ab9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3edb4ab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3edb4ab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Chet Gurevitch, Christina Garcia, Alexa McGinnis, Elian Renteria, Nelly Sanchez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525" y="869150"/>
            <a:ext cx="2523875" cy="2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9650" y="1497975"/>
            <a:ext cx="4103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6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FitQuest</a:t>
            </a:r>
            <a:endParaRPr b="1" sz="6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 Counter Chart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34075"/>
            <a:ext cx="4075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Concepts: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Chart/Graph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chart the daily consumed calories by user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Displaying the graph correctly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to time constraints, we weren’t able to connect our graph to firebase 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350" y="628700"/>
            <a:ext cx="185824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Database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34075"/>
            <a:ext cx="4075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Concepts: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save calorie counter data </a:t>
            </a:r>
            <a:r>
              <a:rPr lang="en"/>
              <a:t>across</a:t>
            </a:r>
            <a:r>
              <a:rPr lang="en"/>
              <a:t> each tab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 up the database and linking each row of the calorie list recycle view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Synchronizing each instance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200" y="679500"/>
            <a:ext cx="4452002" cy="378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34075"/>
            <a:ext cx="5971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anonymous login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data backed up to firebase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more authentication providers added user data will be linked and preserved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976" y="183275"/>
            <a:ext cx="2242549" cy="46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Description &amp; Demo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3654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Counter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Training </a:t>
            </a:r>
            <a:r>
              <a:rPr lang="en"/>
              <a:t>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Alarm + Notification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Water Intake 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Calorie Counter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675" y="373325"/>
            <a:ext cx="2314200" cy="46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– Step Counter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34075"/>
            <a:ext cx="5511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Concepts: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Permissions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android.Manifest.permission.ACTIVITY_RECOGNITION.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Access step counter sensor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Recycler View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Displays and manages a dynamic user step history list efficiently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Firebase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Stores and updates user step data in real-time with Firebase Firestore.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ViewModel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Manage data operations and updates UI with current information.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Fragment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Modular, reusable component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resetting on a new day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Foreground Service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 implemented in final version due to time constraints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775" y="170863"/>
            <a:ext cx="3004249" cy="48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980" y="0"/>
            <a:ext cx="32180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– Run Tracker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34075"/>
            <a:ext cx="53697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Concepts: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Permissions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Coarse, fine, background locations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foreground service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foreground service location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Recycler View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Displays and manages a dynamic user run history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Firebase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Stores and updates user run data with Firebase Firestore.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Fragment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Modular, reusable component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Notification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Foreground Service Notification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Track while app is in background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Foreground Service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Broadcasting data accurately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14883" l="5078" r="49776" t="64567"/>
          <a:stretch/>
        </p:blipFill>
        <p:spPr>
          <a:xfrm>
            <a:off x="5828975" y="3857200"/>
            <a:ext cx="3218049" cy="79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- Weight Training Log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Recycler 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Displays the weight training exercises in a list after the enter button is clicked.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list will constantly update.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modular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775" y="1063275"/>
            <a:ext cx="185824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Reminder Alarm + Notification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35675"/>
            <a:ext cx="44202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Handles user interaction with alarm setter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BroadcastReceiver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Receive, create, &amp; show the alarm notification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Button, TextView, Spinners,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Connecting the new activity, alarm, &amp; ui components with the existing code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103" y="1017725"/>
            <a:ext cx="1679724" cy="34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125" y="2980724"/>
            <a:ext cx="1751675" cy="1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782" y="988675"/>
            <a:ext cx="1886868" cy="378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Intake Progress Bar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34075"/>
            <a:ext cx="4075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Concepts: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RecyclerView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Food and calories get </a:t>
            </a:r>
            <a:r>
              <a:rPr lang="en"/>
              <a:t>displayed in a  list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UI Elements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Buttons, edit texts, textviews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Formatting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Water intake percentage would go past 100 percent and getting the water bar to animate required a custom component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650" y="211153"/>
            <a:ext cx="2453600" cy="47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Scheduled Notifications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34075"/>
            <a:ext cx="45648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Android Concepts: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a alarm component that schedules notifications throughout the day at certain times to remind users to drink water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the Alarm component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Kept track of time and when to send notifications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Displaying notifications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75" y="661263"/>
            <a:ext cx="236690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 Counter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34075"/>
            <a:ext cx="4075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Concepts: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Activities/Fragments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Modular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RecyclerView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Food and calories get displayed in a  list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UI Elements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Buttons, edit texts, textviews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Unit Testing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Calorie calculations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Formatting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When adding the calorie chart button, the other UI elements on this fragment would move around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000" y="661263"/>
            <a:ext cx="185824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