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3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67762-8988-43C5-821D-ACDB8B04D0BE}" v="65" dt="2022-11-07T10:39:0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e Benz" userId="7d1203cdc3b0eb35" providerId="LiveId" clId="{2E667762-8988-43C5-821D-ACDB8B04D0BE}"/>
    <pc:docChg chg="undo redo custSel addSld delSld modSld sldOrd">
      <pc:chgData name="Nele Benz" userId="7d1203cdc3b0eb35" providerId="LiveId" clId="{2E667762-8988-43C5-821D-ACDB8B04D0BE}" dt="2022-11-07T10:47:16.963" v="729" actId="5793"/>
      <pc:docMkLst>
        <pc:docMk/>
      </pc:docMkLst>
      <pc:sldChg chg="modSp mod">
        <pc:chgData name="Nele Benz" userId="7d1203cdc3b0eb35" providerId="LiveId" clId="{2E667762-8988-43C5-821D-ACDB8B04D0BE}" dt="2022-11-03T10:12:45.247" v="218" actId="207"/>
        <pc:sldMkLst>
          <pc:docMk/>
          <pc:sldMk cId="371933975" sldId="256"/>
        </pc:sldMkLst>
        <pc:spChg chg="mod">
          <ac:chgData name="Nele Benz" userId="7d1203cdc3b0eb35" providerId="LiveId" clId="{2E667762-8988-43C5-821D-ACDB8B04D0BE}" dt="2022-11-03T10:12:45.247" v="218" actId="207"/>
          <ac:spMkLst>
            <pc:docMk/>
            <pc:sldMk cId="371933975" sldId="256"/>
            <ac:spMk id="3" creationId="{82CEF59C-1701-9411-8E77-02BEC2C2FED9}"/>
          </ac:spMkLst>
        </pc:spChg>
      </pc:sldChg>
      <pc:sldChg chg="modSp mod">
        <pc:chgData name="Nele Benz" userId="7d1203cdc3b0eb35" providerId="LiveId" clId="{2E667762-8988-43C5-821D-ACDB8B04D0BE}" dt="2022-11-03T10:12:50.045" v="219" actId="207"/>
        <pc:sldMkLst>
          <pc:docMk/>
          <pc:sldMk cId="10251384" sldId="257"/>
        </pc:sldMkLst>
        <pc:spChg chg="mod">
          <ac:chgData name="Nele Benz" userId="7d1203cdc3b0eb35" providerId="LiveId" clId="{2E667762-8988-43C5-821D-ACDB8B04D0BE}" dt="2022-11-03T10:12:50.045" v="219" actId="207"/>
          <ac:spMkLst>
            <pc:docMk/>
            <pc:sldMk cId="10251384" sldId="257"/>
            <ac:spMk id="2" creationId="{D6F9D20B-7BAE-984C-7EFC-6E5A2F2605CE}"/>
          </ac:spMkLst>
        </pc:spChg>
        <pc:spChg chg="mod">
          <ac:chgData name="Nele Benz" userId="7d1203cdc3b0eb35" providerId="LiveId" clId="{2E667762-8988-43C5-821D-ACDB8B04D0BE}" dt="2022-11-01T18:36:56.477" v="15" actId="1076"/>
          <ac:spMkLst>
            <pc:docMk/>
            <pc:sldMk cId="10251384" sldId="257"/>
            <ac:spMk id="6" creationId="{EBB73282-3192-24AD-CEBA-5ABB60CD95F2}"/>
          </ac:spMkLst>
        </pc:spChg>
      </pc:sldChg>
      <pc:sldChg chg="addSp modSp mod">
        <pc:chgData name="Nele Benz" userId="7d1203cdc3b0eb35" providerId="LiveId" clId="{2E667762-8988-43C5-821D-ACDB8B04D0BE}" dt="2022-11-03T10:12:55.279" v="220" actId="207"/>
        <pc:sldMkLst>
          <pc:docMk/>
          <pc:sldMk cId="1014110577" sldId="258"/>
        </pc:sldMkLst>
        <pc:spChg chg="add mod">
          <ac:chgData name="Nele Benz" userId="7d1203cdc3b0eb35" providerId="LiveId" clId="{2E667762-8988-43C5-821D-ACDB8B04D0BE}" dt="2022-11-02T09:52:54.009" v="178" actId="114"/>
          <ac:spMkLst>
            <pc:docMk/>
            <pc:sldMk cId="1014110577" sldId="258"/>
            <ac:spMk id="2" creationId="{F485B1BB-DB2B-2597-6E56-9426793AB33D}"/>
          </ac:spMkLst>
        </pc:spChg>
        <pc:spChg chg="mod">
          <ac:chgData name="Nele Benz" userId="7d1203cdc3b0eb35" providerId="LiveId" clId="{2E667762-8988-43C5-821D-ACDB8B04D0BE}" dt="2022-11-01T18:37:32.308" v="20" actId="1076"/>
          <ac:spMkLst>
            <pc:docMk/>
            <pc:sldMk cId="1014110577" sldId="258"/>
            <ac:spMk id="4" creationId="{54A239EB-FA80-34D2-2FAB-190F775A53CA}"/>
          </ac:spMkLst>
        </pc:spChg>
        <pc:spChg chg="mod">
          <ac:chgData name="Nele Benz" userId="7d1203cdc3b0eb35" providerId="LiveId" clId="{2E667762-8988-43C5-821D-ACDB8B04D0BE}" dt="2022-11-03T10:12:55.279" v="220" actId="207"/>
          <ac:spMkLst>
            <pc:docMk/>
            <pc:sldMk cId="1014110577" sldId="258"/>
            <ac:spMk id="5" creationId="{B28A37F4-56C9-8519-CB62-F9FB3045CBD8}"/>
          </ac:spMkLst>
        </pc:spChg>
      </pc:sldChg>
      <pc:sldChg chg="new del">
        <pc:chgData name="Nele Benz" userId="7d1203cdc3b0eb35" providerId="LiveId" clId="{2E667762-8988-43C5-821D-ACDB8B04D0BE}" dt="2022-11-01T18:37:44.568" v="22" actId="2696"/>
        <pc:sldMkLst>
          <pc:docMk/>
          <pc:sldMk cId="441068556" sldId="259"/>
        </pc:sldMkLst>
      </pc:sldChg>
      <pc:sldChg chg="new del">
        <pc:chgData name="Nele Benz" userId="7d1203cdc3b0eb35" providerId="LiveId" clId="{2E667762-8988-43C5-821D-ACDB8B04D0BE}" dt="2022-11-01T18:37:29.196" v="18" actId="680"/>
        <pc:sldMkLst>
          <pc:docMk/>
          <pc:sldMk cId="933775695" sldId="259"/>
        </pc:sldMkLst>
      </pc:sldChg>
      <pc:sldChg chg="modSp new mod">
        <pc:chgData name="Nele Benz" userId="7d1203cdc3b0eb35" providerId="LiveId" clId="{2E667762-8988-43C5-821D-ACDB8B04D0BE}" dt="2022-11-03T10:05:30.432" v="215" actId="20577"/>
        <pc:sldMkLst>
          <pc:docMk/>
          <pc:sldMk cId="1599321157" sldId="259"/>
        </pc:sldMkLst>
        <pc:spChg chg="mod">
          <ac:chgData name="Nele Benz" userId="7d1203cdc3b0eb35" providerId="LiveId" clId="{2E667762-8988-43C5-821D-ACDB8B04D0BE}" dt="2022-11-03T10:01:40.063" v="198"/>
          <ac:spMkLst>
            <pc:docMk/>
            <pc:sldMk cId="1599321157" sldId="259"/>
            <ac:spMk id="2" creationId="{E2927721-413D-2F46-4715-B231B910E4A1}"/>
          </ac:spMkLst>
        </pc:spChg>
        <pc:spChg chg="mod">
          <ac:chgData name="Nele Benz" userId="7d1203cdc3b0eb35" providerId="LiveId" clId="{2E667762-8988-43C5-821D-ACDB8B04D0BE}" dt="2022-11-03T10:01:40.063" v="198"/>
          <ac:spMkLst>
            <pc:docMk/>
            <pc:sldMk cId="1599321157" sldId="259"/>
            <ac:spMk id="3" creationId="{F5BD3970-C57E-66CA-9927-3633BBED24C1}"/>
          </ac:spMkLst>
        </pc:spChg>
        <pc:spChg chg="mod">
          <ac:chgData name="Nele Benz" userId="7d1203cdc3b0eb35" providerId="LiveId" clId="{2E667762-8988-43C5-821D-ACDB8B04D0BE}" dt="2022-11-03T10:05:30.432" v="215" actId="20577"/>
          <ac:spMkLst>
            <pc:docMk/>
            <pc:sldMk cId="1599321157" sldId="259"/>
            <ac:spMk id="4" creationId="{C9C6742F-9EBE-E31A-B024-5A104602BC5C}"/>
          </ac:spMkLst>
        </pc:spChg>
      </pc:sldChg>
      <pc:sldChg chg="new del">
        <pc:chgData name="Nele Benz" userId="7d1203cdc3b0eb35" providerId="LiveId" clId="{2E667762-8988-43C5-821D-ACDB8B04D0BE}" dt="2022-11-01T18:41:55.345" v="27" actId="2696"/>
        <pc:sldMkLst>
          <pc:docMk/>
          <pc:sldMk cId="1699740080" sldId="260"/>
        </pc:sldMkLst>
      </pc:sldChg>
      <pc:sldChg chg="modSp new mod">
        <pc:chgData name="Nele Benz" userId="7d1203cdc3b0eb35" providerId="LiveId" clId="{2E667762-8988-43C5-821D-ACDB8B04D0BE}" dt="2022-11-03T10:01:40.063" v="198"/>
        <pc:sldMkLst>
          <pc:docMk/>
          <pc:sldMk cId="2254499540" sldId="260"/>
        </pc:sldMkLst>
        <pc:spChg chg="mod">
          <ac:chgData name="Nele Benz" userId="7d1203cdc3b0eb35" providerId="LiveId" clId="{2E667762-8988-43C5-821D-ACDB8B04D0BE}" dt="2022-11-03T10:01:40.063" v="198"/>
          <ac:spMkLst>
            <pc:docMk/>
            <pc:sldMk cId="2254499540" sldId="260"/>
            <ac:spMk id="2" creationId="{A88FA776-E8B4-E003-A7F2-194A56B4FFBB}"/>
          </ac:spMkLst>
        </pc:spChg>
        <pc:spChg chg="mod">
          <ac:chgData name="Nele Benz" userId="7d1203cdc3b0eb35" providerId="LiveId" clId="{2E667762-8988-43C5-821D-ACDB8B04D0BE}" dt="2022-11-03T10:01:40.063" v="198"/>
          <ac:spMkLst>
            <pc:docMk/>
            <pc:sldMk cId="2254499540" sldId="260"/>
            <ac:spMk id="3" creationId="{F86B912C-61A0-2CDB-50D6-021FE5F3723F}"/>
          </ac:spMkLst>
        </pc:spChg>
      </pc:sldChg>
      <pc:sldChg chg="modSp mod">
        <pc:chgData name="Nele Benz" userId="7d1203cdc3b0eb35" providerId="LiveId" clId="{2E667762-8988-43C5-821D-ACDB8B04D0BE}" dt="2022-11-07T09:25:10.198" v="356" actId="20577"/>
        <pc:sldMkLst>
          <pc:docMk/>
          <pc:sldMk cId="1724253473" sldId="262"/>
        </pc:sldMkLst>
        <pc:spChg chg="mod">
          <ac:chgData name="Nele Benz" userId="7d1203cdc3b0eb35" providerId="LiveId" clId="{2E667762-8988-43C5-821D-ACDB8B04D0BE}" dt="2022-11-07T09:25:10.198" v="356" actId="20577"/>
          <ac:spMkLst>
            <pc:docMk/>
            <pc:sldMk cId="1724253473" sldId="262"/>
            <ac:spMk id="2" creationId="{AE0F7597-3331-45DF-223E-C82B35261BA2}"/>
          </ac:spMkLst>
        </pc:spChg>
        <pc:spChg chg="mod">
          <ac:chgData name="Nele Benz" userId="7d1203cdc3b0eb35" providerId="LiveId" clId="{2E667762-8988-43C5-821D-ACDB8B04D0BE}" dt="2022-11-07T09:25:03.278" v="346" actId="20577"/>
          <ac:spMkLst>
            <pc:docMk/>
            <pc:sldMk cId="1724253473" sldId="262"/>
            <ac:spMk id="4" creationId="{93BDEB77-5129-939E-4168-4A7D1EB5EA14}"/>
          </ac:spMkLst>
        </pc:spChg>
      </pc:sldChg>
      <pc:sldChg chg="modSp mod">
        <pc:chgData name="Nele Benz" userId="7d1203cdc3b0eb35" providerId="LiveId" clId="{2E667762-8988-43C5-821D-ACDB8B04D0BE}" dt="2022-11-07T09:25:16.408" v="366" actId="20577"/>
        <pc:sldMkLst>
          <pc:docMk/>
          <pc:sldMk cId="3668955981" sldId="263"/>
        </pc:sldMkLst>
        <pc:spChg chg="mod">
          <ac:chgData name="Nele Benz" userId="7d1203cdc3b0eb35" providerId="LiveId" clId="{2E667762-8988-43C5-821D-ACDB8B04D0BE}" dt="2022-11-07T09:25:16.408" v="366" actId="20577"/>
          <ac:spMkLst>
            <pc:docMk/>
            <pc:sldMk cId="3668955981" sldId="263"/>
            <ac:spMk id="2" creationId="{6DB06CE0-CFA5-0312-EB84-9E4CB273FA98}"/>
          </ac:spMkLst>
        </pc:spChg>
      </pc:sldChg>
      <pc:sldChg chg="modSp mod">
        <pc:chgData name="Nele Benz" userId="7d1203cdc3b0eb35" providerId="LiveId" clId="{2E667762-8988-43C5-821D-ACDB8B04D0BE}" dt="2022-11-07T09:25:24.078" v="374" actId="20577"/>
        <pc:sldMkLst>
          <pc:docMk/>
          <pc:sldMk cId="3862618625" sldId="264"/>
        </pc:sldMkLst>
        <pc:spChg chg="mod">
          <ac:chgData name="Nele Benz" userId="7d1203cdc3b0eb35" providerId="LiveId" clId="{2E667762-8988-43C5-821D-ACDB8B04D0BE}" dt="2022-11-07T09:25:24.078" v="374" actId="20577"/>
          <ac:spMkLst>
            <pc:docMk/>
            <pc:sldMk cId="3862618625" sldId="264"/>
            <ac:spMk id="2" creationId="{9A8D2CA0-5DAB-60A1-54FD-60BE1C5627DF}"/>
          </ac:spMkLst>
        </pc:spChg>
      </pc:sldChg>
      <pc:sldChg chg="modSp mod">
        <pc:chgData name="Nele Benz" userId="7d1203cdc3b0eb35" providerId="LiveId" clId="{2E667762-8988-43C5-821D-ACDB8B04D0BE}" dt="2022-11-07T09:25:33.049" v="386" actId="20577"/>
        <pc:sldMkLst>
          <pc:docMk/>
          <pc:sldMk cId="209349850" sldId="265"/>
        </pc:sldMkLst>
        <pc:spChg chg="mod">
          <ac:chgData name="Nele Benz" userId="7d1203cdc3b0eb35" providerId="LiveId" clId="{2E667762-8988-43C5-821D-ACDB8B04D0BE}" dt="2022-11-07T09:25:33.049" v="386" actId="20577"/>
          <ac:spMkLst>
            <pc:docMk/>
            <pc:sldMk cId="209349850" sldId="265"/>
            <ac:spMk id="2" creationId="{84FDA5B5-DB84-E4CE-66A0-95095C2EC2C8}"/>
          </ac:spMkLst>
        </pc:spChg>
      </pc:sldChg>
      <pc:sldChg chg="modSp mod">
        <pc:chgData name="Nele Benz" userId="7d1203cdc3b0eb35" providerId="LiveId" clId="{2E667762-8988-43C5-821D-ACDB8B04D0BE}" dt="2022-11-07T09:25:40.930" v="394" actId="20577"/>
        <pc:sldMkLst>
          <pc:docMk/>
          <pc:sldMk cId="4189856984" sldId="266"/>
        </pc:sldMkLst>
        <pc:spChg chg="mod">
          <ac:chgData name="Nele Benz" userId="7d1203cdc3b0eb35" providerId="LiveId" clId="{2E667762-8988-43C5-821D-ACDB8B04D0BE}" dt="2022-11-07T09:25:40.930" v="394" actId="20577"/>
          <ac:spMkLst>
            <pc:docMk/>
            <pc:sldMk cId="4189856984" sldId="266"/>
            <ac:spMk id="2" creationId="{80D92A2D-B67B-F6F9-0A36-D0AC43299C47}"/>
          </ac:spMkLst>
        </pc:spChg>
      </pc:sldChg>
      <pc:sldChg chg="new del">
        <pc:chgData name="Nele Benz" userId="7d1203cdc3b0eb35" providerId="LiveId" clId="{2E667762-8988-43C5-821D-ACDB8B04D0BE}" dt="2022-11-07T09:14:01.258" v="222" actId="2696"/>
        <pc:sldMkLst>
          <pc:docMk/>
          <pc:sldMk cId="1230825229" sldId="267"/>
        </pc:sldMkLst>
      </pc:sldChg>
      <pc:sldChg chg="addSp delSp modSp new mod">
        <pc:chgData name="Nele Benz" userId="7d1203cdc3b0eb35" providerId="LiveId" clId="{2E667762-8988-43C5-821D-ACDB8B04D0BE}" dt="2022-11-07T09:18:33.081" v="269" actId="20577"/>
        <pc:sldMkLst>
          <pc:docMk/>
          <pc:sldMk cId="3082208161" sldId="267"/>
        </pc:sldMkLst>
        <pc:spChg chg="mod">
          <ac:chgData name="Nele Benz" userId="7d1203cdc3b0eb35" providerId="LiveId" clId="{2E667762-8988-43C5-821D-ACDB8B04D0BE}" dt="2022-11-07T09:15:19.733" v="227" actId="207"/>
          <ac:spMkLst>
            <pc:docMk/>
            <pc:sldMk cId="3082208161" sldId="267"/>
            <ac:spMk id="2" creationId="{F0D30BD5-1E00-CAD7-5FE6-A5CFD323FF38}"/>
          </ac:spMkLst>
        </pc:spChg>
        <pc:spChg chg="del">
          <ac:chgData name="Nele Benz" userId="7d1203cdc3b0eb35" providerId="LiveId" clId="{2E667762-8988-43C5-821D-ACDB8B04D0BE}" dt="2022-11-07T09:15:32.069" v="228" actId="21"/>
          <ac:spMkLst>
            <pc:docMk/>
            <pc:sldMk cId="3082208161" sldId="267"/>
            <ac:spMk id="3" creationId="{F7E475D3-6DA0-BF02-852B-9A50C65CC2E8}"/>
          </ac:spMkLst>
        </pc:spChg>
        <pc:spChg chg="add mod">
          <ac:chgData name="Nele Benz" userId="7d1203cdc3b0eb35" providerId="LiveId" clId="{2E667762-8988-43C5-821D-ACDB8B04D0BE}" dt="2022-11-07T09:18:33.081" v="269" actId="20577"/>
          <ac:spMkLst>
            <pc:docMk/>
            <pc:sldMk cId="3082208161" sldId="267"/>
            <ac:spMk id="4" creationId="{CFB52ED2-9776-BAD0-F994-2E2BC230E815}"/>
          </ac:spMkLst>
        </pc:spChg>
      </pc:sldChg>
      <pc:sldChg chg="modSp new mod">
        <pc:chgData name="Nele Benz" userId="7d1203cdc3b0eb35" providerId="LiveId" clId="{2E667762-8988-43C5-821D-ACDB8B04D0BE}" dt="2022-11-07T09:18:48.028" v="270" actId="14100"/>
        <pc:sldMkLst>
          <pc:docMk/>
          <pc:sldMk cId="2095797949" sldId="268"/>
        </pc:sldMkLst>
        <pc:spChg chg="mod">
          <ac:chgData name="Nele Benz" userId="7d1203cdc3b0eb35" providerId="LiveId" clId="{2E667762-8988-43C5-821D-ACDB8B04D0BE}" dt="2022-11-07T09:17:11.548" v="241" actId="255"/>
          <ac:spMkLst>
            <pc:docMk/>
            <pc:sldMk cId="2095797949" sldId="268"/>
            <ac:spMk id="2" creationId="{91CF8FF4-5CBA-486C-86B6-E35B5B8D25F0}"/>
          </ac:spMkLst>
        </pc:spChg>
        <pc:spChg chg="mod">
          <ac:chgData name="Nele Benz" userId="7d1203cdc3b0eb35" providerId="LiveId" clId="{2E667762-8988-43C5-821D-ACDB8B04D0BE}" dt="2022-11-07T09:18:48.028" v="270" actId="14100"/>
          <ac:spMkLst>
            <pc:docMk/>
            <pc:sldMk cId="2095797949" sldId="268"/>
            <ac:spMk id="3" creationId="{F7E507EF-506C-2742-D533-16E1300BC3E8}"/>
          </ac:spMkLst>
        </pc:spChg>
      </pc:sldChg>
      <pc:sldChg chg="addSp delSp modSp new mod">
        <pc:chgData name="Nele Benz" userId="7d1203cdc3b0eb35" providerId="LiveId" clId="{2E667762-8988-43C5-821D-ACDB8B04D0BE}" dt="2022-11-07T09:21:08.158" v="307" actId="1076"/>
        <pc:sldMkLst>
          <pc:docMk/>
          <pc:sldMk cId="1977760354" sldId="269"/>
        </pc:sldMkLst>
        <pc:spChg chg="del">
          <ac:chgData name="Nele Benz" userId="7d1203cdc3b0eb35" providerId="LiveId" clId="{2E667762-8988-43C5-821D-ACDB8B04D0BE}" dt="2022-11-07T09:19:17.439" v="272" actId="21"/>
          <ac:spMkLst>
            <pc:docMk/>
            <pc:sldMk cId="1977760354" sldId="269"/>
            <ac:spMk id="2" creationId="{135A1C1C-CBE0-70B5-90A0-08AE001B842C}"/>
          </ac:spMkLst>
        </pc:spChg>
        <pc:spChg chg="del">
          <ac:chgData name="Nele Benz" userId="7d1203cdc3b0eb35" providerId="LiveId" clId="{2E667762-8988-43C5-821D-ACDB8B04D0BE}" dt="2022-11-07T09:19:20.790" v="273" actId="21"/>
          <ac:spMkLst>
            <pc:docMk/>
            <pc:sldMk cId="1977760354" sldId="269"/>
            <ac:spMk id="3" creationId="{03A5CE13-FF0B-2497-C7EA-8A8A1CF3C361}"/>
          </ac:spMkLst>
        </pc:spChg>
        <pc:spChg chg="add mod">
          <ac:chgData name="Nele Benz" userId="7d1203cdc3b0eb35" providerId="LiveId" clId="{2E667762-8988-43C5-821D-ACDB8B04D0BE}" dt="2022-11-07T09:21:08.158" v="307" actId="1076"/>
          <ac:spMkLst>
            <pc:docMk/>
            <pc:sldMk cId="1977760354" sldId="269"/>
            <ac:spMk id="4" creationId="{E44E0C30-61EE-49E3-688B-755076CD119D}"/>
          </ac:spMkLst>
        </pc:spChg>
      </pc:sldChg>
      <pc:sldChg chg="addSp delSp modSp new mod">
        <pc:chgData name="Nele Benz" userId="7d1203cdc3b0eb35" providerId="LiveId" clId="{2E667762-8988-43C5-821D-ACDB8B04D0BE}" dt="2022-11-07T10:41:55.860" v="574" actId="20577"/>
        <pc:sldMkLst>
          <pc:docMk/>
          <pc:sldMk cId="1593630098" sldId="270"/>
        </pc:sldMkLst>
        <pc:spChg chg="mod">
          <ac:chgData name="Nele Benz" userId="7d1203cdc3b0eb35" providerId="LiveId" clId="{2E667762-8988-43C5-821D-ACDB8B04D0BE}" dt="2022-11-07T10:41:55.860" v="574" actId="20577"/>
          <ac:spMkLst>
            <pc:docMk/>
            <pc:sldMk cId="1593630098" sldId="270"/>
            <ac:spMk id="2" creationId="{3D754BEC-09FF-3D2C-24F3-0F806EAFA8C7}"/>
          </ac:spMkLst>
        </pc:spChg>
        <pc:spChg chg="add del mod">
          <ac:chgData name="Nele Benz" userId="7d1203cdc3b0eb35" providerId="LiveId" clId="{2E667762-8988-43C5-821D-ACDB8B04D0BE}" dt="2022-11-07T09:23:21.332" v="314"/>
          <ac:spMkLst>
            <pc:docMk/>
            <pc:sldMk cId="1593630098" sldId="270"/>
            <ac:spMk id="3" creationId="{F098BC9D-E8B2-4FE0-2F7D-585F5A65A16A}"/>
          </ac:spMkLst>
        </pc:spChg>
        <pc:spChg chg="add del mod">
          <ac:chgData name="Nele Benz" userId="7d1203cdc3b0eb35" providerId="LiveId" clId="{2E667762-8988-43C5-821D-ACDB8B04D0BE}" dt="2022-11-07T09:23:21.266" v="313"/>
          <ac:spMkLst>
            <pc:docMk/>
            <pc:sldMk cId="1593630098" sldId="270"/>
            <ac:spMk id="5" creationId="{0C8FD077-16FA-7FF2-5902-54A6B9330A19}"/>
          </ac:spMkLst>
        </pc:spChg>
        <pc:picChg chg="add mod modCrop">
          <ac:chgData name="Nele Benz" userId="7d1203cdc3b0eb35" providerId="LiveId" clId="{2E667762-8988-43C5-821D-ACDB8B04D0BE}" dt="2022-11-07T09:23:59.015" v="322" actId="1076"/>
          <ac:picMkLst>
            <pc:docMk/>
            <pc:sldMk cId="1593630098" sldId="270"/>
            <ac:picMk id="6" creationId="{D946C7EC-A5D5-B51E-D931-F5DBECB7807A}"/>
          </ac:picMkLst>
        </pc:picChg>
      </pc:sldChg>
      <pc:sldChg chg="addSp delSp modSp new mod">
        <pc:chgData name="Nele Benz" userId="7d1203cdc3b0eb35" providerId="LiveId" clId="{2E667762-8988-43C5-821D-ACDB8B04D0BE}" dt="2022-11-07T09:28:51.389" v="479" actId="1076"/>
        <pc:sldMkLst>
          <pc:docMk/>
          <pc:sldMk cId="1423186318" sldId="271"/>
        </pc:sldMkLst>
        <pc:spChg chg="mod">
          <ac:chgData name="Nele Benz" userId="7d1203cdc3b0eb35" providerId="LiveId" clId="{2E667762-8988-43C5-821D-ACDB8B04D0BE}" dt="2022-11-07T09:28:41.085" v="477" actId="1076"/>
          <ac:spMkLst>
            <pc:docMk/>
            <pc:sldMk cId="1423186318" sldId="271"/>
            <ac:spMk id="2" creationId="{3E15F2DA-4235-B900-D264-4CF123CE7ACF}"/>
          </ac:spMkLst>
        </pc:spChg>
        <pc:spChg chg="add del">
          <ac:chgData name="Nele Benz" userId="7d1203cdc3b0eb35" providerId="LiveId" clId="{2E667762-8988-43C5-821D-ACDB8B04D0BE}" dt="2022-11-07T09:27:27.108" v="435"/>
          <ac:spMkLst>
            <pc:docMk/>
            <pc:sldMk cId="1423186318" sldId="271"/>
            <ac:spMk id="3" creationId="{6761BA10-B63B-06B5-6D14-4442AD7A75CE}"/>
          </ac:spMkLst>
        </pc:spChg>
        <pc:spChg chg="add del mod">
          <ac:chgData name="Nele Benz" userId="7d1203cdc3b0eb35" providerId="LiveId" clId="{2E667762-8988-43C5-821D-ACDB8B04D0BE}" dt="2022-11-07T09:27:27.072" v="434"/>
          <ac:spMkLst>
            <pc:docMk/>
            <pc:sldMk cId="1423186318" sldId="271"/>
            <ac:spMk id="5" creationId="{78C97B3A-B6AC-83C6-4C3F-80863FE9E16E}"/>
          </ac:spMkLst>
        </pc:spChg>
        <pc:picChg chg="add mod modCrop">
          <ac:chgData name="Nele Benz" userId="7d1203cdc3b0eb35" providerId="LiveId" clId="{2E667762-8988-43C5-821D-ACDB8B04D0BE}" dt="2022-11-07T09:28:51.389" v="479" actId="1076"/>
          <ac:picMkLst>
            <pc:docMk/>
            <pc:sldMk cId="1423186318" sldId="271"/>
            <ac:picMk id="6" creationId="{3FB897F8-6156-BBD7-40D4-712DF397E9C5}"/>
          </ac:picMkLst>
        </pc:picChg>
      </pc:sldChg>
      <pc:sldChg chg="addSp delSp modSp new mod">
        <pc:chgData name="Nele Benz" userId="7d1203cdc3b0eb35" providerId="LiveId" clId="{2E667762-8988-43C5-821D-ACDB8B04D0BE}" dt="2022-11-07T10:43:54.848" v="625" actId="1076"/>
        <pc:sldMkLst>
          <pc:docMk/>
          <pc:sldMk cId="530559206" sldId="272"/>
        </pc:sldMkLst>
        <pc:spChg chg="mod">
          <ac:chgData name="Nele Benz" userId="7d1203cdc3b0eb35" providerId="LiveId" clId="{2E667762-8988-43C5-821D-ACDB8B04D0BE}" dt="2022-11-07T10:43:54.848" v="625" actId="1076"/>
          <ac:spMkLst>
            <pc:docMk/>
            <pc:sldMk cId="530559206" sldId="272"/>
            <ac:spMk id="2" creationId="{A4E25BEF-007E-4B08-206D-C437DF9A74CC}"/>
          </ac:spMkLst>
        </pc:spChg>
        <pc:spChg chg="del">
          <ac:chgData name="Nele Benz" userId="7d1203cdc3b0eb35" providerId="LiveId" clId="{2E667762-8988-43C5-821D-ACDB8B04D0BE}" dt="2022-11-07T10:34:13.489" v="481"/>
          <ac:spMkLst>
            <pc:docMk/>
            <pc:sldMk cId="530559206" sldId="272"/>
            <ac:spMk id="3" creationId="{23FBFD85-AC29-B6E0-5F1C-961BDAD8742A}"/>
          </ac:spMkLst>
        </pc:spChg>
        <pc:spChg chg="add del mod">
          <ac:chgData name="Nele Benz" userId="7d1203cdc3b0eb35" providerId="LiveId" clId="{2E667762-8988-43C5-821D-ACDB8B04D0BE}" dt="2022-11-07T10:36:32.980" v="495"/>
          <ac:spMkLst>
            <pc:docMk/>
            <pc:sldMk cId="530559206" sldId="272"/>
            <ac:spMk id="7" creationId="{7347C879-F28F-07F5-5ABC-F4B823E7FC72}"/>
          </ac:spMkLst>
        </pc:spChg>
        <pc:spChg chg="add del mod">
          <ac:chgData name="Nele Benz" userId="7d1203cdc3b0eb35" providerId="LiveId" clId="{2E667762-8988-43C5-821D-ACDB8B04D0BE}" dt="2022-11-07T10:36:32.941" v="494"/>
          <ac:spMkLst>
            <pc:docMk/>
            <pc:sldMk cId="530559206" sldId="272"/>
            <ac:spMk id="8" creationId="{29E593FE-1C81-B660-BD04-8052E7805927}"/>
          </ac:spMkLst>
        </pc:spChg>
        <pc:spChg chg="add del mod">
          <ac:chgData name="Nele Benz" userId="7d1203cdc3b0eb35" providerId="LiveId" clId="{2E667762-8988-43C5-821D-ACDB8B04D0BE}" dt="2022-11-07T10:36:43.020" v="501"/>
          <ac:spMkLst>
            <pc:docMk/>
            <pc:sldMk cId="530559206" sldId="272"/>
            <ac:spMk id="11" creationId="{F30985AD-99EE-CF75-E0B3-CBF02C6E5695}"/>
          </ac:spMkLst>
        </pc:spChg>
        <pc:spChg chg="add del mod">
          <ac:chgData name="Nele Benz" userId="7d1203cdc3b0eb35" providerId="LiveId" clId="{2E667762-8988-43C5-821D-ACDB8B04D0BE}" dt="2022-11-07T10:36:42.955" v="500"/>
          <ac:spMkLst>
            <pc:docMk/>
            <pc:sldMk cId="530559206" sldId="272"/>
            <ac:spMk id="12" creationId="{2609175E-0A98-0B38-DC5C-BE7C7232131E}"/>
          </ac:spMkLst>
        </pc:spChg>
        <pc:picChg chg="add del mod modCrop">
          <ac:chgData name="Nele Benz" userId="7d1203cdc3b0eb35" providerId="LiveId" clId="{2E667762-8988-43C5-821D-ACDB8B04D0BE}" dt="2022-11-07T10:34:50.282" v="490" actId="21"/>
          <ac:picMkLst>
            <pc:docMk/>
            <pc:sldMk cId="530559206" sldId="272"/>
            <ac:picMk id="5" creationId="{DD9C983C-7136-6525-E89F-25E97C7F4803}"/>
          </ac:picMkLst>
        </pc:picChg>
        <pc:picChg chg="add del mod">
          <ac:chgData name="Nele Benz" userId="7d1203cdc3b0eb35" providerId="LiveId" clId="{2E667762-8988-43C5-821D-ACDB8B04D0BE}" dt="2022-11-07T10:36:38.540" v="496" actId="478"/>
          <ac:picMkLst>
            <pc:docMk/>
            <pc:sldMk cId="530559206" sldId="272"/>
            <ac:picMk id="9" creationId="{514B25EC-3486-F101-28AE-137F0C01073C}"/>
          </ac:picMkLst>
        </pc:picChg>
        <pc:picChg chg="add mod modCrop">
          <ac:chgData name="Nele Benz" userId="7d1203cdc3b0eb35" providerId="LiveId" clId="{2E667762-8988-43C5-821D-ACDB8B04D0BE}" dt="2022-11-07T10:39:54.543" v="523" actId="1076"/>
          <ac:picMkLst>
            <pc:docMk/>
            <pc:sldMk cId="530559206" sldId="272"/>
            <ac:picMk id="13" creationId="{6AFA5E73-FE45-4B2A-BE0B-8779D4602552}"/>
          </ac:picMkLst>
        </pc:picChg>
      </pc:sldChg>
      <pc:sldChg chg="addSp delSp modSp new mod ord">
        <pc:chgData name="Nele Benz" userId="7d1203cdc3b0eb35" providerId="LiveId" clId="{2E667762-8988-43C5-821D-ACDB8B04D0BE}" dt="2022-11-07T10:42:20.900" v="586" actId="113"/>
        <pc:sldMkLst>
          <pc:docMk/>
          <pc:sldMk cId="3513175697" sldId="273"/>
        </pc:sldMkLst>
        <pc:spChg chg="mod">
          <ac:chgData name="Nele Benz" userId="7d1203cdc3b0eb35" providerId="LiveId" clId="{2E667762-8988-43C5-821D-ACDB8B04D0BE}" dt="2022-11-07T10:42:20.900" v="586" actId="113"/>
          <ac:spMkLst>
            <pc:docMk/>
            <pc:sldMk cId="3513175697" sldId="273"/>
            <ac:spMk id="2" creationId="{34B67943-B2AC-E6AE-ECBF-FA49B99D1BCB}"/>
          </ac:spMkLst>
        </pc:spChg>
        <pc:spChg chg="add del">
          <ac:chgData name="Nele Benz" userId="7d1203cdc3b0eb35" providerId="LiveId" clId="{2E667762-8988-43C5-821D-ACDB8B04D0BE}" dt="2022-11-07T10:39:00.720" v="512"/>
          <ac:spMkLst>
            <pc:docMk/>
            <pc:sldMk cId="3513175697" sldId="273"/>
            <ac:spMk id="3" creationId="{41B01DC7-096D-405D-F4D4-6ADEFB1D4898}"/>
          </ac:spMkLst>
        </pc:spChg>
        <pc:spChg chg="add del mod">
          <ac:chgData name="Nele Benz" userId="7d1203cdc3b0eb35" providerId="LiveId" clId="{2E667762-8988-43C5-821D-ACDB8B04D0BE}" dt="2022-11-07T10:39:00.685" v="511"/>
          <ac:spMkLst>
            <pc:docMk/>
            <pc:sldMk cId="3513175697" sldId="273"/>
            <ac:spMk id="5" creationId="{D419D14F-1F46-7760-C818-37AA91E9A18E}"/>
          </ac:spMkLst>
        </pc:spChg>
        <pc:picChg chg="add mod modCrop">
          <ac:chgData name="Nele Benz" userId="7d1203cdc3b0eb35" providerId="LiveId" clId="{2E667762-8988-43C5-821D-ACDB8B04D0BE}" dt="2022-11-07T10:40:03.156" v="526" actId="1076"/>
          <ac:picMkLst>
            <pc:docMk/>
            <pc:sldMk cId="3513175697" sldId="273"/>
            <ac:picMk id="6" creationId="{30BBB2CA-F95C-47E0-2E89-30E1DE92D10E}"/>
          </ac:picMkLst>
        </pc:picChg>
      </pc:sldChg>
      <pc:sldChg chg="new del">
        <pc:chgData name="Nele Benz" userId="7d1203cdc3b0eb35" providerId="LiveId" clId="{2E667762-8988-43C5-821D-ACDB8B04D0BE}" dt="2022-11-07T10:44:59.192" v="629" actId="2696"/>
        <pc:sldMkLst>
          <pc:docMk/>
          <pc:sldMk cId="189909022" sldId="274"/>
        </pc:sldMkLst>
      </pc:sldChg>
      <pc:sldChg chg="modSp new mod ord">
        <pc:chgData name="Nele Benz" userId="7d1203cdc3b0eb35" providerId="LiveId" clId="{2E667762-8988-43C5-821D-ACDB8B04D0BE}" dt="2022-11-07T10:47:16.963" v="729" actId="5793"/>
        <pc:sldMkLst>
          <pc:docMk/>
          <pc:sldMk cId="346883227" sldId="274"/>
        </pc:sldMkLst>
        <pc:spChg chg="mod">
          <ac:chgData name="Nele Benz" userId="7d1203cdc3b0eb35" providerId="LiveId" clId="{2E667762-8988-43C5-821D-ACDB8B04D0BE}" dt="2022-11-07T10:46:47.122" v="718" actId="1076"/>
          <ac:spMkLst>
            <pc:docMk/>
            <pc:sldMk cId="346883227" sldId="274"/>
            <ac:spMk id="2" creationId="{5D5FA85A-CE24-1A1B-3A9F-44AB6C6EC90E}"/>
          </ac:spMkLst>
        </pc:spChg>
        <pc:spChg chg="mod">
          <ac:chgData name="Nele Benz" userId="7d1203cdc3b0eb35" providerId="LiveId" clId="{2E667762-8988-43C5-821D-ACDB8B04D0BE}" dt="2022-11-07T10:46:40.633" v="717" actId="1076"/>
          <ac:spMkLst>
            <pc:docMk/>
            <pc:sldMk cId="346883227" sldId="274"/>
            <ac:spMk id="3" creationId="{C41CCAE2-31FB-D496-4AA7-1380EBEA8DE2}"/>
          </ac:spMkLst>
        </pc:spChg>
        <pc:spChg chg="mod">
          <ac:chgData name="Nele Benz" userId="7d1203cdc3b0eb35" providerId="LiveId" clId="{2E667762-8988-43C5-821D-ACDB8B04D0BE}" dt="2022-11-07T10:47:16.963" v="729" actId="5793"/>
          <ac:spMkLst>
            <pc:docMk/>
            <pc:sldMk cId="346883227" sldId="274"/>
            <ac:spMk id="4" creationId="{50DBB6CA-ACA4-9677-8496-47C40B962462}"/>
          </ac:spMkLst>
        </pc:spChg>
        <pc:spChg chg="mod">
          <ac:chgData name="Nele Benz" userId="7d1203cdc3b0eb35" providerId="LiveId" clId="{2E667762-8988-43C5-821D-ACDB8B04D0BE}" dt="2022-11-07T10:47:12.461" v="728" actId="1076"/>
          <ac:spMkLst>
            <pc:docMk/>
            <pc:sldMk cId="346883227" sldId="274"/>
            <ac:spMk id="5" creationId="{33851F78-907E-8853-FEC3-ED60CBBE3223}"/>
          </ac:spMkLst>
        </pc:spChg>
      </pc:sldChg>
      <pc:sldChg chg="add del">
        <pc:chgData name="Nele Benz" userId="7d1203cdc3b0eb35" providerId="LiveId" clId="{2E667762-8988-43C5-821D-ACDB8B04D0BE}" dt="2022-11-07T10:43:31.299" v="618" actId="2890"/>
        <pc:sldMkLst>
          <pc:docMk/>
          <pc:sldMk cId="1427753523" sldId="274"/>
        </pc:sldMkLst>
      </pc:sldChg>
      <pc:sldChg chg="new del">
        <pc:chgData name="Nele Benz" userId="7d1203cdc3b0eb35" providerId="LiveId" clId="{2E667762-8988-43C5-821D-ACDB8B04D0BE}" dt="2022-11-07T10:44:48.010" v="627" actId="2696"/>
        <pc:sldMkLst>
          <pc:docMk/>
          <pc:sldMk cId="353946073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660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77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89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23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1896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71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90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08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6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94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0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602D8BD-36DD-4312-BBC9-EFE1D61B8F3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6D797E-1386-4DAE-9AB1-45CD8AA4845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215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2CEF59C-1701-9411-8E77-02BEC2C2F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235" y="3909542"/>
            <a:ext cx="6831673" cy="1086237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Kleine Replikation anhand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-Media-Präsenzen der Tagesschau 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F95110-34F6-7350-9556-BE9C23147734}"/>
              </a:ext>
            </a:extLst>
          </p:cNvPr>
          <p:cNvSpPr txBox="1"/>
          <p:nvPr/>
        </p:nvSpPr>
        <p:spPr>
          <a:xfrm>
            <a:off x="2493005" y="2459504"/>
            <a:ext cx="7536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de-DE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journalistic</a:t>
            </a:r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endParaRPr lang="de-D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92A2D-B67B-F6F9-0A36-D0AC4329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90" y="364323"/>
            <a:ext cx="5445894" cy="2157884"/>
          </a:xfrm>
        </p:spPr>
        <p:txBody>
          <a:bodyPr>
            <a:norm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Abb. 5: Topic Modeling </a:t>
            </a:r>
            <a:b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de-DE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800" dirty="0"/>
          </a:p>
        </p:txBody>
      </p:sp>
      <p:pic>
        <p:nvPicPr>
          <p:cNvPr id="6" name="Bild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E54AC8-8F82-5555-AA14-78356BA944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" r="4496"/>
          <a:stretch/>
        </p:blipFill>
        <p:spPr>
          <a:xfrm>
            <a:off x="1672333" y="1368159"/>
            <a:ext cx="10186394" cy="4891701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669424-947C-6049-40C0-055EC1F3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85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30BD5-1E00-CAD7-5FE6-A5CFD32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Diskussion der Ergebnisse </a:t>
            </a:r>
            <a:b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B52ED2-9776-BAD0-F994-2E2BC230E815}"/>
              </a:ext>
            </a:extLst>
          </p:cNvPr>
          <p:cNvSpPr txBox="1"/>
          <p:nvPr/>
        </p:nvSpPr>
        <p:spPr>
          <a:xfrm>
            <a:off x="1371600" y="1959811"/>
            <a:ext cx="10201046" cy="303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Signifikante Unterscheide in der Länge und Anzahl der Kommentare zu 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soft </a:t>
            </a: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und </a:t>
            </a:r>
            <a:r>
              <a:rPr lang="de-DE" sz="20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hard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0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news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de-DE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Mehr Kommentare zu </a:t>
            </a:r>
            <a:r>
              <a:rPr lang="de-DE" sz="20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hard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0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news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aber ein Post der Kategorie 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soft </a:t>
            </a:r>
            <a:r>
              <a:rPr lang="de-DE" sz="20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news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wird über einen längeren Zeitraum hinweg kommentiert </a:t>
            </a:r>
            <a:endParaRPr lang="de-DE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Soft </a:t>
            </a:r>
            <a:r>
              <a:rPr lang="de-DE" sz="20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news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werden von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Social</a:t>
            </a: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-Media-Algorithmen bevorzugt, daher oft Mischung von 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soft </a:t>
            </a: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und </a:t>
            </a:r>
            <a:r>
              <a:rPr lang="de-DE" sz="20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hard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0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news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de-DE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Deutlich mehr Kommentare auf </a:t>
            </a:r>
            <a:r>
              <a:rPr lang="de-DE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Social</a:t>
            </a: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Media als auf der Website von </a:t>
            </a:r>
            <a:r>
              <a:rPr lang="de-DE" sz="20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Ynet</a:t>
            </a:r>
            <a:r>
              <a:rPr lang="de-DE" sz="20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de-DE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timmt einerseits mit steigender Nutzung der sozialen Netzwerke überein, </a:t>
            </a:r>
            <a:endParaRPr lang="de-DE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de-DE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ndererseits werden Kommentare auf Nachrichtenseiten stärker moderiert und vor der Veröffentlichung überprüft</a:t>
            </a:r>
            <a:r>
              <a:rPr lang="de-DE" sz="2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20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F8FF4-5CBA-486C-86B6-E35B5B8D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Diskussion der Ergebnisse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507EF-506C-2742-D533-16E1300B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043"/>
            <a:ext cx="10457079" cy="4092855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Kommentare durch Facebook-Plugin sind länger und ausformulierter </a:t>
            </a:r>
            <a:endParaRPr lang="de-DE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Nutzer*innen, die auf </a:t>
            </a:r>
            <a:r>
              <a:rPr lang="de-DE" sz="22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Ynet</a:t>
            </a:r>
            <a:r>
              <a:rPr lang="de-DE" sz="22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durch den Facebook Comment Plugin kommentieren schreiben längere, detailliertere Kommentare, inhaltlicher Fokus eher auf internationale Beziehungen als regionale Geschehnisse </a:t>
            </a:r>
            <a:endParaRPr lang="de-DE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Facebook-Kommentare sind kürzer </a:t>
            </a:r>
          </a:p>
          <a:p>
            <a:pPr lvl="1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vielleicht Kommentieren hier auch öfter </a:t>
            </a:r>
            <a:r>
              <a:rPr lang="de-DE" sz="22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perfomativer</a:t>
            </a:r>
            <a:r>
              <a:rPr lang="de-DE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Akt, sichtbar für Freund*innen, Familie, Kolleg*innen etc. </a:t>
            </a:r>
            <a:endParaRPr lang="de-DE" sz="22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Unterschiede in der zeitlichen Dynamik zwischen Kommentaren zu soft und </a:t>
            </a:r>
            <a:r>
              <a:rPr lang="de-DE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hard</a:t>
            </a:r>
            <a:r>
              <a:rPr lang="de-DE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news</a:t>
            </a:r>
            <a:r>
              <a:rPr lang="de-DE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werden deutlich </a:t>
            </a:r>
            <a:endParaRPr lang="de-DE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Topic </a:t>
            </a:r>
            <a:r>
              <a:rPr lang="de-DE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modeling</a:t>
            </a:r>
            <a:r>
              <a:rPr lang="de-DE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hat verschiedene diskursive Räume gezeigt, wegen großer Datenmenge aber keine kleinteilige, qualitative Analyse möglich </a:t>
            </a:r>
            <a:endParaRPr lang="de-DE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79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44E0C30-61EE-49E3-688B-755076CD119D}"/>
              </a:ext>
            </a:extLst>
          </p:cNvPr>
          <p:cNvSpPr txBox="1"/>
          <p:nvPr/>
        </p:nvSpPr>
        <p:spPr>
          <a:xfrm>
            <a:off x="5245921" y="3775381"/>
            <a:ext cx="508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Kleine Replikation</a:t>
            </a:r>
          </a:p>
        </p:txBody>
      </p:sp>
    </p:spTree>
    <p:extLst>
      <p:ext uri="{BB962C8B-B14F-4D97-AF65-F5344CB8AC3E}">
        <p14:creationId xmlns:p14="http://schemas.microsoft.com/office/powerpoint/2010/main" val="197776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FA85A-CE24-1A1B-3A9F-44AB6C6E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38" y="570297"/>
            <a:ext cx="9601200" cy="1485900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Daten und Methoden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CCAE2-31FB-D496-4AA7-1380EBEA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347" y="1050277"/>
            <a:ext cx="4443984" cy="823912"/>
          </a:xfrm>
        </p:spPr>
        <p:txBody>
          <a:bodyPr/>
          <a:lstStyle/>
          <a:p>
            <a:r>
              <a:rPr lang="de-DE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DBB6CA-ACA4-9677-8496-47C40B96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5347" y="1911391"/>
            <a:ext cx="4443984" cy="4426334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Vier Posts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Jeweils zwei gleichen Inhalts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 und Twitter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Jeweils ca. 100 Kommentare im Volltext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Kommentare pro Minute über 120 Minuten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Anzahl der Kommentare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Länge der Kommentare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851F78-907E-8853-FEC3-ED60CBBE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2724" y="1087479"/>
            <a:ext cx="4443984" cy="823912"/>
          </a:xfrm>
        </p:spPr>
        <p:txBody>
          <a:bodyPr/>
          <a:lstStyle/>
          <a:p>
            <a:r>
              <a:rPr lang="de-DE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034DC8-4952-96D7-F8AE-B2A5E4C07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2563" y="1990360"/>
            <a:ext cx="4443984" cy="256219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Einfacher t-Test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de-DE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4BEC-09FF-3D2C-24F3-0F806EAF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3" y="245533"/>
            <a:ext cx="3855720" cy="2157884"/>
          </a:xfrm>
        </p:spPr>
        <p:txBody>
          <a:bodyPr>
            <a:norm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Abb. 6: Vergleich</a:t>
            </a:r>
            <a:b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D946C7EC-A5D5-B51E-D931-F5DBECB780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6" r="143"/>
          <a:stretch/>
        </p:blipFill>
        <p:spPr>
          <a:xfrm>
            <a:off x="3038988" y="732366"/>
            <a:ext cx="8695812" cy="5393267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758AE-AA2E-0BCE-30DC-25C4E2110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63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F2DA-4235-B900-D264-4CF123CE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86" y="243038"/>
            <a:ext cx="3855720" cy="2157884"/>
          </a:xfrm>
        </p:spPr>
        <p:txBody>
          <a:bodyPr>
            <a:norm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Abb. 7: Vergleich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3FB897F8-6156-BBD7-40D4-712DF397E9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81" r="3511"/>
          <a:stretch/>
        </p:blipFill>
        <p:spPr>
          <a:xfrm>
            <a:off x="3214838" y="584178"/>
            <a:ext cx="8562562" cy="5689643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AFB695-FC32-6317-DD10-84823C55A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18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67943-B2AC-E6AE-ECBF-FA49B99D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Abb. 8: Vergleich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30BBB2CA-F95C-47E0-2E89-30E1DE92D1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936" b="2029"/>
          <a:stretch/>
        </p:blipFill>
        <p:spPr>
          <a:xfrm>
            <a:off x="5967663" y="203567"/>
            <a:ext cx="5842228" cy="6450866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CBD99-3AAE-ABE5-4DE4-4A6B00994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7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25BEF-007E-4B08-206D-C437DF9A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98084"/>
            <a:ext cx="4685498" cy="2157884"/>
          </a:xfrm>
        </p:spPr>
        <p:txBody>
          <a:bodyPr>
            <a:norm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Abb. 9: Vergleich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EF59BC-EAD9-F183-365F-7EE2B258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6AFA5E73-FE45-4B2A-BE0B-8779D4602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789" b="2284"/>
          <a:stretch/>
        </p:blipFill>
        <p:spPr>
          <a:xfrm>
            <a:off x="5893870" y="207673"/>
            <a:ext cx="5986914" cy="64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5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3EBC-6A82-0DAD-BE87-DFD7F9A6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 und Ressourcen </a:t>
            </a:r>
            <a:endParaRPr lang="de-DE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C7977-2B69-5C49-61B5-4EF57F7B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783"/>
            <a:ext cx="9601200" cy="480242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82563" algn="l"/>
              </a:tabLst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Levshina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Natalia: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R. Data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Amsterdam/Philadelphia, John Benjamins Publishing Company 2015, besonders S. 41 – 113. </a:t>
            </a:r>
          </a:p>
          <a:p>
            <a:pPr marL="0" indent="0">
              <a:buNone/>
              <a:tabLst>
                <a:tab pos="182563" algn="l"/>
              </a:tabLst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Ben-David, Anat/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Soffer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Oren: User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journalistic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In: Information, Communication &amp; Society, 22:12. 2018, S. 1810 – 1829. </a:t>
            </a:r>
          </a:p>
          <a:p>
            <a:pPr marL="0" indent="0">
              <a:buNone/>
              <a:tabLst>
                <a:tab pos="182563" algn="l"/>
              </a:tabLst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-Seite zum DARIAH Topics Explorer: </a:t>
            </a: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https://github.com/DARIAH-DE/TopicsExplorer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  <a:tabLst>
                <a:tab pos="182563" algn="l"/>
              </a:tabLst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Anfragen und Seiten zu </a:t>
            </a:r>
            <a:r>
              <a:rPr lang="de-DE" i="1" dirty="0" err="1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stacked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bar </a:t>
            </a:r>
            <a:r>
              <a:rPr lang="de-DE" i="1" dirty="0" err="1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charts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https://stackoverflow.com/questions/19010158/line-graph-in-r-comparing-values-in-2-columns, https://statisticsglobe.com/barplot-in-r.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82563" algn="l"/>
              </a:tabLst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	Ressourcen zum </a:t>
            </a:r>
            <a:r>
              <a:rPr lang="de-DE" i="1" dirty="0" err="1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topic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modeling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https://fortext.net/tools/tools/dariah-topics-explorer, https://fortext.net/routinen/methoden/topic-modeling.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1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62F5221-683E-087F-FD1B-60FE2ABA9AAD}"/>
              </a:ext>
            </a:extLst>
          </p:cNvPr>
          <p:cNvSpPr txBox="1"/>
          <p:nvPr/>
        </p:nvSpPr>
        <p:spPr>
          <a:xfrm>
            <a:off x="3716867" y="423333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 von Ben-David/</a:t>
            </a:r>
            <a:r>
              <a:rPr lang="de-DE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Soffer</a:t>
            </a:r>
            <a:endParaRPr lang="de-D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DA9AD-A5F2-6097-C41D-C0E1311F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3" y="530041"/>
            <a:ext cx="9601200" cy="1485900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Anliegen</a:t>
            </a:r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der Studie</a:t>
            </a:r>
            <a:r>
              <a:rPr lang="de-DE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de-DE" sz="3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de-DE" sz="3200" b="1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de-DE" sz="32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27DD5-397C-C4DC-4555-EF924551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3" y="904387"/>
            <a:ext cx="4443984" cy="823912"/>
          </a:xfrm>
        </p:spPr>
        <p:txBody>
          <a:bodyPr/>
          <a:lstStyle/>
          <a:p>
            <a:r>
              <a:rPr lang="de-DE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Ausgangspunkt</a:t>
            </a:r>
            <a:r>
              <a:rPr lang="de-DE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7DD236-2A73-3C6E-CC23-263C2BAFE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4983" y="2015941"/>
            <a:ext cx="4859867" cy="256219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Neue Dialogformen durch Kommentare zu </a:t>
            </a:r>
            <a:r>
              <a:rPr lang="de-DE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Social</a:t>
            </a: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-Media-Präsenzen von Nachrichtenanbietern </a:t>
            </a:r>
            <a:endParaRPr lang="de-DE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Neue Form der politischen Teilhabe</a:t>
            </a:r>
            <a:endParaRPr lang="de-DE" sz="2000" dirty="0">
              <a:solidFill>
                <a:schemeClr val="tx1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Gleiche Nachrichteninhalte werden auf unterschiedlichen Plattformen veröffentlicht </a:t>
            </a:r>
            <a:endParaRPr lang="de-DE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DD6D63-38A0-629C-A6C7-8712CB662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74850" y="1316343"/>
            <a:ext cx="4443984" cy="823912"/>
          </a:xfrm>
        </p:spPr>
        <p:txBody>
          <a:bodyPr/>
          <a:lstStyle/>
          <a:p>
            <a:r>
              <a:rPr lang="de-DE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Warum ein Vergleich? </a:t>
            </a:r>
            <a:endParaRPr lang="de-DE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F87A21-C6D2-6F30-CEEA-6E0E96B5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5583" y="2015941"/>
            <a:ext cx="5852345" cy="501693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Wie unterscheidet sich das </a:t>
            </a:r>
            <a:r>
              <a:rPr lang="de-DE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Kommentierverhalten</a:t>
            </a: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? </a:t>
            </a:r>
            <a:endParaRPr lang="de-DE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Wie formen die Plattformen die Umgebung, in der kommentiert wird? </a:t>
            </a:r>
            <a:endParaRPr lang="de-DE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Inwiefern fördern oder erschweren die Plattformen die Diskussion um die gleichen Inhalte? </a:t>
            </a:r>
            <a:endParaRPr lang="de-DE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Forschung zu qualitativen Unterschieden auf unterschiedlichen Plattform existiert </a:t>
            </a:r>
            <a:endParaRPr lang="de-DE" sz="2000" dirty="0">
              <a:solidFill>
                <a:schemeClr val="tx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Deutlich wird: die Plattform hat Auswirkungen auf Qualität und „Zivilisiertheit“ der Diskussion </a:t>
            </a:r>
            <a:endParaRPr lang="de-DE" i="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Was fehlt: „harte Fakten“ zu grundlegenden Daten, die die Charakteristiken dieser Unterschiede beschreiben </a:t>
            </a:r>
            <a:endParaRPr lang="de-DE" i="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984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2BF17-8392-25CA-B1F3-3073DABA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35" y="554334"/>
            <a:ext cx="9601200" cy="1485900"/>
          </a:xfrm>
        </p:spPr>
        <p:txBody>
          <a:bodyPr/>
          <a:lstStyle/>
          <a:p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Vorgehensweise</a:t>
            </a:r>
            <a:r>
              <a:rPr lang="de-DE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E8898-A486-1991-5668-6323DD58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735" y="839787"/>
            <a:ext cx="4443984" cy="823912"/>
          </a:xfrm>
        </p:spPr>
        <p:txBody>
          <a:bodyPr/>
          <a:lstStyle/>
          <a:p>
            <a:r>
              <a:rPr lang="de-DE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Inhalte 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06DF7-E55E-B4D5-5E0B-64D790EA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9501" y="1985434"/>
            <a:ext cx="4536884" cy="4449771"/>
          </a:xfrm>
        </p:spPr>
        <p:txBody>
          <a:bodyPr>
            <a:normAutofit fontScale="70000" lnSpcReduction="20000"/>
          </a:bodyPr>
          <a:lstStyle/>
          <a:p>
            <a:pPr lvl="0" algn="just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Nachrichteninhalte von </a:t>
            </a:r>
            <a:r>
              <a:rPr lang="de-DE" sz="29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Ynet</a:t>
            </a:r>
            <a:r>
              <a:rPr lang="de-DE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de-DE" sz="29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Kommentare von </a:t>
            </a:r>
            <a:endParaRPr lang="de-DE" sz="2900" dirty="0">
              <a:solidFill>
                <a:schemeClr val="tx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der Website </a:t>
            </a:r>
            <a:r>
              <a:rPr lang="de-DE" sz="2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Ynet</a:t>
            </a:r>
            <a:r>
              <a:rPr lang="de-DE" sz="2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Ynets</a:t>
            </a:r>
            <a:r>
              <a:rPr lang="de-DE" sz="2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Facebook-Seite und </a:t>
            </a:r>
            <a:endParaRPr lang="de-DE" sz="2900" i="0" dirty="0">
              <a:solidFill>
                <a:schemeClr val="tx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dem Facebook Comment Plugin auf der Website von </a:t>
            </a:r>
            <a:r>
              <a:rPr lang="de-DE" sz="2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Ynet</a:t>
            </a:r>
            <a:r>
              <a:rPr lang="de-DE" sz="2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de-DE" sz="29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5FEEE6-1D65-51C7-ACC0-2BF7650D9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830527"/>
            <a:ext cx="4443984" cy="823912"/>
          </a:xfrm>
        </p:spPr>
        <p:txBody>
          <a:bodyPr/>
          <a:lstStyle/>
          <a:p>
            <a:r>
              <a:rPr lang="de-DE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Datenerhebung</a:t>
            </a:r>
            <a:r>
              <a:rPr lang="de-DE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37B22F-A538-DD6F-D6A3-ECBD4A10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283" y="1985434"/>
            <a:ext cx="5025550" cy="3764314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 </a:t>
            </a:r>
            <a:r>
              <a:rPr lang="de-DE" sz="2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scraping</a:t>
            </a:r>
            <a:r>
              <a:rPr lang="de-DE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von 17 437 Kommentaren zu 60 </a:t>
            </a:r>
            <a:r>
              <a:rPr lang="de-DE" sz="29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Ynet</a:t>
            </a:r>
            <a:r>
              <a:rPr lang="de-DE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-Artikeln, die sowohl auf der Website als auch der Facebook-Seite gepostet wurden </a:t>
            </a:r>
            <a:endParaRPr lang="de-DE" sz="29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Metadaten der Kommentare unterscheiden sich auf den Plattformen </a:t>
            </a:r>
            <a:endParaRPr lang="de-DE" sz="29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Grundlage für die weitere Datenverarbeitung daher „kleinste gemeinsame Nenner“: </a:t>
            </a:r>
            <a:endParaRPr lang="de-DE" sz="2900" dirty="0">
              <a:solidFill>
                <a:schemeClr val="tx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 typeface="Symbol" panose="05050102010706020507" pitchFamily="18" charset="2"/>
              <a:buChar char="-"/>
            </a:pPr>
            <a:r>
              <a:rPr lang="de-DE" sz="2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Länge des Kommentars und </a:t>
            </a:r>
            <a:endParaRPr lang="de-DE" sz="29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29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Anzahl der Kommentare zum Artikel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30352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59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F3BDB-9C06-36E6-B5D4-22E0C4B6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1" y="488781"/>
            <a:ext cx="9601200" cy="1485900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Methoden und Tools</a:t>
            </a:r>
            <a:endParaRPr lang="de-DE" sz="32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0646E-A889-92C0-B10B-8914FB984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201" y="1400536"/>
            <a:ext cx="4443984" cy="823912"/>
          </a:xfrm>
        </p:spPr>
        <p:txBody>
          <a:bodyPr/>
          <a:lstStyle/>
          <a:p>
            <a:r>
              <a:rPr lang="de-DE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Comment </a:t>
            </a:r>
            <a:r>
              <a:rPr lang="de-DE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S</a:t>
            </a:r>
            <a:r>
              <a:rPr lang="de-DE" sz="2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craping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71E85E-8F57-88EC-0534-4BF803BD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201" y="2474215"/>
            <a:ext cx="5079999" cy="5085260"/>
          </a:xfrm>
        </p:spPr>
        <p:txBody>
          <a:bodyPr>
            <a:normAutofit lnSpcReduction="10000"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Kommentare und ihre Metadaten von Website extrahieren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Informationen aus dem API (</a:t>
            </a:r>
            <a:r>
              <a:rPr lang="de-DE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Application</a:t>
            </a:r>
            <a:r>
              <a:rPr lang="de-DE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Programming</a:t>
            </a:r>
            <a:r>
              <a:rPr lang="de-DE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Interface</a:t>
            </a: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Erhebung von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Unterschieden </a:t>
            </a: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 Menge und Länge nach Plattform und Genre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mithilfe einfacher </a:t>
            </a: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t-Tests </a:t>
            </a:r>
            <a:endParaRPr lang="de-DE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5711C3-55E2-56DF-E027-40F4A674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6325" y="2474215"/>
            <a:ext cx="4231808" cy="2562193"/>
          </a:xfrm>
        </p:spPr>
        <p:txBody>
          <a:bodyPr>
            <a:normAutofit lnSpcReduction="10000"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inhaltliche Muster von Kommentaren identifizieren und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vergleichen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zu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soft</a:t>
            </a: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und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hard</a:t>
            </a: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news</a:t>
            </a: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i="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auf unterschiedlichen Plattformen </a:t>
            </a:r>
            <a:endParaRPr lang="de-DE" i="0" dirty="0">
              <a:solidFill>
                <a:schemeClr val="tx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</a:t>
            </a:r>
            <a:r>
              <a:rPr lang="de-DE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de-DE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(LDA) Topic Modeling 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B10C298-1789-D4FD-358C-785D482E789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655817" y="1770156"/>
            <a:ext cx="4445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T</a:t>
            </a:r>
            <a:r>
              <a:rPr lang="de-DE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opic </a:t>
            </a:r>
            <a:r>
              <a:rPr lang="de-DE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M</a:t>
            </a:r>
            <a:r>
              <a:rPr lang="de-DE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odeling </a:t>
            </a:r>
            <a:endParaRPr lang="de-D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3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F7597-3331-45DF-223E-C82B3526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Abb. 1: Vergleich 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973D7E2B-84A8-FD80-CF29-C752BC6472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r="6722"/>
          <a:stretch/>
        </p:blipFill>
        <p:spPr>
          <a:xfrm>
            <a:off x="3894668" y="773546"/>
            <a:ext cx="7789332" cy="531090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DEB77-5129-939E-4168-4A7D1EB5E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194034"/>
            <a:ext cx="3094567" cy="301143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Anzahl der Kommentare nach Plattform und Genre </a:t>
            </a:r>
          </a:p>
          <a:p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5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06CE0-CFA5-0312-EB84-9E4CB273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Abb. 2: Vergleich</a:t>
            </a:r>
            <a:endParaRPr lang="de-DE" sz="2800" dirty="0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3EB3B8C9-44F5-F963-AF0D-096DE33E57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r="3515"/>
          <a:stretch/>
        </p:blipFill>
        <p:spPr>
          <a:xfrm>
            <a:off x="3793066" y="750728"/>
            <a:ext cx="7823199" cy="535654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63D456-3ADB-03A6-BE8F-280D7EC2A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227901"/>
            <a:ext cx="2832100" cy="301143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Durchschnittliche Länge der Kommentare nach Plattform und Genre</a:t>
            </a:r>
          </a:p>
        </p:txBody>
      </p:sp>
    </p:spTree>
    <p:extLst>
      <p:ext uri="{BB962C8B-B14F-4D97-AF65-F5344CB8AC3E}">
        <p14:creationId xmlns:p14="http://schemas.microsoft.com/office/powerpoint/2010/main" val="366895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D2CA0-5DAB-60A1-54FD-60BE1C5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Abb. 3: Vergleich</a:t>
            </a:r>
            <a:endParaRPr lang="de-DE" sz="2800" dirty="0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1AF10C8F-33F9-5DE2-417D-C2917B508C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r="7748"/>
          <a:stretch/>
        </p:blipFill>
        <p:spPr>
          <a:xfrm>
            <a:off x="3890434" y="562028"/>
            <a:ext cx="7687733" cy="573394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A699E1-5EE8-074B-197D-23EF65BCF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196501"/>
            <a:ext cx="3069167" cy="301143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Anzahl der Kommentare pro Minute zu </a:t>
            </a:r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 </a:t>
            </a:r>
            <a:r>
              <a:rPr lang="de-DE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de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 Facebook </a:t>
            </a:r>
          </a:p>
        </p:txBody>
      </p:sp>
    </p:spTree>
    <p:extLst>
      <p:ext uri="{BB962C8B-B14F-4D97-AF65-F5344CB8AC3E}">
        <p14:creationId xmlns:p14="http://schemas.microsoft.com/office/powerpoint/2010/main" val="38626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DA5B5-DB84-E4CE-66A0-95095C2E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8" y="270298"/>
            <a:ext cx="4594251" cy="2157884"/>
          </a:xfrm>
        </p:spPr>
        <p:txBody>
          <a:bodyPr>
            <a:normAutofit/>
          </a:bodyPr>
          <a:lstStyle/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Abb. 4: Topic Modeling </a:t>
            </a:r>
            <a:b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de-D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Bild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F327B0-86E2-4CD5-E824-0746A6CB86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r="3732"/>
          <a:stretch/>
        </p:blipFill>
        <p:spPr>
          <a:xfrm>
            <a:off x="1943200" y="1228746"/>
            <a:ext cx="9892999" cy="479552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B803BF-A99F-128C-53D8-BC0B8052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4985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Benutzerdefiniert 8">
      <a:dk1>
        <a:srgbClr val="000000"/>
      </a:dk1>
      <a:lt1>
        <a:srgbClr val="3F3F3F"/>
      </a:lt1>
      <a:dk2>
        <a:srgbClr val="FAF2E1"/>
      </a:dk2>
      <a:lt2>
        <a:srgbClr val="F3E0B8"/>
      </a:lt2>
      <a:accent1>
        <a:srgbClr val="CA6918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708</Words>
  <Application>Microsoft Office PowerPoint</Application>
  <PresentationFormat>Breitbild</PresentationFormat>
  <Paragraphs>87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Calibri</vt:lpstr>
      <vt:lpstr>Franklin Gothic Book</vt:lpstr>
      <vt:lpstr>Symbol</vt:lpstr>
      <vt:lpstr>Times New Roman</vt:lpstr>
      <vt:lpstr>Ausschnitt</vt:lpstr>
      <vt:lpstr>PowerPoint-Präsentation</vt:lpstr>
      <vt:lpstr>PowerPoint-Präsentation</vt:lpstr>
      <vt:lpstr>Anliegen der Studie   </vt:lpstr>
      <vt:lpstr>Vorgehensweise </vt:lpstr>
      <vt:lpstr>Methoden und Tools</vt:lpstr>
      <vt:lpstr>Abb. 1: Vergleich </vt:lpstr>
      <vt:lpstr>Abb. 2: Vergleich</vt:lpstr>
      <vt:lpstr>Abb. 3: Vergleich</vt:lpstr>
      <vt:lpstr>Abb. 4: Topic Modeling  hard news </vt:lpstr>
      <vt:lpstr>Abb. 5: Topic Modeling  soft news </vt:lpstr>
      <vt:lpstr>Diskussion der Ergebnisse  </vt:lpstr>
      <vt:lpstr>Diskussion der Ergebnisse</vt:lpstr>
      <vt:lpstr>PowerPoint-Präsentation</vt:lpstr>
      <vt:lpstr>Daten und Methoden</vt:lpstr>
      <vt:lpstr>Abb. 6: Vergleich   </vt:lpstr>
      <vt:lpstr>Abb. 7: Vergleich</vt:lpstr>
      <vt:lpstr>Abb. 8: Vergleich</vt:lpstr>
      <vt:lpstr>Abb. 9: Vergleich</vt:lpstr>
      <vt:lpstr>Literatur und Ressourcen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Nele Benz</dc:creator>
  <cp:lastModifiedBy>Nele Benz</cp:lastModifiedBy>
  <cp:revision>7</cp:revision>
  <dcterms:created xsi:type="dcterms:W3CDTF">2022-11-01T09:56:40Z</dcterms:created>
  <dcterms:modified xsi:type="dcterms:W3CDTF">2022-11-07T13:46:43Z</dcterms:modified>
</cp:coreProperties>
</file>