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BB801F-AE59-5A19-1020-974623B7479D}" name="Luisa Jansen" initials="LJ" userId="4fcb1f4db470a9c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49" d="100"/>
          <a:sy n="49" d="100"/>
        </p:scale>
        <p:origin x="372" y="-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8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8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4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6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355A-BC22-4D7E-980C-A79ACDAA6AB2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6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8802CB49-94B8-6EE4-0A7F-5EF5A5E21212}"/>
              </a:ext>
            </a:extLst>
          </p:cNvPr>
          <p:cNvGrpSpPr/>
          <p:nvPr/>
        </p:nvGrpSpPr>
        <p:grpSpPr>
          <a:xfrm>
            <a:off x="5683267" y="9619089"/>
            <a:ext cx="5525327" cy="4434749"/>
            <a:chOff x="6903231" y="9251134"/>
            <a:chExt cx="5525327" cy="4434749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D72366E0-0518-EC19-FDBD-9AF952277F30}"/>
                </a:ext>
              </a:extLst>
            </p:cNvPr>
            <p:cNvGrpSpPr/>
            <p:nvPr/>
          </p:nvGrpSpPr>
          <p:grpSpPr>
            <a:xfrm>
              <a:off x="7075003" y="9251134"/>
              <a:ext cx="5353555" cy="4434749"/>
              <a:chOff x="7151374" y="10360080"/>
              <a:chExt cx="5353555" cy="4434749"/>
            </a:xfrm>
          </p:grpSpPr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1E319151-52EE-3FB4-4BB9-2D1C1A0BA1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77"/>
              <a:stretch/>
            </p:blipFill>
            <p:spPr>
              <a:xfrm flipH="1">
                <a:off x="9984924" y="10611862"/>
                <a:ext cx="2116104" cy="2854822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E080B002-E27C-1C64-CA8D-CBE530C983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29" r="1"/>
              <a:stretch/>
            </p:blipFill>
            <p:spPr>
              <a:xfrm flipH="1">
                <a:off x="7151374" y="10505880"/>
                <a:ext cx="2420061" cy="3748587"/>
              </a:xfrm>
              <a:prstGeom prst="rect">
                <a:avLst/>
              </a:prstGeom>
            </p:spPr>
          </p:pic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006030F-03D6-AB83-C611-8CF5037D8F07}"/>
                  </a:ext>
                </a:extLst>
              </p:cNvPr>
              <p:cNvSpPr/>
              <p:nvPr/>
            </p:nvSpPr>
            <p:spPr>
              <a:xfrm>
                <a:off x="7246960" y="10990932"/>
                <a:ext cx="4696383" cy="3302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480FA65-09AF-74F3-8978-6C1657C0E944}"/>
                  </a:ext>
                </a:extLst>
              </p:cNvPr>
              <p:cNvSpPr/>
              <p:nvPr/>
            </p:nvSpPr>
            <p:spPr>
              <a:xfrm>
                <a:off x="7483835" y="10360080"/>
                <a:ext cx="4459508" cy="545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CACE8251-57C7-268C-1920-B3B6EEFBA610}"/>
                  </a:ext>
                </a:extLst>
              </p:cNvPr>
              <p:cNvSpPr/>
              <p:nvPr/>
            </p:nvSpPr>
            <p:spPr>
              <a:xfrm>
                <a:off x="8235019" y="11368691"/>
                <a:ext cx="1206823" cy="251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0181E649-F2E5-E33F-4A32-C6B79236E3A9}"/>
                  </a:ext>
                </a:extLst>
              </p:cNvPr>
              <p:cNvSpPr/>
              <p:nvPr/>
            </p:nvSpPr>
            <p:spPr>
              <a:xfrm>
                <a:off x="7786700" y="12133450"/>
                <a:ext cx="1206823" cy="251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72870041-794E-C513-7675-69B78427F0F1}"/>
                  </a:ext>
                </a:extLst>
              </p:cNvPr>
              <p:cNvSpPr/>
              <p:nvPr/>
            </p:nvSpPr>
            <p:spPr>
              <a:xfrm>
                <a:off x="7745994" y="12869890"/>
                <a:ext cx="1415368" cy="251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8D55DF0-064E-08B3-F6BE-004D5804EBEF}"/>
                  </a:ext>
                </a:extLst>
              </p:cNvPr>
              <p:cNvSpPr/>
              <p:nvPr/>
            </p:nvSpPr>
            <p:spPr>
              <a:xfrm>
                <a:off x="8361404" y="13606330"/>
                <a:ext cx="1080438" cy="3063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63E919FD-4803-EB07-664D-348C56CFDF47}"/>
                  </a:ext>
                </a:extLst>
              </p:cNvPr>
              <p:cNvSpPr/>
              <p:nvPr/>
            </p:nvSpPr>
            <p:spPr>
              <a:xfrm>
                <a:off x="9581023" y="12891108"/>
                <a:ext cx="1080438" cy="3063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D99E3044-72B0-7162-0C41-241EE4E8A35C}"/>
                  </a:ext>
                </a:extLst>
              </p:cNvPr>
              <p:cNvSpPr/>
              <p:nvPr/>
            </p:nvSpPr>
            <p:spPr>
              <a:xfrm>
                <a:off x="10555053" y="12105951"/>
                <a:ext cx="1080438" cy="3063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3E31E35-469A-336E-C117-B132DC2CA0AE}"/>
                  </a:ext>
                </a:extLst>
              </p:cNvPr>
              <p:cNvSpPr/>
              <p:nvPr/>
            </p:nvSpPr>
            <p:spPr>
              <a:xfrm>
                <a:off x="10313913" y="11327421"/>
                <a:ext cx="1080438" cy="3063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BE5CE106-BA56-79D0-7117-0723860C8E44}"/>
                  </a:ext>
                </a:extLst>
              </p:cNvPr>
              <p:cNvSpPr txBox="1"/>
              <p:nvPr/>
            </p:nvSpPr>
            <p:spPr>
              <a:xfrm>
                <a:off x="7246960" y="14326632"/>
                <a:ext cx="4696383" cy="46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Outcome and </a:t>
                </a:r>
                <a:r>
                  <a:rPr lang="de-D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</a:t>
                </a: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6AF1A25-93AD-F0C3-F81E-51184D979932}"/>
                  </a:ext>
                </a:extLst>
              </p:cNvPr>
              <p:cNvSpPr txBox="1"/>
              <p:nvPr/>
            </p:nvSpPr>
            <p:spPr>
              <a:xfrm>
                <a:off x="8172197" y="11116474"/>
                <a:ext cx="3823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Mastery </a:t>
                </a:r>
                <a:b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</a:t>
                </a: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A42C003-A924-E13B-B355-DBB7C47EA890}"/>
                  </a:ext>
                </a:extLst>
              </p:cNvPr>
              <p:cNvSpPr txBox="1"/>
              <p:nvPr/>
            </p:nvSpPr>
            <p:spPr>
              <a:xfrm>
                <a:off x="7707494" y="11883403"/>
                <a:ext cx="1782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(Verbal) Persuasion</a:t>
                </a:r>
              </a:p>
            </p:txBody>
          </p: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CBC5AD7C-F89C-6B74-B48F-D104AE77D4F0}"/>
                  </a:ext>
                </a:extLst>
              </p:cNvPr>
              <p:cNvSpPr txBox="1"/>
              <p:nvPr/>
            </p:nvSpPr>
            <p:spPr>
              <a:xfrm>
                <a:off x="7539240" y="12650332"/>
                <a:ext cx="1782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Vicarious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</a:t>
                </a: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B6B955A9-CC95-8944-D7BB-7FA05079720A}"/>
                  </a:ext>
                </a:extLst>
              </p:cNvPr>
              <p:cNvSpPr txBox="1"/>
              <p:nvPr/>
            </p:nvSpPr>
            <p:spPr>
              <a:xfrm>
                <a:off x="8202833" y="13436356"/>
                <a:ext cx="1782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Cognitive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</a:t>
                </a:r>
              </a:p>
            </p:txBody>
          </p: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0B67F84-817F-A467-7EA5-C64ADB887DF2}"/>
                  </a:ext>
                </a:extLst>
              </p:cNvPr>
              <p:cNvSpPr txBox="1"/>
              <p:nvPr/>
            </p:nvSpPr>
            <p:spPr>
              <a:xfrm>
                <a:off x="10374551" y="11233000"/>
                <a:ext cx="178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Behavior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AE710539-0EA9-E653-4CE0-6FF015A2F186}"/>
                  </a:ext>
                </a:extLst>
              </p:cNvPr>
              <p:cNvSpPr txBox="1"/>
              <p:nvPr/>
            </p:nvSpPr>
            <p:spPr>
              <a:xfrm>
                <a:off x="10722838" y="12021902"/>
                <a:ext cx="178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Intention</a:t>
                </a:r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D8026AD-BD27-BE68-A8D7-A26E4801C3AE}"/>
                  </a:ext>
                </a:extLst>
              </p:cNvPr>
              <p:cNvSpPr txBox="1"/>
              <p:nvPr/>
            </p:nvSpPr>
            <p:spPr>
              <a:xfrm>
                <a:off x="10071033" y="12810804"/>
                <a:ext cx="178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</a:p>
            </p:txBody>
          </p: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1AE15CA9-9628-BA1B-FAF4-CAD4839D92BD}"/>
                </a:ext>
              </a:extLst>
            </p:cNvPr>
            <p:cNvSpPr txBox="1"/>
            <p:nvPr/>
          </p:nvSpPr>
          <p:spPr>
            <a:xfrm>
              <a:off x="11774551" y="1012498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002CCAA-B91A-A8DB-668F-5AA8FF0F22E5}"/>
                </a:ext>
              </a:extLst>
            </p:cNvPr>
            <p:cNvSpPr txBox="1"/>
            <p:nvPr/>
          </p:nvSpPr>
          <p:spPr>
            <a:xfrm>
              <a:off x="11771309" y="10929503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CF7367-A91E-F37F-98FF-7A9962400EBC}"/>
                </a:ext>
              </a:extLst>
            </p:cNvPr>
            <p:cNvSpPr txBox="1"/>
            <p:nvPr/>
          </p:nvSpPr>
          <p:spPr>
            <a:xfrm>
              <a:off x="11771351" y="11718405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DA1B0C9-DB37-3EFC-AE6D-13A1FECE25FE}"/>
                </a:ext>
              </a:extLst>
            </p:cNvPr>
            <p:cNvSpPr txBox="1"/>
            <p:nvPr/>
          </p:nvSpPr>
          <p:spPr>
            <a:xfrm>
              <a:off x="6906425" y="10152059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1B944D62-1E11-CF7E-5BEA-6D7FAC4ABB04}"/>
                </a:ext>
              </a:extLst>
            </p:cNvPr>
            <p:cNvSpPr txBox="1"/>
            <p:nvPr/>
          </p:nvSpPr>
          <p:spPr>
            <a:xfrm>
              <a:off x="6903232" y="10936203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CEE99B-36E3-9415-2CAB-7C52AC48B5B9}"/>
                </a:ext>
              </a:extLst>
            </p:cNvPr>
            <p:cNvSpPr txBox="1"/>
            <p:nvPr/>
          </p:nvSpPr>
          <p:spPr>
            <a:xfrm>
              <a:off x="6904550" y="1168817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10E03857-C54A-6104-8817-AD4FC59EDEE1}"/>
                </a:ext>
              </a:extLst>
            </p:cNvPr>
            <p:cNvSpPr txBox="1"/>
            <p:nvPr/>
          </p:nvSpPr>
          <p:spPr>
            <a:xfrm>
              <a:off x="6903231" y="12491086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>
            <a:off x="5978224" y="669870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399FC32-3DCB-B9D9-95BF-783EC45DEEB1}"/>
              </a:ext>
            </a:extLst>
          </p:cNvPr>
          <p:cNvCxnSpPr>
            <a:cxnSpLocks/>
          </p:cNvCxnSpPr>
          <p:nvPr/>
        </p:nvCxnSpPr>
        <p:spPr>
          <a:xfrm flipV="1">
            <a:off x="9291774" y="672505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032076" y="5465059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7583426" y="7420148"/>
            <a:ext cx="0" cy="288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8991977" y="7414659"/>
            <a:ext cx="0" cy="288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E16D68C-357D-015B-5818-BE5CDBABBF26}"/>
              </a:ext>
            </a:extLst>
          </p:cNvPr>
          <p:cNvGrpSpPr/>
          <p:nvPr/>
        </p:nvGrpSpPr>
        <p:grpSpPr>
          <a:xfrm>
            <a:off x="10741485" y="4235318"/>
            <a:ext cx="5762299" cy="5521738"/>
            <a:chOff x="11746242" y="4441843"/>
            <a:chExt cx="5762299" cy="5521738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231730F0-D53E-2B56-45C9-E56A79FC420F}"/>
                </a:ext>
              </a:extLst>
            </p:cNvPr>
            <p:cNvGrpSpPr/>
            <p:nvPr/>
          </p:nvGrpSpPr>
          <p:grpSpPr>
            <a:xfrm>
              <a:off x="11928541" y="4441843"/>
              <a:ext cx="5580000" cy="5521738"/>
              <a:chOff x="11769362" y="4468547"/>
              <a:chExt cx="5580000" cy="5521738"/>
            </a:xfrm>
          </p:grpSpPr>
          <p:pic>
            <p:nvPicPr>
              <p:cNvPr id="59" name="Grafik 58">
                <a:extLst>
                  <a:ext uri="{FF2B5EF4-FFF2-40B4-BE49-F238E27FC236}">
                    <a16:creationId xmlns:a16="http://schemas.microsoft.com/office/drawing/2014/main" id="{1E1F6495-54E4-AFFE-7941-0211DA78F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9362" y="4735420"/>
                <a:ext cx="5580000" cy="4689732"/>
              </a:xfrm>
              <a:prstGeom prst="rect">
                <a:avLst/>
              </a:prstGeom>
            </p:spPr>
          </p:pic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DC817775-9EFF-B482-B37E-19ACCDEA947F}"/>
                  </a:ext>
                </a:extLst>
              </p:cNvPr>
              <p:cNvSpPr/>
              <p:nvPr/>
            </p:nvSpPr>
            <p:spPr>
              <a:xfrm>
                <a:off x="11869734" y="4468547"/>
                <a:ext cx="5040000" cy="50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46920489-94FF-532E-852D-923600DD051B}"/>
                  </a:ext>
                </a:extLst>
              </p:cNvPr>
              <p:cNvSpPr txBox="1"/>
              <p:nvPr/>
            </p:nvSpPr>
            <p:spPr>
              <a:xfrm>
                <a:off x="11853124" y="9528620"/>
                <a:ext cx="5102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Outcome Variables</a:t>
                </a: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9D82D6E-B28F-D948-3F8F-D95723E31427}"/>
                  </a:ext>
                </a:extLst>
              </p:cNvPr>
              <p:cNvSpPr/>
              <p:nvPr/>
            </p:nvSpPr>
            <p:spPr>
              <a:xfrm>
                <a:off x="12465814" y="4567361"/>
                <a:ext cx="4369391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C9010D0F-69C9-FC22-40F3-EEC6CC5D6D95}"/>
                  </a:ext>
                </a:extLst>
              </p:cNvPr>
              <p:cNvSpPr/>
              <p:nvPr/>
            </p:nvSpPr>
            <p:spPr>
              <a:xfrm>
                <a:off x="12401164" y="7817802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4A44383C-5CD1-E948-631B-197F27CAB6DA}"/>
                  </a:ext>
                </a:extLst>
              </p:cNvPr>
              <p:cNvSpPr/>
              <p:nvPr/>
            </p:nvSpPr>
            <p:spPr>
              <a:xfrm>
                <a:off x="12484066" y="6987020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0554BA70-7DC8-C784-27F1-CB0BE03B8D8B}"/>
                  </a:ext>
                </a:extLst>
              </p:cNvPr>
              <p:cNvSpPr/>
              <p:nvPr/>
            </p:nvSpPr>
            <p:spPr>
              <a:xfrm>
                <a:off x="14907758" y="6897620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C0FB755-3EE2-416C-CAA9-5BC23C7B0937}"/>
                  </a:ext>
                </a:extLst>
              </p:cNvPr>
              <p:cNvSpPr/>
              <p:nvPr/>
            </p:nvSpPr>
            <p:spPr>
              <a:xfrm>
                <a:off x="15206668" y="7717437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19C27EBB-1632-B995-16EB-3BC14FF53289}"/>
                  </a:ext>
                </a:extLst>
              </p:cNvPr>
              <p:cNvSpPr/>
              <p:nvPr/>
            </p:nvSpPr>
            <p:spPr>
              <a:xfrm>
                <a:off x="14851018" y="8563046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D211F81C-BED2-904A-EE3E-E2EC117CDF98}"/>
                  </a:ext>
                </a:extLst>
              </p:cNvPr>
              <p:cNvSpPr txBox="1"/>
              <p:nvPr/>
            </p:nvSpPr>
            <p:spPr>
              <a:xfrm>
                <a:off x="12414407" y="7983039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8313972B-BB8F-8792-6E98-E4FC9C2FEA41}"/>
                  </a:ext>
                </a:extLst>
              </p:cNvPr>
              <p:cNvSpPr txBox="1"/>
              <p:nvPr/>
            </p:nvSpPr>
            <p:spPr>
              <a:xfrm>
                <a:off x="12565051" y="7170941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Motivation</a:t>
                </a: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6B7AFBF6-8EDB-ACB8-CCB5-C984ACB63A92}"/>
                  </a:ext>
                </a:extLst>
              </p:cNvPr>
              <p:cNvSpPr/>
              <p:nvPr/>
            </p:nvSpPr>
            <p:spPr>
              <a:xfrm>
                <a:off x="15043959" y="6224943"/>
                <a:ext cx="1346429" cy="646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274D6E-B57A-66E6-8D48-2EBB5FDE0B7F}"/>
                  </a:ext>
                </a:extLst>
              </p:cNvPr>
              <p:cNvSpPr txBox="1"/>
              <p:nvPr/>
            </p:nvSpPr>
            <p:spPr>
              <a:xfrm>
                <a:off x="15043959" y="6391627"/>
                <a:ext cx="1351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Intention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FE36A30-7133-A41E-9935-6B9B28BD3C32}"/>
                  </a:ext>
                </a:extLst>
              </p:cNvPr>
              <p:cNvSpPr/>
              <p:nvPr/>
            </p:nvSpPr>
            <p:spPr>
              <a:xfrm>
                <a:off x="15229155" y="5400625"/>
                <a:ext cx="1346429" cy="646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AB8B6B2C-661B-5ED2-6C4F-8D9412AD3643}"/>
                  </a:ext>
                </a:extLst>
              </p:cNvPr>
              <p:cNvSpPr txBox="1"/>
              <p:nvPr/>
            </p:nvSpPr>
            <p:spPr>
              <a:xfrm>
                <a:off x="15217865" y="5632639"/>
                <a:ext cx="1691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Behavior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D6B48CC8-DF91-7ACB-3609-6C7FFFEF255A}"/>
                  </a:ext>
                </a:extLst>
              </p:cNvPr>
              <p:cNvSpPr txBox="1"/>
              <p:nvPr/>
            </p:nvSpPr>
            <p:spPr>
              <a:xfrm>
                <a:off x="14922341" y="8733765"/>
                <a:ext cx="1987393" cy="382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AF5E75BD-D84F-1256-4D22-FF98A9A4D7D8}"/>
                </a:ext>
              </a:extLst>
            </p:cNvPr>
            <p:cNvSpPr txBox="1"/>
            <p:nvPr/>
          </p:nvSpPr>
          <p:spPr>
            <a:xfrm>
              <a:off x="11751664" y="5578577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61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E589F7B-5123-5491-915E-AE6C53EFC980}"/>
                </a:ext>
              </a:extLst>
            </p:cNvPr>
            <p:cNvSpPr txBox="1"/>
            <p:nvPr/>
          </p:nvSpPr>
          <p:spPr>
            <a:xfrm>
              <a:off x="11749426" y="6360150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6D192C79-674D-DEC1-3399-1B373316ADF7}"/>
                </a:ext>
              </a:extLst>
            </p:cNvPr>
            <p:cNvSpPr txBox="1"/>
            <p:nvPr/>
          </p:nvSpPr>
          <p:spPr>
            <a:xfrm>
              <a:off x="11746242" y="714166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98E47F3A-3512-299C-BFFA-9A4928746AD5}"/>
                </a:ext>
              </a:extLst>
            </p:cNvPr>
            <p:cNvSpPr txBox="1"/>
            <p:nvPr/>
          </p:nvSpPr>
          <p:spPr>
            <a:xfrm>
              <a:off x="11748104" y="7964355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1E13CD3C-8628-4C8E-EE81-2916226B2F19}"/>
                </a:ext>
              </a:extLst>
            </p:cNvPr>
            <p:cNvSpPr txBox="1"/>
            <p:nvPr/>
          </p:nvSpPr>
          <p:spPr>
            <a:xfrm>
              <a:off x="11746444" y="870706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58866707-24C3-4E16-6E13-C1EFD7CCE019}"/>
              </a:ext>
            </a:extLst>
          </p:cNvPr>
          <p:cNvGrpSpPr/>
          <p:nvPr/>
        </p:nvGrpSpPr>
        <p:grpSpPr>
          <a:xfrm>
            <a:off x="103267" y="3279285"/>
            <a:ext cx="6833223" cy="6466334"/>
            <a:chOff x="-14174" y="2596473"/>
            <a:chExt cx="6833223" cy="6466334"/>
          </a:xfrm>
        </p:grpSpPr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DC962E7F-5463-CCE4-0BDE-D3C779C47638}"/>
                </a:ext>
              </a:extLst>
            </p:cNvPr>
            <p:cNvGrpSpPr/>
            <p:nvPr/>
          </p:nvGrpSpPr>
          <p:grpSpPr>
            <a:xfrm>
              <a:off x="-14174" y="2596473"/>
              <a:ext cx="6250991" cy="6466334"/>
              <a:chOff x="1495003" y="3529035"/>
              <a:chExt cx="6250991" cy="6466334"/>
            </a:xfrm>
          </p:grpSpPr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AB4FFEAF-811C-9253-5B01-445D6B215AF2}"/>
                  </a:ext>
                </a:extLst>
              </p:cNvPr>
              <p:cNvGrpSpPr/>
              <p:nvPr/>
            </p:nvGrpSpPr>
            <p:grpSpPr>
              <a:xfrm>
                <a:off x="1495003" y="3529035"/>
                <a:ext cx="6113229" cy="6466334"/>
                <a:chOff x="1495003" y="3529035"/>
                <a:chExt cx="6113229" cy="6466334"/>
              </a:xfrm>
            </p:grpSpPr>
            <p:pic>
              <p:nvPicPr>
                <p:cNvPr id="18" name="Grafik 17">
                  <a:extLst>
                    <a:ext uri="{FF2B5EF4-FFF2-40B4-BE49-F238E27FC236}">
                      <a16:creationId xmlns:a16="http://schemas.microsoft.com/office/drawing/2014/main" id="{C4865A94-EEC7-D095-F2A5-AF3C2752B1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5003" y="3828655"/>
                  <a:ext cx="5580000" cy="5580000"/>
                </a:xfrm>
                <a:prstGeom prst="rect">
                  <a:avLst/>
                </a:prstGeom>
              </p:spPr>
            </p:pic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D3B29528-1C04-0276-0D94-458F3D8D9094}"/>
                    </a:ext>
                  </a:extLst>
                </p:cNvPr>
                <p:cNvSpPr/>
                <p:nvPr/>
              </p:nvSpPr>
              <p:spPr>
                <a:xfrm>
                  <a:off x="1893012" y="4473402"/>
                  <a:ext cx="5040000" cy="50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9059792-0A64-882B-8023-48611B19C500}"/>
                    </a:ext>
                  </a:extLst>
                </p:cNvPr>
                <p:cNvSpPr/>
                <p:nvPr/>
              </p:nvSpPr>
              <p:spPr>
                <a:xfrm>
                  <a:off x="2947833" y="3529035"/>
                  <a:ext cx="3106933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1D7C671D-6738-674A-C0B1-46D982718757}"/>
                    </a:ext>
                  </a:extLst>
                </p:cNvPr>
                <p:cNvSpPr/>
                <p:nvPr/>
              </p:nvSpPr>
              <p:spPr>
                <a:xfrm>
                  <a:off x="2566561" y="4567691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63919D8-0565-4150-1E1C-62616497E395}"/>
                    </a:ext>
                  </a:extLst>
                </p:cNvPr>
                <p:cNvSpPr/>
                <p:nvPr/>
              </p:nvSpPr>
              <p:spPr>
                <a:xfrm>
                  <a:off x="2842947" y="5579999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051178F8-EF46-C1DB-FD2C-2ECEA9B176C5}"/>
                    </a:ext>
                  </a:extLst>
                </p:cNvPr>
                <p:cNvSpPr/>
                <p:nvPr/>
              </p:nvSpPr>
              <p:spPr>
                <a:xfrm>
                  <a:off x="3639822" y="6360150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1C9FCDC-4437-BB93-4E06-711AD332AAF3}"/>
                    </a:ext>
                  </a:extLst>
                </p:cNvPr>
                <p:cNvSpPr/>
                <p:nvPr/>
              </p:nvSpPr>
              <p:spPr>
                <a:xfrm>
                  <a:off x="3838669" y="7029288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4BAC994B-B824-A36A-D14C-1BD32A4B3417}"/>
                    </a:ext>
                  </a:extLst>
                </p:cNvPr>
                <p:cNvSpPr/>
                <p:nvPr/>
              </p:nvSpPr>
              <p:spPr>
                <a:xfrm>
                  <a:off x="2835378" y="7768324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5E06CC85-9F9E-8D29-F73E-34065B787598}"/>
                    </a:ext>
                  </a:extLst>
                </p:cNvPr>
                <p:cNvSpPr/>
                <p:nvPr/>
              </p:nvSpPr>
              <p:spPr>
                <a:xfrm>
                  <a:off x="3764966" y="8650470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533D433B-8889-7DA0-D952-CCC974203970}"/>
                    </a:ext>
                  </a:extLst>
                </p:cNvPr>
                <p:cNvSpPr txBox="1"/>
                <p:nvPr/>
              </p:nvSpPr>
              <p:spPr>
                <a:xfrm>
                  <a:off x="1893012" y="9533704"/>
                  <a:ext cx="51025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Cause</a:t>
                  </a:r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Variables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7CBF699E-122B-B11B-8BE9-76023243C381}"/>
                    </a:ext>
                  </a:extLst>
                </p:cNvPr>
                <p:cNvSpPr txBox="1"/>
                <p:nvPr/>
              </p:nvSpPr>
              <p:spPr>
                <a:xfrm>
                  <a:off x="2642580" y="4840963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Mastery Experience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8C07BE69-9EAA-5654-7CBF-5EC2BC4E6A92}"/>
                    </a:ext>
                  </a:extLst>
                </p:cNvPr>
                <p:cNvSpPr txBox="1"/>
                <p:nvPr/>
              </p:nvSpPr>
              <p:spPr>
                <a:xfrm>
                  <a:off x="3079978" y="5606533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(Verbal) Persuasion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9540E79B-AC34-C1A2-5C5B-D96A477F2B3D}"/>
                    </a:ext>
                  </a:extLst>
                </p:cNvPr>
                <p:cNvSpPr txBox="1"/>
                <p:nvPr/>
              </p:nvSpPr>
              <p:spPr>
                <a:xfrm>
                  <a:off x="3784865" y="7200033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Vicarious</a:t>
                  </a: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Experience</a:t>
                  </a:r>
                </a:p>
              </p:txBody>
            </p: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FC310C94-0EA2-1106-D84F-2173A2807446}"/>
                    </a:ext>
                  </a:extLst>
                </p:cNvPr>
                <p:cNvSpPr txBox="1"/>
                <p:nvPr/>
              </p:nvSpPr>
              <p:spPr>
                <a:xfrm>
                  <a:off x="3079977" y="7966760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Cognitive</a:t>
                  </a: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Variables</a:t>
                  </a:r>
                </a:p>
              </p:txBody>
            </p:sp>
            <p:sp>
              <p:nvSpPr>
                <p:cNvPr id="44" name="Geschweifte Klammer links 43">
                  <a:extLst>
                    <a:ext uri="{FF2B5EF4-FFF2-40B4-BE49-F238E27FC236}">
                      <a16:creationId xmlns:a16="http://schemas.microsoft.com/office/drawing/2014/main" id="{001D070F-5E71-A676-9986-238F8B94E23D}"/>
                    </a:ext>
                  </a:extLst>
                </p:cNvPr>
                <p:cNvSpPr/>
                <p:nvPr/>
              </p:nvSpPr>
              <p:spPr>
                <a:xfrm>
                  <a:off x="2842893" y="7778181"/>
                  <a:ext cx="338902" cy="1545928"/>
                </a:xfrm>
                <a:prstGeom prst="leftBrace">
                  <a:avLst>
                    <a:gd name="adj1" fmla="val 25142"/>
                    <a:gd name="adj2" fmla="val 45028"/>
                  </a:avLst>
                </a:prstGeom>
                <a:ln w="19050">
                  <a:solidFill>
                    <a:srgbClr val="E5860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EC412631-FA8A-075E-A99D-07FD09CAA34A}"/>
                    </a:ext>
                  </a:extLst>
                </p:cNvPr>
                <p:cNvSpPr txBox="1"/>
                <p:nvPr/>
              </p:nvSpPr>
              <p:spPr>
                <a:xfrm>
                  <a:off x="2146265" y="8282327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02F2AA4F-1DDF-58AD-21CF-18A59D2A6A60}"/>
                  </a:ext>
                </a:extLst>
              </p:cNvPr>
              <p:cNvSpPr txBox="1"/>
              <p:nvPr/>
            </p:nvSpPr>
            <p:spPr>
              <a:xfrm>
                <a:off x="3922627" y="6433364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Arousal</a:t>
                </a:r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7F911DD9-D7CA-9DB5-E48B-AB997CD669FD}"/>
                  </a:ext>
                </a:extLst>
              </p:cNvPr>
              <p:cNvSpPr txBox="1"/>
              <p:nvPr/>
            </p:nvSpPr>
            <p:spPr>
              <a:xfrm>
                <a:off x="6819454" y="4842750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BA1B88F3-2521-58E1-BA75-320FBCCDA5B0}"/>
                  </a:ext>
                </a:extLst>
              </p:cNvPr>
              <p:cNvSpPr txBox="1"/>
              <p:nvPr/>
            </p:nvSpPr>
            <p:spPr>
              <a:xfrm>
                <a:off x="6811888" y="561668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5833B6D8-62B8-EADA-82DD-97664C92A0F7}"/>
                  </a:ext>
                </a:extLst>
              </p:cNvPr>
              <p:cNvSpPr txBox="1"/>
              <p:nvPr/>
            </p:nvSpPr>
            <p:spPr>
              <a:xfrm>
                <a:off x="6809886" y="6381161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6AA0C56-A384-E5DC-B4CC-2A8D2C63D63A}"/>
                  </a:ext>
                </a:extLst>
              </p:cNvPr>
              <p:cNvSpPr txBox="1"/>
              <p:nvPr/>
            </p:nvSpPr>
            <p:spPr>
              <a:xfrm>
                <a:off x="6823630" y="7204122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8F852EF8-0FBF-D523-6AC2-473A5F59C430}"/>
                  </a:ext>
                </a:extLst>
              </p:cNvPr>
              <p:cNvSpPr txBox="1"/>
              <p:nvPr/>
            </p:nvSpPr>
            <p:spPr>
              <a:xfrm>
                <a:off x="6809035" y="7961481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FFA587D7-2226-B7E6-38AA-A4FD9DCA1EA9}"/>
                  </a:ext>
                </a:extLst>
              </p:cNvPr>
              <p:cNvSpPr txBox="1"/>
              <p:nvPr/>
            </p:nvSpPr>
            <p:spPr>
              <a:xfrm>
                <a:off x="6819454" y="8728208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5374932-4B9B-1D57-B9A2-021D5E873721}"/>
                </a:ext>
              </a:extLst>
            </p:cNvPr>
            <p:cNvSpPr txBox="1"/>
            <p:nvPr/>
          </p:nvSpPr>
          <p:spPr>
            <a:xfrm>
              <a:off x="2995682" y="7803499"/>
              <a:ext cx="382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Demographics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Rechteck 106">
            <a:extLst>
              <a:ext uri="{FF2B5EF4-FFF2-40B4-BE49-F238E27FC236}">
                <a16:creationId xmlns:a16="http://schemas.microsoft.com/office/drawing/2014/main" id="{97A3C4CB-0ACF-5786-2A89-87A07A9FF7FB}"/>
              </a:ext>
            </a:extLst>
          </p:cNvPr>
          <p:cNvSpPr/>
          <p:nvPr/>
        </p:nvSpPr>
        <p:spPr>
          <a:xfrm>
            <a:off x="7315200" y="6153625"/>
            <a:ext cx="1927331" cy="1165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8802CB49-94B8-6EE4-0A7F-5EF5A5E21212}"/>
              </a:ext>
            </a:extLst>
          </p:cNvPr>
          <p:cNvGrpSpPr/>
          <p:nvPr/>
        </p:nvGrpSpPr>
        <p:grpSpPr>
          <a:xfrm>
            <a:off x="6250606" y="5447524"/>
            <a:ext cx="5525327" cy="4434749"/>
            <a:chOff x="6903231" y="9251134"/>
            <a:chExt cx="5525327" cy="4434749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D72366E0-0518-EC19-FDBD-9AF952277F30}"/>
                </a:ext>
              </a:extLst>
            </p:cNvPr>
            <p:cNvGrpSpPr/>
            <p:nvPr/>
          </p:nvGrpSpPr>
          <p:grpSpPr>
            <a:xfrm>
              <a:off x="7075003" y="9251134"/>
              <a:ext cx="5353555" cy="4434749"/>
              <a:chOff x="7151374" y="10360080"/>
              <a:chExt cx="5353555" cy="4434749"/>
            </a:xfrm>
          </p:grpSpPr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1E319151-52EE-3FB4-4BB9-2D1C1A0BA1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77"/>
              <a:stretch/>
            </p:blipFill>
            <p:spPr>
              <a:xfrm flipH="1">
                <a:off x="9984924" y="10611862"/>
                <a:ext cx="2116104" cy="2854822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E080B002-E27C-1C64-CA8D-CBE530C983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29" r="1"/>
              <a:stretch/>
            </p:blipFill>
            <p:spPr>
              <a:xfrm flipH="1">
                <a:off x="7151374" y="10505880"/>
                <a:ext cx="2420061" cy="3748587"/>
              </a:xfrm>
              <a:prstGeom prst="rect">
                <a:avLst/>
              </a:prstGeom>
            </p:spPr>
          </p:pic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006030F-03D6-AB83-C611-8CF5037D8F07}"/>
                  </a:ext>
                </a:extLst>
              </p:cNvPr>
              <p:cNvSpPr/>
              <p:nvPr/>
            </p:nvSpPr>
            <p:spPr>
              <a:xfrm>
                <a:off x="7246960" y="10990932"/>
                <a:ext cx="4696383" cy="3302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480FA65-09AF-74F3-8978-6C1657C0E944}"/>
                  </a:ext>
                </a:extLst>
              </p:cNvPr>
              <p:cNvSpPr/>
              <p:nvPr/>
            </p:nvSpPr>
            <p:spPr>
              <a:xfrm>
                <a:off x="7483835" y="10360080"/>
                <a:ext cx="4459508" cy="545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CACE8251-57C7-268C-1920-B3B6EEFBA610}"/>
                  </a:ext>
                </a:extLst>
              </p:cNvPr>
              <p:cNvSpPr/>
              <p:nvPr/>
            </p:nvSpPr>
            <p:spPr>
              <a:xfrm>
                <a:off x="8235019" y="11368691"/>
                <a:ext cx="1206823" cy="251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0181E649-F2E5-E33F-4A32-C6B79236E3A9}"/>
                  </a:ext>
                </a:extLst>
              </p:cNvPr>
              <p:cNvSpPr/>
              <p:nvPr/>
            </p:nvSpPr>
            <p:spPr>
              <a:xfrm>
                <a:off x="7786700" y="12133450"/>
                <a:ext cx="1206823" cy="251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72870041-794E-C513-7675-69B78427F0F1}"/>
                  </a:ext>
                </a:extLst>
              </p:cNvPr>
              <p:cNvSpPr/>
              <p:nvPr/>
            </p:nvSpPr>
            <p:spPr>
              <a:xfrm>
                <a:off x="7745994" y="12869890"/>
                <a:ext cx="1415368" cy="251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8D55DF0-064E-08B3-F6BE-004D5804EBEF}"/>
                  </a:ext>
                </a:extLst>
              </p:cNvPr>
              <p:cNvSpPr/>
              <p:nvPr/>
            </p:nvSpPr>
            <p:spPr>
              <a:xfrm>
                <a:off x="8361404" y="13606330"/>
                <a:ext cx="1080438" cy="3063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63E919FD-4803-EB07-664D-348C56CFDF47}"/>
                  </a:ext>
                </a:extLst>
              </p:cNvPr>
              <p:cNvSpPr/>
              <p:nvPr/>
            </p:nvSpPr>
            <p:spPr>
              <a:xfrm>
                <a:off x="9581023" y="12891108"/>
                <a:ext cx="1080438" cy="3063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D99E3044-72B0-7162-0C41-241EE4E8A35C}"/>
                  </a:ext>
                </a:extLst>
              </p:cNvPr>
              <p:cNvSpPr/>
              <p:nvPr/>
            </p:nvSpPr>
            <p:spPr>
              <a:xfrm>
                <a:off x="10555053" y="12105951"/>
                <a:ext cx="1080438" cy="3063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3E31E35-469A-336E-C117-B132DC2CA0AE}"/>
                  </a:ext>
                </a:extLst>
              </p:cNvPr>
              <p:cNvSpPr/>
              <p:nvPr/>
            </p:nvSpPr>
            <p:spPr>
              <a:xfrm>
                <a:off x="10313913" y="11327421"/>
                <a:ext cx="1080438" cy="3063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BE5CE106-BA56-79D0-7117-0723860C8E44}"/>
                  </a:ext>
                </a:extLst>
              </p:cNvPr>
              <p:cNvSpPr txBox="1"/>
              <p:nvPr/>
            </p:nvSpPr>
            <p:spPr>
              <a:xfrm>
                <a:off x="7246960" y="14326632"/>
                <a:ext cx="4696383" cy="46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Outcome and </a:t>
                </a:r>
                <a:r>
                  <a:rPr lang="de-D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</a:t>
                </a: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6AF1A25-93AD-F0C3-F81E-51184D979932}"/>
                  </a:ext>
                </a:extLst>
              </p:cNvPr>
              <p:cNvSpPr txBox="1"/>
              <p:nvPr/>
            </p:nvSpPr>
            <p:spPr>
              <a:xfrm>
                <a:off x="8172197" y="11116474"/>
                <a:ext cx="3823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Mastery </a:t>
                </a:r>
                <a:b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</a:t>
                </a: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A42C003-A924-E13B-B355-DBB7C47EA890}"/>
                  </a:ext>
                </a:extLst>
              </p:cNvPr>
              <p:cNvSpPr txBox="1"/>
              <p:nvPr/>
            </p:nvSpPr>
            <p:spPr>
              <a:xfrm>
                <a:off x="7707494" y="11883403"/>
                <a:ext cx="1782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(Verbal) Persuasion</a:t>
                </a:r>
              </a:p>
            </p:txBody>
          </p: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CBC5AD7C-F89C-6B74-B48F-D104AE77D4F0}"/>
                  </a:ext>
                </a:extLst>
              </p:cNvPr>
              <p:cNvSpPr txBox="1"/>
              <p:nvPr/>
            </p:nvSpPr>
            <p:spPr>
              <a:xfrm>
                <a:off x="7539240" y="12650332"/>
                <a:ext cx="1782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Vicarious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</a:t>
                </a: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B6B955A9-CC95-8944-D7BB-7FA05079720A}"/>
                  </a:ext>
                </a:extLst>
              </p:cNvPr>
              <p:cNvSpPr txBox="1"/>
              <p:nvPr/>
            </p:nvSpPr>
            <p:spPr>
              <a:xfrm>
                <a:off x="8202833" y="13436356"/>
                <a:ext cx="1782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Cognitive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</a:t>
                </a:r>
              </a:p>
            </p:txBody>
          </p: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0B67F84-817F-A467-7EA5-C64ADB887DF2}"/>
                  </a:ext>
                </a:extLst>
              </p:cNvPr>
              <p:cNvSpPr txBox="1"/>
              <p:nvPr/>
            </p:nvSpPr>
            <p:spPr>
              <a:xfrm>
                <a:off x="10374551" y="11233000"/>
                <a:ext cx="178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Behavior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AE710539-0EA9-E653-4CE0-6FF015A2F186}"/>
                  </a:ext>
                </a:extLst>
              </p:cNvPr>
              <p:cNvSpPr txBox="1"/>
              <p:nvPr/>
            </p:nvSpPr>
            <p:spPr>
              <a:xfrm>
                <a:off x="10722838" y="12021902"/>
                <a:ext cx="178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Intention</a:t>
                </a:r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D8026AD-BD27-BE68-A8D7-A26E4801C3AE}"/>
                  </a:ext>
                </a:extLst>
              </p:cNvPr>
              <p:cNvSpPr txBox="1"/>
              <p:nvPr/>
            </p:nvSpPr>
            <p:spPr>
              <a:xfrm>
                <a:off x="10071033" y="12810804"/>
                <a:ext cx="178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</a:p>
            </p:txBody>
          </p: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1AE15CA9-9628-BA1B-FAF4-CAD4839D92BD}"/>
                </a:ext>
              </a:extLst>
            </p:cNvPr>
            <p:cNvSpPr txBox="1"/>
            <p:nvPr/>
          </p:nvSpPr>
          <p:spPr>
            <a:xfrm>
              <a:off x="11774551" y="1012498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002CCAA-B91A-A8DB-668F-5AA8FF0F22E5}"/>
                </a:ext>
              </a:extLst>
            </p:cNvPr>
            <p:cNvSpPr txBox="1"/>
            <p:nvPr/>
          </p:nvSpPr>
          <p:spPr>
            <a:xfrm>
              <a:off x="11771309" y="10929503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CF7367-A91E-F37F-98FF-7A9962400EBC}"/>
                </a:ext>
              </a:extLst>
            </p:cNvPr>
            <p:cNvSpPr txBox="1"/>
            <p:nvPr/>
          </p:nvSpPr>
          <p:spPr>
            <a:xfrm>
              <a:off x="11771351" y="11718405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DA1B0C9-DB37-3EFC-AE6D-13A1FECE25FE}"/>
                </a:ext>
              </a:extLst>
            </p:cNvPr>
            <p:cNvSpPr txBox="1"/>
            <p:nvPr/>
          </p:nvSpPr>
          <p:spPr>
            <a:xfrm>
              <a:off x="6906425" y="10152059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1B944D62-1E11-CF7E-5BEA-6D7FAC4ABB04}"/>
                </a:ext>
              </a:extLst>
            </p:cNvPr>
            <p:cNvSpPr txBox="1"/>
            <p:nvPr/>
          </p:nvSpPr>
          <p:spPr>
            <a:xfrm>
              <a:off x="6903232" y="10936203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CEE99B-36E3-9415-2CAB-7C52AC48B5B9}"/>
                </a:ext>
              </a:extLst>
            </p:cNvPr>
            <p:cNvSpPr txBox="1"/>
            <p:nvPr/>
          </p:nvSpPr>
          <p:spPr>
            <a:xfrm>
              <a:off x="6904550" y="1168817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10E03857-C54A-6104-8817-AD4FC59EDEE1}"/>
                </a:ext>
              </a:extLst>
            </p:cNvPr>
            <p:cNvSpPr txBox="1"/>
            <p:nvPr/>
          </p:nvSpPr>
          <p:spPr>
            <a:xfrm>
              <a:off x="6903231" y="12491086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 flipV="1">
            <a:off x="5883211" y="3484614"/>
            <a:ext cx="1942977" cy="944367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399FC32-3DCB-B9D9-95BF-783EC45DEEB1}"/>
              </a:ext>
            </a:extLst>
          </p:cNvPr>
          <p:cNvCxnSpPr>
            <a:cxnSpLocks/>
          </p:cNvCxnSpPr>
          <p:nvPr/>
        </p:nvCxnSpPr>
        <p:spPr>
          <a:xfrm>
            <a:off x="9645555" y="3484614"/>
            <a:ext cx="2130378" cy="168126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452846" y="1917907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8391167" y="3484614"/>
            <a:ext cx="0" cy="2590964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9054760" y="3484614"/>
            <a:ext cx="0" cy="2593762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1E16D68C-357D-015B-5818-BE5CDBABBF26}"/>
              </a:ext>
            </a:extLst>
          </p:cNvPr>
          <p:cNvGrpSpPr/>
          <p:nvPr/>
        </p:nvGrpSpPr>
        <p:grpSpPr>
          <a:xfrm>
            <a:off x="11817273" y="4432526"/>
            <a:ext cx="5762299" cy="5521738"/>
            <a:chOff x="11746242" y="4441843"/>
            <a:chExt cx="5762299" cy="5521738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231730F0-D53E-2B56-45C9-E56A79FC420F}"/>
                </a:ext>
              </a:extLst>
            </p:cNvPr>
            <p:cNvGrpSpPr/>
            <p:nvPr/>
          </p:nvGrpSpPr>
          <p:grpSpPr>
            <a:xfrm>
              <a:off x="11928541" y="4441843"/>
              <a:ext cx="5580000" cy="5521738"/>
              <a:chOff x="11769362" y="4468547"/>
              <a:chExt cx="5580000" cy="5521738"/>
            </a:xfrm>
          </p:grpSpPr>
          <p:pic>
            <p:nvPicPr>
              <p:cNvPr id="59" name="Grafik 58">
                <a:extLst>
                  <a:ext uri="{FF2B5EF4-FFF2-40B4-BE49-F238E27FC236}">
                    <a16:creationId xmlns:a16="http://schemas.microsoft.com/office/drawing/2014/main" id="{1E1F6495-54E4-AFFE-7941-0211DA78F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9362" y="4735420"/>
                <a:ext cx="5580000" cy="4689732"/>
              </a:xfrm>
              <a:prstGeom prst="rect">
                <a:avLst/>
              </a:prstGeom>
            </p:spPr>
          </p:pic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DC817775-9EFF-B482-B37E-19ACCDEA947F}"/>
                  </a:ext>
                </a:extLst>
              </p:cNvPr>
              <p:cNvSpPr/>
              <p:nvPr/>
            </p:nvSpPr>
            <p:spPr>
              <a:xfrm>
                <a:off x="11869734" y="4468547"/>
                <a:ext cx="5040000" cy="50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46920489-94FF-532E-852D-923600DD051B}"/>
                  </a:ext>
                </a:extLst>
              </p:cNvPr>
              <p:cNvSpPr txBox="1"/>
              <p:nvPr/>
            </p:nvSpPr>
            <p:spPr>
              <a:xfrm>
                <a:off x="11853124" y="9528620"/>
                <a:ext cx="5102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Outcome Variables</a:t>
                </a: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9D82D6E-B28F-D948-3F8F-D95723E31427}"/>
                  </a:ext>
                </a:extLst>
              </p:cNvPr>
              <p:cNvSpPr/>
              <p:nvPr/>
            </p:nvSpPr>
            <p:spPr>
              <a:xfrm>
                <a:off x="12465814" y="4567361"/>
                <a:ext cx="4369391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C9010D0F-69C9-FC22-40F3-EEC6CC5D6D95}"/>
                  </a:ext>
                </a:extLst>
              </p:cNvPr>
              <p:cNvSpPr/>
              <p:nvPr/>
            </p:nvSpPr>
            <p:spPr>
              <a:xfrm>
                <a:off x="12401164" y="7817802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4A44383C-5CD1-E948-631B-197F27CAB6DA}"/>
                  </a:ext>
                </a:extLst>
              </p:cNvPr>
              <p:cNvSpPr/>
              <p:nvPr/>
            </p:nvSpPr>
            <p:spPr>
              <a:xfrm>
                <a:off x="12484066" y="6987020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0554BA70-7DC8-C784-27F1-CB0BE03B8D8B}"/>
                  </a:ext>
                </a:extLst>
              </p:cNvPr>
              <p:cNvSpPr/>
              <p:nvPr/>
            </p:nvSpPr>
            <p:spPr>
              <a:xfrm>
                <a:off x="14907758" y="6897620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C0FB755-3EE2-416C-CAA9-5BC23C7B0937}"/>
                  </a:ext>
                </a:extLst>
              </p:cNvPr>
              <p:cNvSpPr/>
              <p:nvPr/>
            </p:nvSpPr>
            <p:spPr>
              <a:xfrm>
                <a:off x="15206668" y="7717437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19C27EBB-1632-B995-16EB-3BC14FF53289}"/>
                  </a:ext>
                </a:extLst>
              </p:cNvPr>
              <p:cNvSpPr/>
              <p:nvPr/>
            </p:nvSpPr>
            <p:spPr>
              <a:xfrm>
                <a:off x="14851018" y="8563046"/>
                <a:ext cx="1257173" cy="64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D211F81C-BED2-904A-EE3E-E2EC117CDF98}"/>
                  </a:ext>
                </a:extLst>
              </p:cNvPr>
              <p:cNvSpPr txBox="1"/>
              <p:nvPr/>
            </p:nvSpPr>
            <p:spPr>
              <a:xfrm>
                <a:off x="12414407" y="7983039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8313972B-BB8F-8792-6E98-E4FC9C2FEA41}"/>
                  </a:ext>
                </a:extLst>
              </p:cNvPr>
              <p:cNvSpPr txBox="1"/>
              <p:nvPr/>
            </p:nvSpPr>
            <p:spPr>
              <a:xfrm>
                <a:off x="12565051" y="7170941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Motivation</a:t>
                </a: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6B7AFBF6-8EDB-ACB8-CCB5-C984ACB63A92}"/>
                  </a:ext>
                </a:extLst>
              </p:cNvPr>
              <p:cNvSpPr/>
              <p:nvPr/>
            </p:nvSpPr>
            <p:spPr>
              <a:xfrm>
                <a:off x="15043959" y="6224943"/>
                <a:ext cx="1346429" cy="646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274D6E-B57A-66E6-8D48-2EBB5FDE0B7F}"/>
                  </a:ext>
                </a:extLst>
              </p:cNvPr>
              <p:cNvSpPr txBox="1"/>
              <p:nvPr/>
            </p:nvSpPr>
            <p:spPr>
              <a:xfrm>
                <a:off x="15043959" y="6391627"/>
                <a:ext cx="1351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Intention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FE36A30-7133-A41E-9935-6B9B28BD3C32}"/>
                  </a:ext>
                </a:extLst>
              </p:cNvPr>
              <p:cNvSpPr/>
              <p:nvPr/>
            </p:nvSpPr>
            <p:spPr>
              <a:xfrm>
                <a:off x="15229155" y="5400625"/>
                <a:ext cx="1346429" cy="646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AB8B6B2C-661B-5ED2-6C4F-8D9412AD3643}"/>
                  </a:ext>
                </a:extLst>
              </p:cNvPr>
              <p:cNvSpPr txBox="1"/>
              <p:nvPr/>
            </p:nvSpPr>
            <p:spPr>
              <a:xfrm>
                <a:off x="15217865" y="5632639"/>
                <a:ext cx="1691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Behavior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D6B48CC8-DF91-7ACB-3609-6C7FFFEF255A}"/>
                  </a:ext>
                </a:extLst>
              </p:cNvPr>
              <p:cNvSpPr txBox="1"/>
              <p:nvPr/>
            </p:nvSpPr>
            <p:spPr>
              <a:xfrm>
                <a:off x="14922341" y="8733765"/>
                <a:ext cx="1987393" cy="382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AF5E75BD-D84F-1256-4D22-FF98A9A4D7D8}"/>
                </a:ext>
              </a:extLst>
            </p:cNvPr>
            <p:cNvSpPr txBox="1"/>
            <p:nvPr/>
          </p:nvSpPr>
          <p:spPr>
            <a:xfrm>
              <a:off x="11751664" y="5578577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61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E589F7B-5123-5491-915E-AE6C53EFC980}"/>
                </a:ext>
              </a:extLst>
            </p:cNvPr>
            <p:cNvSpPr txBox="1"/>
            <p:nvPr/>
          </p:nvSpPr>
          <p:spPr>
            <a:xfrm>
              <a:off x="11749426" y="6360150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6D192C79-674D-DEC1-3399-1B373316ADF7}"/>
                </a:ext>
              </a:extLst>
            </p:cNvPr>
            <p:cNvSpPr txBox="1"/>
            <p:nvPr/>
          </p:nvSpPr>
          <p:spPr>
            <a:xfrm>
              <a:off x="11746242" y="714166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98E47F3A-3512-299C-BFFA-9A4928746AD5}"/>
                </a:ext>
              </a:extLst>
            </p:cNvPr>
            <p:cNvSpPr txBox="1"/>
            <p:nvPr/>
          </p:nvSpPr>
          <p:spPr>
            <a:xfrm>
              <a:off x="11748104" y="7964355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1E13CD3C-8628-4C8E-EE81-2916226B2F19}"/>
                </a:ext>
              </a:extLst>
            </p:cNvPr>
            <p:cNvSpPr txBox="1"/>
            <p:nvPr/>
          </p:nvSpPr>
          <p:spPr>
            <a:xfrm>
              <a:off x="11746444" y="870706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58866707-24C3-4E16-6E13-C1EFD7CCE019}"/>
              </a:ext>
            </a:extLst>
          </p:cNvPr>
          <p:cNvGrpSpPr/>
          <p:nvPr/>
        </p:nvGrpSpPr>
        <p:grpSpPr>
          <a:xfrm>
            <a:off x="141502" y="3484614"/>
            <a:ext cx="6833223" cy="6466334"/>
            <a:chOff x="-14174" y="2596473"/>
            <a:chExt cx="6833223" cy="6466334"/>
          </a:xfrm>
        </p:grpSpPr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DC962E7F-5463-CCE4-0BDE-D3C779C47638}"/>
                </a:ext>
              </a:extLst>
            </p:cNvPr>
            <p:cNvGrpSpPr/>
            <p:nvPr/>
          </p:nvGrpSpPr>
          <p:grpSpPr>
            <a:xfrm>
              <a:off x="-14174" y="2596473"/>
              <a:ext cx="6250991" cy="6466334"/>
              <a:chOff x="1495003" y="3529035"/>
              <a:chExt cx="6250991" cy="6466334"/>
            </a:xfrm>
          </p:grpSpPr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AB4FFEAF-811C-9253-5B01-445D6B215AF2}"/>
                  </a:ext>
                </a:extLst>
              </p:cNvPr>
              <p:cNvGrpSpPr/>
              <p:nvPr/>
            </p:nvGrpSpPr>
            <p:grpSpPr>
              <a:xfrm>
                <a:off x="1495003" y="3529035"/>
                <a:ext cx="6113229" cy="6466334"/>
                <a:chOff x="1495003" y="3529035"/>
                <a:chExt cx="6113229" cy="6466334"/>
              </a:xfrm>
            </p:grpSpPr>
            <p:pic>
              <p:nvPicPr>
                <p:cNvPr id="18" name="Grafik 17">
                  <a:extLst>
                    <a:ext uri="{FF2B5EF4-FFF2-40B4-BE49-F238E27FC236}">
                      <a16:creationId xmlns:a16="http://schemas.microsoft.com/office/drawing/2014/main" id="{C4865A94-EEC7-D095-F2A5-AF3C2752B1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5003" y="3828655"/>
                  <a:ext cx="5580000" cy="5580000"/>
                </a:xfrm>
                <a:prstGeom prst="rect">
                  <a:avLst/>
                </a:prstGeom>
              </p:spPr>
            </p:pic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D3B29528-1C04-0276-0D94-458F3D8D9094}"/>
                    </a:ext>
                  </a:extLst>
                </p:cNvPr>
                <p:cNvSpPr/>
                <p:nvPr/>
              </p:nvSpPr>
              <p:spPr>
                <a:xfrm>
                  <a:off x="1893012" y="4473402"/>
                  <a:ext cx="5040000" cy="50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9059792-0A64-882B-8023-48611B19C500}"/>
                    </a:ext>
                  </a:extLst>
                </p:cNvPr>
                <p:cNvSpPr/>
                <p:nvPr/>
              </p:nvSpPr>
              <p:spPr>
                <a:xfrm>
                  <a:off x="2947833" y="3529035"/>
                  <a:ext cx="3106933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1D7C671D-6738-674A-C0B1-46D982718757}"/>
                    </a:ext>
                  </a:extLst>
                </p:cNvPr>
                <p:cNvSpPr/>
                <p:nvPr/>
              </p:nvSpPr>
              <p:spPr>
                <a:xfrm>
                  <a:off x="2566561" y="4567691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63919D8-0565-4150-1E1C-62616497E395}"/>
                    </a:ext>
                  </a:extLst>
                </p:cNvPr>
                <p:cNvSpPr/>
                <p:nvPr/>
              </p:nvSpPr>
              <p:spPr>
                <a:xfrm>
                  <a:off x="2842947" y="5579999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051178F8-EF46-C1DB-FD2C-2ECEA9B176C5}"/>
                    </a:ext>
                  </a:extLst>
                </p:cNvPr>
                <p:cNvSpPr/>
                <p:nvPr/>
              </p:nvSpPr>
              <p:spPr>
                <a:xfrm>
                  <a:off x="3639822" y="6360150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1C9FCDC-4437-BB93-4E06-711AD332AAF3}"/>
                    </a:ext>
                  </a:extLst>
                </p:cNvPr>
                <p:cNvSpPr/>
                <p:nvPr/>
              </p:nvSpPr>
              <p:spPr>
                <a:xfrm>
                  <a:off x="3838669" y="7029288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4BAC994B-B824-A36A-D14C-1BD32A4B3417}"/>
                    </a:ext>
                  </a:extLst>
                </p:cNvPr>
                <p:cNvSpPr/>
                <p:nvPr/>
              </p:nvSpPr>
              <p:spPr>
                <a:xfrm>
                  <a:off x="2835378" y="7768324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5E06CC85-9F9E-8D29-F73E-34065B787598}"/>
                    </a:ext>
                  </a:extLst>
                </p:cNvPr>
                <p:cNvSpPr/>
                <p:nvPr/>
              </p:nvSpPr>
              <p:spPr>
                <a:xfrm>
                  <a:off x="3764966" y="8650470"/>
                  <a:ext cx="2159361" cy="739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533D433B-8889-7DA0-D952-CCC974203970}"/>
                    </a:ext>
                  </a:extLst>
                </p:cNvPr>
                <p:cNvSpPr txBox="1"/>
                <p:nvPr/>
              </p:nvSpPr>
              <p:spPr>
                <a:xfrm>
                  <a:off x="1893012" y="9533704"/>
                  <a:ext cx="51025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Cause</a:t>
                  </a:r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Variables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7CBF699E-122B-B11B-8BE9-76023243C381}"/>
                    </a:ext>
                  </a:extLst>
                </p:cNvPr>
                <p:cNvSpPr txBox="1"/>
                <p:nvPr/>
              </p:nvSpPr>
              <p:spPr>
                <a:xfrm>
                  <a:off x="2642580" y="4840963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Mastery Experience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8C07BE69-9EAA-5654-7CBF-5EC2BC4E6A92}"/>
                    </a:ext>
                  </a:extLst>
                </p:cNvPr>
                <p:cNvSpPr txBox="1"/>
                <p:nvPr/>
              </p:nvSpPr>
              <p:spPr>
                <a:xfrm>
                  <a:off x="3079978" y="5606533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(Verbal) Persuasion</a:t>
                  </a: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9540E79B-AC34-C1A2-5C5B-D96A477F2B3D}"/>
                    </a:ext>
                  </a:extLst>
                </p:cNvPr>
                <p:cNvSpPr txBox="1"/>
                <p:nvPr/>
              </p:nvSpPr>
              <p:spPr>
                <a:xfrm>
                  <a:off x="3784865" y="7200033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Vicarious</a:t>
                  </a: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Experience</a:t>
                  </a:r>
                </a:p>
              </p:txBody>
            </p: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FC310C94-0EA2-1106-D84F-2173A2807446}"/>
                    </a:ext>
                  </a:extLst>
                </p:cNvPr>
                <p:cNvSpPr txBox="1"/>
                <p:nvPr/>
              </p:nvSpPr>
              <p:spPr>
                <a:xfrm>
                  <a:off x="3079977" y="7966760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Cognitive</a:t>
                  </a: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Variables</a:t>
                  </a:r>
                </a:p>
              </p:txBody>
            </p:sp>
            <p:sp>
              <p:nvSpPr>
                <p:cNvPr id="44" name="Geschweifte Klammer links 43">
                  <a:extLst>
                    <a:ext uri="{FF2B5EF4-FFF2-40B4-BE49-F238E27FC236}">
                      <a16:creationId xmlns:a16="http://schemas.microsoft.com/office/drawing/2014/main" id="{001D070F-5E71-A676-9986-238F8B94E23D}"/>
                    </a:ext>
                  </a:extLst>
                </p:cNvPr>
                <p:cNvSpPr/>
                <p:nvPr/>
              </p:nvSpPr>
              <p:spPr>
                <a:xfrm>
                  <a:off x="2842893" y="7778181"/>
                  <a:ext cx="338902" cy="1545928"/>
                </a:xfrm>
                <a:prstGeom prst="leftBrace">
                  <a:avLst>
                    <a:gd name="adj1" fmla="val 25142"/>
                    <a:gd name="adj2" fmla="val 45028"/>
                  </a:avLst>
                </a:prstGeom>
                <a:ln w="19050">
                  <a:solidFill>
                    <a:srgbClr val="E5860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EC412631-FA8A-075E-A99D-07FD09CAA34A}"/>
                    </a:ext>
                  </a:extLst>
                </p:cNvPr>
                <p:cNvSpPr txBox="1"/>
                <p:nvPr/>
              </p:nvSpPr>
              <p:spPr>
                <a:xfrm>
                  <a:off x="2146265" y="8282327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02F2AA4F-1DDF-58AD-21CF-18A59D2A6A60}"/>
                  </a:ext>
                </a:extLst>
              </p:cNvPr>
              <p:cNvSpPr txBox="1"/>
              <p:nvPr/>
            </p:nvSpPr>
            <p:spPr>
              <a:xfrm>
                <a:off x="3922627" y="6433364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Arousal</a:t>
                </a:r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7F911DD9-D7CA-9DB5-E48B-AB997CD669FD}"/>
                  </a:ext>
                </a:extLst>
              </p:cNvPr>
              <p:cNvSpPr txBox="1"/>
              <p:nvPr/>
            </p:nvSpPr>
            <p:spPr>
              <a:xfrm>
                <a:off x="6819454" y="4842750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BA1B88F3-2521-58E1-BA75-320FBCCDA5B0}"/>
                  </a:ext>
                </a:extLst>
              </p:cNvPr>
              <p:cNvSpPr txBox="1"/>
              <p:nvPr/>
            </p:nvSpPr>
            <p:spPr>
              <a:xfrm>
                <a:off x="6811888" y="561668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5833B6D8-62B8-EADA-82DD-97664C92A0F7}"/>
                  </a:ext>
                </a:extLst>
              </p:cNvPr>
              <p:cNvSpPr txBox="1"/>
              <p:nvPr/>
            </p:nvSpPr>
            <p:spPr>
              <a:xfrm>
                <a:off x="6809886" y="6381161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6AA0C56-A384-E5DC-B4CC-2A8D2C63D63A}"/>
                  </a:ext>
                </a:extLst>
              </p:cNvPr>
              <p:cNvSpPr txBox="1"/>
              <p:nvPr/>
            </p:nvSpPr>
            <p:spPr>
              <a:xfrm>
                <a:off x="6823630" y="7204122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8F852EF8-0FBF-D523-6AC2-473A5F59C430}"/>
                  </a:ext>
                </a:extLst>
              </p:cNvPr>
              <p:cNvSpPr txBox="1"/>
              <p:nvPr/>
            </p:nvSpPr>
            <p:spPr>
              <a:xfrm>
                <a:off x="6809035" y="7961481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FFA587D7-2226-B7E6-38AA-A4FD9DCA1EA9}"/>
                  </a:ext>
                </a:extLst>
              </p:cNvPr>
              <p:cNvSpPr txBox="1"/>
              <p:nvPr/>
            </p:nvSpPr>
            <p:spPr>
              <a:xfrm>
                <a:off x="6819454" y="8728208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5374932-4B9B-1D57-B9A2-021D5E873721}"/>
                </a:ext>
              </a:extLst>
            </p:cNvPr>
            <p:cNvSpPr txBox="1"/>
            <p:nvPr/>
          </p:nvSpPr>
          <p:spPr>
            <a:xfrm>
              <a:off x="2995682" y="7803499"/>
              <a:ext cx="382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Demographics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27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</Words>
  <Application>Microsoft Office PowerPoint</Application>
  <PresentationFormat>Benutzerdefiniert</PresentationFormat>
  <Paragraphs>82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Luisa Jansen</dc:creator>
  <cp:lastModifiedBy>Luisa Jansen</cp:lastModifiedBy>
  <cp:revision>8</cp:revision>
  <dcterms:created xsi:type="dcterms:W3CDTF">2022-07-10T21:10:54Z</dcterms:created>
  <dcterms:modified xsi:type="dcterms:W3CDTF">2022-11-02T14:53:58Z</dcterms:modified>
</cp:coreProperties>
</file>