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BB801F-AE59-5A19-1020-974623B7479D}" name="Luisa Jansen" initials="LJ" userId="4fcb1f4db470a9c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43" d="100"/>
          <a:sy n="43" d="100"/>
        </p:scale>
        <p:origin x="22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4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8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5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6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8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4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6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355A-BC22-4D7E-980C-A79ACDAA6AB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67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75C56F8-E225-4B4F-03AA-CF11C22F3BA8}"/>
              </a:ext>
            </a:extLst>
          </p:cNvPr>
          <p:cNvGrpSpPr/>
          <p:nvPr/>
        </p:nvGrpSpPr>
        <p:grpSpPr>
          <a:xfrm>
            <a:off x="5683267" y="9712398"/>
            <a:ext cx="5525327" cy="4434749"/>
            <a:chOff x="5683267" y="9619089"/>
            <a:chExt cx="5525327" cy="443474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3F927B7-BE74-3655-44B2-62B28FBE3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421"/>
            <a:stretch/>
          </p:blipFill>
          <p:spPr>
            <a:xfrm flipH="1">
              <a:off x="8622642" y="9888624"/>
              <a:ext cx="2208489" cy="2819977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B89E9BE-29CF-B610-48AF-CB0C349BC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2"/>
            <a:stretch/>
          </p:blipFill>
          <p:spPr>
            <a:xfrm flipH="1">
              <a:off x="5872701" y="9791619"/>
              <a:ext cx="2734860" cy="3741982"/>
            </a:xfrm>
            <a:prstGeom prst="rect">
              <a:avLst/>
            </a:prstGeom>
          </p:spPr>
        </p:pic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8802CB49-94B8-6EE4-0A7F-5EF5A5E21212}"/>
                </a:ext>
              </a:extLst>
            </p:cNvPr>
            <p:cNvGrpSpPr/>
            <p:nvPr/>
          </p:nvGrpSpPr>
          <p:grpSpPr>
            <a:xfrm>
              <a:off x="5683267" y="9619089"/>
              <a:ext cx="5525327" cy="4434749"/>
              <a:chOff x="6903231" y="9251134"/>
              <a:chExt cx="5525327" cy="4434749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D72366E0-0518-EC19-FDBD-9AF952277F30}"/>
                  </a:ext>
                </a:extLst>
              </p:cNvPr>
              <p:cNvGrpSpPr/>
              <p:nvPr/>
            </p:nvGrpSpPr>
            <p:grpSpPr>
              <a:xfrm>
                <a:off x="7170589" y="9251134"/>
                <a:ext cx="5257969" cy="4434749"/>
                <a:chOff x="7246960" y="10360080"/>
                <a:chExt cx="5257969" cy="4434749"/>
              </a:xfrm>
            </p:grpSpPr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9006030F-03D6-AB83-C611-8CF5037D8F07}"/>
                    </a:ext>
                  </a:extLst>
                </p:cNvPr>
                <p:cNvSpPr/>
                <p:nvPr/>
              </p:nvSpPr>
              <p:spPr>
                <a:xfrm>
                  <a:off x="7246960" y="10990932"/>
                  <a:ext cx="4696383" cy="33026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F480FA65-09AF-74F3-8978-6C1657C0E944}"/>
                    </a:ext>
                  </a:extLst>
                </p:cNvPr>
                <p:cNvSpPr/>
                <p:nvPr/>
              </p:nvSpPr>
              <p:spPr>
                <a:xfrm>
                  <a:off x="7483835" y="10360080"/>
                  <a:ext cx="4459508" cy="5455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CACE8251-57C7-268C-1920-B3B6EEFBA610}"/>
                    </a:ext>
                  </a:extLst>
                </p:cNvPr>
                <p:cNvSpPr/>
                <p:nvPr/>
              </p:nvSpPr>
              <p:spPr>
                <a:xfrm>
                  <a:off x="8235019" y="11368691"/>
                  <a:ext cx="1206823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181E649-F2E5-E33F-4A32-C6B79236E3A9}"/>
                    </a:ext>
                  </a:extLst>
                </p:cNvPr>
                <p:cNvSpPr/>
                <p:nvPr/>
              </p:nvSpPr>
              <p:spPr>
                <a:xfrm>
                  <a:off x="7786700" y="12133450"/>
                  <a:ext cx="1206823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Rechteck 68">
                  <a:extLst>
                    <a:ext uri="{FF2B5EF4-FFF2-40B4-BE49-F238E27FC236}">
                      <a16:creationId xmlns:a16="http://schemas.microsoft.com/office/drawing/2014/main" id="{72870041-794E-C513-7675-69B78427F0F1}"/>
                    </a:ext>
                  </a:extLst>
                </p:cNvPr>
                <p:cNvSpPr/>
                <p:nvPr/>
              </p:nvSpPr>
              <p:spPr>
                <a:xfrm>
                  <a:off x="7745994" y="12869890"/>
                  <a:ext cx="1500894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Rechteck 69">
                  <a:extLst>
                    <a:ext uri="{FF2B5EF4-FFF2-40B4-BE49-F238E27FC236}">
                      <a16:creationId xmlns:a16="http://schemas.microsoft.com/office/drawing/2014/main" id="{58D55DF0-064E-08B3-F6BE-004D5804EBEF}"/>
                    </a:ext>
                  </a:extLst>
                </p:cNvPr>
                <p:cNvSpPr/>
                <p:nvPr/>
              </p:nvSpPr>
              <p:spPr>
                <a:xfrm>
                  <a:off x="8361404" y="13606330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63E919FD-4803-EB07-664D-348C56CFDF47}"/>
                    </a:ext>
                  </a:extLst>
                </p:cNvPr>
                <p:cNvSpPr/>
                <p:nvPr/>
              </p:nvSpPr>
              <p:spPr>
                <a:xfrm>
                  <a:off x="9581023" y="12891108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D99E3044-72B0-7162-0C41-241EE4E8A35C}"/>
                    </a:ext>
                  </a:extLst>
                </p:cNvPr>
                <p:cNvSpPr/>
                <p:nvPr/>
              </p:nvSpPr>
              <p:spPr>
                <a:xfrm>
                  <a:off x="10555053" y="12105951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" name="Rechteck 72">
                  <a:extLst>
                    <a:ext uri="{FF2B5EF4-FFF2-40B4-BE49-F238E27FC236}">
                      <a16:creationId xmlns:a16="http://schemas.microsoft.com/office/drawing/2014/main" id="{B3E31E35-469A-336E-C117-B132DC2CA0AE}"/>
                    </a:ext>
                  </a:extLst>
                </p:cNvPr>
                <p:cNvSpPr/>
                <p:nvPr/>
              </p:nvSpPr>
              <p:spPr>
                <a:xfrm>
                  <a:off x="10313913" y="11327421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BE5CE106-BA56-79D0-7117-0723860C8E44}"/>
                    </a:ext>
                  </a:extLst>
                </p:cNvPr>
                <p:cNvSpPr txBox="1"/>
                <p:nvPr/>
              </p:nvSpPr>
              <p:spPr>
                <a:xfrm>
                  <a:off x="7246960" y="14326632"/>
                  <a:ext cx="4696383" cy="468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Outcome and </a:t>
                  </a:r>
                  <a:r>
                    <a:rPr lang="de-DE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Cause</a:t>
                  </a:r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Variables</a:t>
                  </a:r>
                </a:p>
              </p:txBody>
            </p:sp>
            <p:sp>
              <p:nvSpPr>
                <p:cNvPr id="76" name="Textfeld 75">
                  <a:extLst>
                    <a:ext uri="{FF2B5EF4-FFF2-40B4-BE49-F238E27FC236}">
                      <a16:creationId xmlns:a16="http://schemas.microsoft.com/office/drawing/2014/main" id="{96AF1A25-93AD-F0C3-F81E-51184D979932}"/>
                    </a:ext>
                  </a:extLst>
                </p:cNvPr>
                <p:cNvSpPr txBox="1"/>
                <p:nvPr/>
              </p:nvSpPr>
              <p:spPr>
                <a:xfrm>
                  <a:off x="8172197" y="11129173"/>
                  <a:ext cx="38233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Mastery </a:t>
                  </a:r>
                  <a:b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Experience</a:t>
                  </a:r>
                </a:p>
              </p:txBody>
            </p:sp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id="{6A42C003-A924-E13B-B355-DBB7C47EA890}"/>
                    </a:ext>
                  </a:extLst>
                </p:cNvPr>
                <p:cNvSpPr txBox="1"/>
                <p:nvPr/>
              </p:nvSpPr>
              <p:spPr>
                <a:xfrm>
                  <a:off x="7707494" y="11913034"/>
                  <a:ext cx="17820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(Verbal) Persuasion</a:t>
                  </a:r>
                </a:p>
              </p:txBody>
            </p:sp>
            <p:sp>
              <p:nvSpPr>
                <p:cNvPr id="78" name="Textfeld 77">
                  <a:extLst>
                    <a:ext uri="{FF2B5EF4-FFF2-40B4-BE49-F238E27FC236}">
                      <a16:creationId xmlns:a16="http://schemas.microsoft.com/office/drawing/2014/main" id="{CBC5AD7C-F89C-6B74-B48F-D104AE77D4F0}"/>
                    </a:ext>
                  </a:extLst>
                </p:cNvPr>
                <p:cNvSpPr txBox="1"/>
                <p:nvPr/>
              </p:nvSpPr>
              <p:spPr>
                <a:xfrm>
                  <a:off x="7539240" y="12692663"/>
                  <a:ext cx="141536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Vicarious</a:t>
                  </a: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b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Experience</a:t>
                  </a:r>
                </a:p>
              </p:txBody>
            </p:sp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B6B955A9-CC95-8944-D7BB-7FA05079720A}"/>
                    </a:ext>
                  </a:extLst>
                </p:cNvPr>
                <p:cNvSpPr txBox="1"/>
                <p:nvPr/>
              </p:nvSpPr>
              <p:spPr>
                <a:xfrm>
                  <a:off x="8220033" y="13600032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E0B67F84-817F-A467-7EA5-C64ADB887DF2}"/>
                    </a:ext>
                  </a:extLst>
                </p:cNvPr>
                <p:cNvSpPr txBox="1"/>
                <p:nvPr/>
              </p:nvSpPr>
              <p:spPr>
                <a:xfrm>
                  <a:off x="10374551" y="11233000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Behavior</a:t>
                  </a:r>
                  <a:endPara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AE710539-0EA9-E653-4CE0-6FF015A2F186}"/>
                    </a:ext>
                  </a:extLst>
                </p:cNvPr>
                <p:cNvSpPr txBox="1"/>
                <p:nvPr/>
              </p:nvSpPr>
              <p:spPr>
                <a:xfrm>
                  <a:off x="10722838" y="12021902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Intention</a:t>
                  </a:r>
                </a:p>
              </p:txBody>
            </p:sp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9D8026AD-BD27-BE68-A8D7-A26E4801C3AE}"/>
                    </a:ext>
                  </a:extLst>
                </p:cNvPr>
                <p:cNvSpPr txBox="1"/>
                <p:nvPr/>
              </p:nvSpPr>
              <p:spPr>
                <a:xfrm>
                  <a:off x="10071033" y="12810804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</p:grp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1AE15CA9-9628-BA1B-FAF4-CAD4839D92BD}"/>
                  </a:ext>
                </a:extLst>
              </p:cNvPr>
              <p:cNvSpPr txBox="1"/>
              <p:nvPr/>
            </p:nvSpPr>
            <p:spPr>
              <a:xfrm>
                <a:off x="11774551" y="1012498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B002CCAA-B91A-A8DB-668F-5AA8FF0F22E5}"/>
                  </a:ext>
                </a:extLst>
              </p:cNvPr>
              <p:cNvSpPr txBox="1"/>
              <p:nvPr/>
            </p:nvSpPr>
            <p:spPr>
              <a:xfrm>
                <a:off x="11771309" y="10929503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09CF7367-A91E-F37F-98FF-7A9962400EBC}"/>
                  </a:ext>
                </a:extLst>
              </p:cNvPr>
              <p:cNvSpPr txBox="1"/>
              <p:nvPr/>
            </p:nvSpPr>
            <p:spPr>
              <a:xfrm>
                <a:off x="11771351" y="11718405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EDA1B0C9-DB37-3EFC-AE6D-13A1FECE25FE}"/>
                  </a:ext>
                </a:extLst>
              </p:cNvPr>
              <p:cNvSpPr txBox="1"/>
              <p:nvPr/>
            </p:nvSpPr>
            <p:spPr>
              <a:xfrm>
                <a:off x="6906425" y="10152059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1B944D62-1E11-CF7E-5BEA-6D7FAC4ABB04}"/>
                  </a:ext>
                </a:extLst>
              </p:cNvPr>
              <p:cNvSpPr txBox="1"/>
              <p:nvPr/>
            </p:nvSpPr>
            <p:spPr>
              <a:xfrm>
                <a:off x="6903232" y="10936203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7ECEE99B-36E3-9415-2CAB-7C52AC48B5B9}"/>
                  </a:ext>
                </a:extLst>
              </p:cNvPr>
              <p:cNvSpPr txBox="1"/>
              <p:nvPr/>
            </p:nvSpPr>
            <p:spPr>
              <a:xfrm>
                <a:off x="6904550" y="1168817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10E03857-C54A-6104-8817-AD4FC59EDEE1}"/>
                  </a:ext>
                </a:extLst>
              </p:cNvPr>
              <p:cNvSpPr txBox="1"/>
              <p:nvPr/>
            </p:nvSpPr>
            <p:spPr>
              <a:xfrm>
                <a:off x="6903231" y="12491086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</a:p>
            </p:txBody>
          </p: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106DFE7-01BB-F5B1-6414-4546712A80C2}"/>
                </a:ext>
              </a:extLst>
            </p:cNvPr>
            <p:cNvSpPr/>
            <p:nvPr/>
          </p:nvSpPr>
          <p:spPr>
            <a:xfrm>
              <a:off x="5687048" y="10287042"/>
              <a:ext cx="5291974" cy="3298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B3772A-D964-B2CB-00A6-611ECDC13984}"/>
              </a:ext>
            </a:extLst>
          </p:cNvPr>
          <p:cNvCxnSpPr>
            <a:cxnSpLocks/>
          </p:cNvCxnSpPr>
          <p:nvPr/>
        </p:nvCxnSpPr>
        <p:spPr>
          <a:xfrm>
            <a:off x="5978224" y="6698709"/>
            <a:ext cx="1260000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399FC32-3DCB-B9D9-95BF-783EC45DEEB1}"/>
              </a:ext>
            </a:extLst>
          </p:cNvPr>
          <p:cNvCxnSpPr>
            <a:cxnSpLocks/>
          </p:cNvCxnSpPr>
          <p:nvPr/>
        </p:nvCxnSpPr>
        <p:spPr>
          <a:xfrm flipV="1">
            <a:off x="9291774" y="6725059"/>
            <a:ext cx="1260000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9CFFEC-5DBE-EE68-2B56-1F763BE4CDDF}"/>
              </a:ext>
            </a:extLst>
          </p:cNvPr>
          <p:cNvSpPr/>
          <p:nvPr/>
        </p:nvSpPr>
        <p:spPr>
          <a:xfrm>
            <a:off x="7032076" y="5465059"/>
            <a:ext cx="252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de-DE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E9365E-5E7B-D837-357A-D411A80BB6D5}"/>
              </a:ext>
            </a:extLst>
          </p:cNvPr>
          <p:cNvCxnSpPr>
            <a:cxnSpLocks/>
          </p:cNvCxnSpPr>
          <p:nvPr/>
        </p:nvCxnSpPr>
        <p:spPr>
          <a:xfrm>
            <a:off x="7583426" y="7420148"/>
            <a:ext cx="0" cy="2808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ADF6ED-B006-AE2A-5AFE-98F58AC894BD}"/>
              </a:ext>
            </a:extLst>
          </p:cNvPr>
          <p:cNvCxnSpPr>
            <a:cxnSpLocks/>
          </p:cNvCxnSpPr>
          <p:nvPr/>
        </p:nvCxnSpPr>
        <p:spPr>
          <a:xfrm flipV="1">
            <a:off x="8991977" y="7414659"/>
            <a:ext cx="0" cy="2808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7A3C4CB-0ACF-5786-2A89-87A07A9FF7FB}"/>
              </a:ext>
            </a:extLst>
          </p:cNvPr>
          <p:cNvSpPr/>
          <p:nvPr/>
        </p:nvSpPr>
        <p:spPr>
          <a:xfrm>
            <a:off x="7321022" y="6153625"/>
            <a:ext cx="1927331" cy="1165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CEE9A3-31A2-B2C7-C9A0-69E6EEF94B07}"/>
              </a:ext>
            </a:extLst>
          </p:cNvPr>
          <p:cNvGrpSpPr/>
          <p:nvPr/>
        </p:nvGrpSpPr>
        <p:grpSpPr>
          <a:xfrm>
            <a:off x="63760" y="4266610"/>
            <a:ext cx="6292692" cy="5523338"/>
            <a:chOff x="63760" y="4266610"/>
            <a:chExt cx="6292692" cy="552333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892C909-6A95-8916-0343-6399ADE8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0" y="4493878"/>
              <a:ext cx="5580000" cy="4707985"/>
            </a:xfrm>
            <a:prstGeom prst="rect">
              <a:avLst/>
            </a:prstGeom>
          </p:spPr>
        </p:pic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58866707-24C3-4E16-6E13-C1EFD7CCE019}"/>
                </a:ext>
              </a:extLst>
            </p:cNvPr>
            <p:cNvGrpSpPr/>
            <p:nvPr/>
          </p:nvGrpSpPr>
          <p:grpSpPr>
            <a:xfrm>
              <a:off x="503470" y="4266610"/>
              <a:ext cx="5852982" cy="5523338"/>
              <a:chOff x="383835" y="3540840"/>
              <a:chExt cx="5852982" cy="5523338"/>
            </a:xfrm>
          </p:grpSpPr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DC962E7F-5463-CCE4-0BDE-D3C779C47638}"/>
                  </a:ext>
                </a:extLst>
              </p:cNvPr>
              <p:cNvGrpSpPr/>
              <p:nvPr/>
            </p:nvGrpSpPr>
            <p:grpSpPr>
              <a:xfrm>
                <a:off x="383835" y="3540840"/>
                <a:ext cx="5852982" cy="5523338"/>
                <a:chOff x="1893012" y="4473402"/>
                <a:chExt cx="5852982" cy="5523338"/>
              </a:xfrm>
            </p:grpSpPr>
            <p:grpSp>
              <p:nvGrpSpPr>
                <p:cNvPr id="46" name="Gruppieren 45">
                  <a:extLst>
                    <a:ext uri="{FF2B5EF4-FFF2-40B4-BE49-F238E27FC236}">
                      <a16:creationId xmlns:a16="http://schemas.microsoft.com/office/drawing/2014/main" id="{AB4FFEAF-811C-9253-5B01-445D6B215AF2}"/>
                    </a:ext>
                  </a:extLst>
                </p:cNvPr>
                <p:cNvGrpSpPr/>
                <p:nvPr/>
              </p:nvGrpSpPr>
              <p:grpSpPr>
                <a:xfrm>
                  <a:off x="1893012" y="4473402"/>
                  <a:ext cx="5715220" cy="5523338"/>
                  <a:chOff x="1893012" y="4473402"/>
                  <a:chExt cx="5715220" cy="5523338"/>
                </a:xfrm>
              </p:grpSpPr>
              <p:sp>
                <p:nvSpPr>
                  <p:cNvPr id="20" name="Rechteck 19">
                    <a:extLst>
                      <a:ext uri="{FF2B5EF4-FFF2-40B4-BE49-F238E27FC236}">
                        <a16:creationId xmlns:a16="http://schemas.microsoft.com/office/drawing/2014/main" id="{D3B29528-1C04-0276-0D94-458F3D8D9094}"/>
                      </a:ext>
                    </a:extLst>
                  </p:cNvPr>
                  <p:cNvSpPr/>
                  <p:nvPr/>
                </p:nvSpPr>
                <p:spPr>
                  <a:xfrm>
                    <a:off x="1893012" y="4473402"/>
                    <a:ext cx="5040000" cy="504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" name="Rechteck 30">
                    <a:extLst>
                      <a:ext uri="{FF2B5EF4-FFF2-40B4-BE49-F238E27FC236}">
                        <a16:creationId xmlns:a16="http://schemas.microsoft.com/office/drawing/2014/main" id="{1D7C671D-6738-674A-C0B1-46D982718757}"/>
                      </a:ext>
                    </a:extLst>
                  </p:cNvPr>
                  <p:cNvSpPr/>
                  <p:nvPr/>
                </p:nvSpPr>
                <p:spPr>
                  <a:xfrm>
                    <a:off x="2566561" y="4567691"/>
                    <a:ext cx="3072880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263919D8-0565-4150-1E1C-62616497E395}"/>
                      </a:ext>
                    </a:extLst>
                  </p:cNvPr>
                  <p:cNvSpPr/>
                  <p:nvPr/>
                </p:nvSpPr>
                <p:spPr>
                  <a:xfrm>
                    <a:off x="2502290" y="5526212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051178F8-EF46-C1DB-FD2C-2ECEA9B176C5}"/>
                      </a:ext>
                    </a:extLst>
                  </p:cNvPr>
                  <p:cNvSpPr/>
                  <p:nvPr/>
                </p:nvSpPr>
                <p:spPr>
                  <a:xfrm>
                    <a:off x="2922649" y="6306363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Rechteck 33">
                    <a:extLst>
                      <a:ext uri="{FF2B5EF4-FFF2-40B4-BE49-F238E27FC236}">
                        <a16:creationId xmlns:a16="http://schemas.microsoft.com/office/drawing/2014/main" id="{51C9FCDC-4437-BB93-4E06-711AD332AAF3}"/>
                      </a:ext>
                    </a:extLst>
                  </p:cNvPr>
                  <p:cNvSpPr/>
                  <p:nvPr/>
                </p:nvSpPr>
                <p:spPr>
                  <a:xfrm>
                    <a:off x="3480080" y="7029288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4BAC994B-B824-A36A-D14C-1BD32A4B3417}"/>
                      </a:ext>
                    </a:extLst>
                  </p:cNvPr>
                  <p:cNvSpPr/>
                  <p:nvPr/>
                </p:nvSpPr>
                <p:spPr>
                  <a:xfrm>
                    <a:off x="3731846" y="7768324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5E06CC85-9F9E-8D29-F73E-34065B787598}"/>
                      </a:ext>
                    </a:extLst>
                  </p:cNvPr>
                  <p:cNvSpPr/>
                  <p:nvPr/>
                </p:nvSpPr>
                <p:spPr>
                  <a:xfrm>
                    <a:off x="2025812" y="8650470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Textfeld 36">
                    <a:extLst>
                      <a:ext uri="{FF2B5EF4-FFF2-40B4-BE49-F238E27FC236}">
                        <a16:creationId xmlns:a16="http://schemas.microsoft.com/office/drawing/2014/main" id="{533D433B-8889-7DA0-D952-CCC974203970}"/>
                      </a:ext>
                    </a:extLst>
                  </p:cNvPr>
                  <p:cNvSpPr txBox="1"/>
                  <p:nvPr/>
                </p:nvSpPr>
                <p:spPr>
                  <a:xfrm>
                    <a:off x="2289855" y="9535075"/>
                    <a:ext cx="51025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4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Cause</a:t>
                    </a:r>
                    <a:r>
                      <a:rPr lang="de-D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Variables</a:t>
                    </a:r>
                  </a:p>
                </p:txBody>
              </p:sp>
              <p:sp>
                <p:nvSpPr>
                  <p:cNvPr id="38" name="Textfeld 37">
                    <a:extLst>
                      <a:ext uri="{FF2B5EF4-FFF2-40B4-BE49-F238E27FC236}">
                        <a16:creationId xmlns:a16="http://schemas.microsoft.com/office/drawing/2014/main" id="{7CBF699E-122B-B11B-8BE9-76023243C38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2580" y="5593996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Mastery Experience</a:t>
                    </a: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8C07BE69-9EAA-5654-7CBF-5EC2BC4E6A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7907" y="6395425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(Verbal) Persuasion</a:t>
                    </a:r>
                  </a:p>
                </p:txBody>
              </p:sp>
              <p:sp>
                <p:nvSpPr>
                  <p:cNvPr id="41" name="Textfeld 40">
                    <a:extLst>
                      <a:ext uri="{FF2B5EF4-FFF2-40B4-BE49-F238E27FC236}">
                        <a16:creationId xmlns:a16="http://schemas.microsoft.com/office/drawing/2014/main" id="{9540E79B-AC34-C1A2-5C5B-D96A477F2B3D}"/>
                      </a:ext>
                    </a:extLst>
                  </p:cNvPr>
                  <p:cNvSpPr txBox="1"/>
                  <p:nvPr/>
                </p:nvSpPr>
                <p:spPr>
                  <a:xfrm>
                    <a:off x="3784865" y="7935138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Vicarious</a:t>
                    </a:r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Experience</a:t>
                    </a:r>
                  </a:p>
                </p:txBody>
              </p:sp>
            </p:grp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02F2AA4F-1DDF-58AD-21CF-18A59D2A6A60}"/>
                    </a:ext>
                  </a:extLst>
                </p:cNvPr>
                <p:cNvSpPr txBox="1"/>
                <p:nvPr/>
              </p:nvSpPr>
              <p:spPr>
                <a:xfrm>
                  <a:off x="3922627" y="7204329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Emotional Arousal</a:t>
                  </a:r>
                </a:p>
              </p:txBody>
            </p:sp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BA1B88F3-2521-58E1-BA75-320FBCCDA5B0}"/>
                    </a:ext>
                  </a:extLst>
                </p:cNvPr>
                <p:cNvSpPr txBox="1"/>
                <p:nvPr/>
              </p:nvSpPr>
              <p:spPr>
                <a:xfrm>
                  <a:off x="6811888" y="5616684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</a:t>
                  </a:r>
                </a:p>
              </p:txBody>
            </p:sp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5833B6D8-62B8-EADA-82DD-97664C92A0F7}"/>
                    </a:ext>
                  </a:extLst>
                </p:cNvPr>
                <p:cNvSpPr txBox="1"/>
                <p:nvPr/>
              </p:nvSpPr>
              <p:spPr>
                <a:xfrm>
                  <a:off x="6809886" y="6381161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32</a:t>
                  </a:r>
                </a:p>
              </p:txBody>
            </p:sp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F6AA0C56-A384-E5DC-B4CC-2A8D2C63D63A}"/>
                    </a:ext>
                  </a:extLst>
                </p:cNvPr>
                <p:cNvSpPr txBox="1"/>
                <p:nvPr/>
              </p:nvSpPr>
              <p:spPr>
                <a:xfrm>
                  <a:off x="6823630" y="7204122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</a:p>
              </p:txBody>
            </p:sp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8F852EF8-0FBF-D523-6AC2-473A5F59C430}"/>
                    </a:ext>
                  </a:extLst>
                </p:cNvPr>
                <p:cNvSpPr txBox="1"/>
                <p:nvPr/>
              </p:nvSpPr>
              <p:spPr>
                <a:xfrm>
                  <a:off x="6809035" y="7961481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FFA587D7-2226-B7E6-38AA-A4FD9DCA1EA9}"/>
                    </a:ext>
                  </a:extLst>
                </p:cNvPr>
                <p:cNvSpPr txBox="1"/>
                <p:nvPr/>
              </p:nvSpPr>
              <p:spPr>
                <a:xfrm>
                  <a:off x="6819454" y="8728208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47</a:t>
                  </a:r>
                </a:p>
              </p:txBody>
            </p:sp>
          </p:grp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15374932-4B9B-1D57-B9A2-021D5E873721}"/>
                  </a:ext>
                </a:extLst>
              </p:cNvPr>
              <p:cNvSpPr txBox="1"/>
              <p:nvPr/>
            </p:nvSpPr>
            <p:spPr>
              <a:xfrm>
                <a:off x="2059490" y="7804201"/>
                <a:ext cx="3150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</a:t>
                </a:r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0666D-3311-7B28-CD42-E2C041CC1E1C}"/>
                </a:ext>
              </a:extLst>
            </p:cNvPr>
            <p:cNvSpPr/>
            <p:nvPr/>
          </p:nvSpPr>
          <p:spPr>
            <a:xfrm>
              <a:off x="1124535" y="5083606"/>
              <a:ext cx="4788269" cy="419545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583173C-44F2-B110-BBE8-B4155380AE1C}"/>
              </a:ext>
            </a:extLst>
          </p:cNvPr>
          <p:cNvGrpSpPr/>
          <p:nvPr/>
        </p:nvGrpSpPr>
        <p:grpSpPr>
          <a:xfrm>
            <a:off x="10627488" y="4235318"/>
            <a:ext cx="5876296" cy="5554630"/>
            <a:chOff x="10627488" y="4235318"/>
            <a:chExt cx="5876296" cy="5554630"/>
          </a:xfrm>
        </p:grpSpPr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1E16D68C-357D-015B-5818-BE5CDBABBF26}"/>
                </a:ext>
              </a:extLst>
            </p:cNvPr>
            <p:cNvGrpSpPr/>
            <p:nvPr/>
          </p:nvGrpSpPr>
          <p:grpSpPr>
            <a:xfrm>
              <a:off x="10627488" y="4235318"/>
              <a:ext cx="5876296" cy="5554630"/>
              <a:chOff x="11632245" y="4441843"/>
              <a:chExt cx="5876296" cy="5554630"/>
            </a:xfrm>
          </p:grpSpPr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231730F0-D53E-2B56-45C9-E56A79FC420F}"/>
                  </a:ext>
                </a:extLst>
              </p:cNvPr>
              <p:cNvGrpSpPr/>
              <p:nvPr/>
            </p:nvGrpSpPr>
            <p:grpSpPr>
              <a:xfrm>
                <a:off x="11632245" y="4441843"/>
                <a:ext cx="5876296" cy="5554630"/>
                <a:chOff x="11473066" y="4468547"/>
                <a:chExt cx="5876296" cy="5554630"/>
              </a:xfrm>
            </p:grpSpPr>
            <p:pic>
              <p:nvPicPr>
                <p:cNvPr id="59" name="Grafik 58">
                  <a:extLst>
                    <a:ext uri="{FF2B5EF4-FFF2-40B4-BE49-F238E27FC236}">
                      <a16:creationId xmlns:a16="http://schemas.microsoft.com/office/drawing/2014/main" id="{1E1F6495-54E4-AFFE-7941-0211DA78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69362" y="4735420"/>
                  <a:ext cx="5580000" cy="4689732"/>
                </a:xfrm>
                <a:prstGeom prst="rect">
                  <a:avLst/>
                </a:prstGeom>
              </p:spPr>
            </p:pic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C817775-9EFF-B482-B37E-19ACCDEA947F}"/>
                    </a:ext>
                  </a:extLst>
                </p:cNvPr>
                <p:cNvSpPr/>
                <p:nvPr/>
              </p:nvSpPr>
              <p:spPr>
                <a:xfrm>
                  <a:off x="11869734" y="4468547"/>
                  <a:ext cx="5040000" cy="50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46920489-94FF-532E-852D-923600DD051B}"/>
                    </a:ext>
                  </a:extLst>
                </p:cNvPr>
                <p:cNvSpPr txBox="1"/>
                <p:nvPr/>
              </p:nvSpPr>
              <p:spPr>
                <a:xfrm>
                  <a:off x="11473066" y="9561512"/>
                  <a:ext cx="47882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Outcome Variables</a:t>
                  </a:r>
                </a:p>
              </p:txBody>
            </p:sp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39D82D6E-B28F-D948-3F8F-D95723E31427}"/>
                    </a:ext>
                  </a:extLst>
                </p:cNvPr>
                <p:cNvSpPr/>
                <p:nvPr/>
              </p:nvSpPr>
              <p:spPr>
                <a:xfrm>
                  <a:off x="12465814" y="4567361"/>
                  <a:ext cx="4369391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C9010D0F-69C9-FC22-40F3-EEC6CC5D6D95}"/>
                    </a:ext>
                  </a:extLst>
                </p:cNvPr>
                <p:cNvSpPr/>
                <p:nvPr/>
              </p:nvSpPr>
              <p:spPr>
                <a:xfrm>
                  <a:off x="12401164" y="7817802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4A44383C-5CD1-E948-631B-197F27CAB6DA}"/>
                    </a:ext>
                  </a:extLst>
                </p:cNvPr>
                <p:cNvSpPr/>
                <p:nvPr/>
              </p:nvSpPr>
              <p:spPr>
                <a:xfrm>
                  <a:off x="12484066" y="6987020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" name="Rechteck 50">
                  <a:extLst>
                    <a:ext uri="{FF2B5EF4-FFF2-40B4-BE49-F238E27FC236}">
                      <a16:creationId xmlns:a16="http://schemas.microsoft.com/office/drawing/2014/main" id="{0554BA70-7DC8-C784-27F1-CB0BE03B8D8B}"/>
                    </a:ext>
                  </a:extLst>
                </p:cNvPr>
                <p:cNvSpPr/>
                <p:nvPr/>
              </p:nvSpPr>
              <p:spPr>
                <a:xfrm>
                  <a:off x="14907758" y="6897620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4C0FB755-3EE2-416C-CAA9-5BC23C7B0937}"/>
                    </a:ext>
                  </a:extLst>
                </p:cNvPr>
                <p:cNvSpPr/>
                <p:nvPr/>
              </p:nvSpPr>
              <p:spPr>
                <a:xfrm>
                  <a:off x="15206668" y="7717437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19C27EBB-1632-B995-16EB-3BC14FF53289}"/>
                    </a:ext>
                  </a:extLst>
                </p:cNvPr>
                <p:cNvSpPr/>
                <p:nvPr/>
              </p:nvSpPr>
              <p:spPr>
                <a:xfrm>
                  <a:off x="14851018" y="8563046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D211F81C-BED2-904A-EE3E-E2EC117CDF98}"/>
                    </a:ext>
                  </a:extLst>
                </p:cNvPr>
                <p:cNvSpPr txBox="1"/>
                <p:nvPr/>
              </p:nvSpPr>
              <p:spPr>
                <a:xfrm>
                  <a:off x="12414407" y="7983039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Control</a:t>
                  </a:r>
                </a:p>
              </p:txBody>
            </p:sp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8313972B-BB8F-8792-6E98-E4FC9C2FEA41}"/>
                    </a:ext>
                  </a:extLst>
                </p:cNvPr>
                <p:cNvSpPr txBox="1"/>
                <p:nvPr/>
              </p:nvSpPr>
              <p:spPr>
                <a:xfrm>
                  <a:off x="12565051" y="7170941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Motivation</a:t>
                  </a:r>
                </a:p>
              </p:txBody>
            </p:sp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6B7AFBF6-8EDB-ACB8-CCB5-C984ACB63A92}"/>
                    </a:ext>
                  </a:extLst>
                </p:cNvPr>
                <p:cNvSpPr/>
                <p:nvPr/>
              </p:nvSpPr>
              <p:spPr>
                <a:xfrm>
                  <a:off x="15043959" y="6224943"/>
                  <a:ext cx="1346429" cy="646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F6274D6E-B57A-66E6-8D48-2EBB5FDE0B7F}"/>
                    </a:ext>
                  </a:extLst>
                </p:cNvPr>
                <p:cNvSpPr txBox="1"/>
                <p:nvPr/>
              </p:nvSpPr>
              <p:spPr>
                <a:xfrm>
                  <a:off x="15043959" y="6391627"/>
                  <a:ext cx="1351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Intention</a:t>
                  </a:r>
                </a:p>
              </p:txBody>
            </p:sp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AFE36A30-7133-A41E-9935-6B9B28BD3C32}"/>
                    </a:ext>
                  </a:extLst>
                </p:cNvPr>
                <p:cNvSpPr/>
                <p:nvPr/>
              </p:nvSpPr>
              <p:spPr>
                <a:xfrm>
                  <a:off x="15229155" y="5400625"/>
                  <a:ext cx="1346429" cy="646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AB8B6B2C-661B-5ED2-6C4F-8D9412AD3643}"/>
                    </a:ext>
                  </a:extLst>
                </p:cNvPr>
                <p:cNvSpPr txBox="1"/>
                <p:nvPr/>
              </p:nvSpPr>
              <p:spPr>
                <a:xfrm>
                  <a:off x="15217865" y="5632639"/>
                  <a:ext cx="16918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Behavior</a:t>
                  </a:r>
                  <a:endPara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D6B48CC8-DF91-7ACB-3609-6C7FFFEF255A}"/>
                    </a:ext>
                  </a:extLst>
                </p:cNvPr>
                <p:cNvSpPr txBox="1"/>
                <p:nvPr/>
              </p:nvSpPr>
              <p:spPr>
                <a:xfrm>
                  <a:off x="14922341" y="8733765"/>
                  <a:ext cx="1987393" cy="382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</p:grpSp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AF5E75BD-D84F-1256-4D22-FF98A9A4D7D8}"/>
                  </a:ext>
                </a:extLst>
              </p:cNvPr>
              <p:cNvSpPr txBox="1"/>
              <p:nvPr/>
            </p:nvSpPr>
            <p:spPr>
              <a:xfrm>
                <a:off x="11751664" y="5578577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61</a:t>
                </a:r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7E589F7B-5123-5491-915E-AE6C53EFC980}"/>
                  </a:ext>
                </a:extLst>
              </p:cNvPr>
              <p:cNvSpPr txBox="1"/>
              <p:nvPr/>
            </p:nvSpPr>
            <p:spPr>
              <a:xfrm>
                <a:off x="11749426" y="6360150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</a:t>
                </a:r>
              </a:p>
            </p:txBody>
          </p: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6D192C79-674D-DEC1-3399-1B373316ADF7}"/>
                  </a:ext>
                </a:extLst>
              </p:cNvPr>
              <p:cNvSpPr txBox="1"/>
              <p:nvPr/>
            </p:nvSpPr>
            <p:spPr>
              <a:xfrm>
                <a:off x="11746242" y="714166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98E47F3A-3512-299C-BFFA-9A4928746AD5}"/>
                  </a:ext>
                </a:extLst>
              </p:cNvPr>
              <p:cNvSpPr txBox="1"/>
              <p:nvPr/>
            </p:nvSpPr>
            <p:spPr>
              <a:xfrm>
                <a:off x="11748104" y="7964355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1E13CD3C-8628-4C8E-EE81-2916226B2F19}"/>
                  </a:ext>
                </a:extLst>
              </p:cNvPr>
              <p:cNvSpPr txBox="1"/>
              <p:nvPr/>
            </p:nvSpPr>
            <p:spPr>
              <a:xfrm>
                <a:off x="11746444" y="8707061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B8C8D3E-CD84-C100-0496-8B7F188A3FFC}"/>
                </a:ext>
              </a:extLst>
            </p:cNvPr>
            <p:cNvSpPr/>
            <p:nvPr/>
          </p:nvSpPr>
          <p:spPr>
            <a:xfrm>
              <a:off x="10667456" y="5072386"/>
              <a:ext cx="4788269" cy="419545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320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E3DE2237-E6BC-2298-8692-7428ADF89038}"/>
              </a:ext>
            </a:extLst>
          </p:cNvPr>
          <p:cNvGrpSpPr/>
          <p:nvPr/>
        </p:nvGrpSpPr>
        <p:grpSpPr>
          <a:xfrm>
            <a:off x="11709839" y="4328625"/>
            <a:ext cx="5876296" cy="5554630"/>
            <a:chOff x="10627488" y="4235318"/>
            <a:chExt cx="5876296" cy="5554630"/>
          </a:xfrm>
        </p:grpSpPr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4EC65F6B-5B19-9C8E-307C-06855EA4427F}"/>
                </a:ext>
              </a:extLst>
            </p:cNvPr>
            <p:cNvGrpSpPr/>
            <p:nvPr/>
          </p:nvGrpSpPr>
          <p:grpSpPr>
            <a:xfrm>
              <a:off x="10627488" y="4235318"/>
              <a:ext cx="5876296" cy="5554630"/>
              <a:chOff x="11632245" y="4441843"/>
              <a:chExt cx="5876296" cy="5554630"/>
            </a:xfrm>
          </p:grpSpPr>
          <p:grpSp>
            <p:nvGrpSpPr>
              <p:cNvPr id="143" name="Gruppieren 142">
                <a:extLst>
                  <a:ext uri="{FF2B5EF4-FFF2-40B4-BE49-F238E27FC236}">
                    <a16:creationId xmlns:a16="http://schemas.microsoft.com/office/drawing/2014/main" id="{728717F1-F454-0BA2-E02A-71EBF1D2E889}"/>
                  </a:ext>
                </a:extLst>
              </p:cNvPr>
              <p:cNvGrpSpPr/>
              <p:nvPr/>
            </p:nvGrpSpPr>
            <p:grpSpPr>
              <a:xfrm>
                <a:off x="11632245" y="4441843"/>
                <a:ext cx="5876296" cy="5554630"/>
                <a:chOff x="11473066" y="4468547"/>
                <a:chExt cx="5876296" cy="5554630"/>
              </a:xfrm>
            </p:grpSpPr>
            <p:pic>
              <p:nvPicPr>
                <p:cNvPr id="149" name="Grafik 148">
                  <a:extLst>
                    <a:ext uri="{FF2B5EF4-FFF2-40B4-BE49-F238E27FC236}">
                      <a16:creationId xmlns:a16="http://schemas.microsoft.com/office/drawing/2014/main" id="{7582CA07-1B74-66DE-056B-550C580E09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69362" y="4735420"/>
                  <a:ext cx="5580000" cy="4689732"/>
                </a:xfrm>
                <a:prstGeom prst="rect">
                  <a:avLst/>
                </a:prstGeom>
              </p:spPr>
            </p:pic>
            <p:sp>
              <p:nvSpPr>
                <p:cNvPr id="150" name="Rechteck 149">
                  <a:extLst>
                    <a:ext uri="{FF2B5EF4-FFF2-40B4-BE49-F238E27FC236}">
                      <a16:creationId xmlns:a16="http://schemas.microsoft.com/office/drawing/2014/main" id="{15846E11-D609-7DF7-6CA5-C80BA0F0C75E}"/>
                    </a:ext>
                  </a:extLst>
                </p:cNvPr>
                <p:cNvSpPr/>
                <p:nvPr/>
              </p:nvSpPr>
              <p:spPr>
                <a:xfrm>
                  <a:off x="11869734" y="4468547"/>
                  <a:ext cx="5040000" cy="50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647B7CE5-CB5D-DDC5-80B8-C25A283FDC3F}"/>
                    </a:ext>
                  </a:extLst>
                </p:cNvPr>
                <p:cNvSpPr txBox="1"/>
                <p:nvPr/>
              </p:nvSpPr>
              <p:spPr>
                <a:xfrm>
                  <a:off x="11473066" y="9561512"/>
                  <a:ext cx="47882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Outcome Variables</a:t>
                  </a:r>
                </a:p>
              </p:txBody>
            </p:sp>
            <p:sp>
              <p:nvSpPr>
                <p:cNvPr id="152" name="Rechteck 151">
                  <a:extLst>
                    <a:ext uri="{FF2B5EF4-FFF2-40B4-BE49-F238E27FC236}">
                      <a16:creationId xmlns:a16="http://schemas.microsoft.com/office/drawing/2014/main" id="{66F47CEB-5BF3-E001-C9E7-08EE82599947}"/>
                    </a:ext>
                  </a:extLst>
                </p:cNvPr>
                <p:cNvSpPr/>
                <p:nvPr/>
              </p:nvSpPr>
              <p:spPr>
                <a:xfrm>
                  <a:off x="12465814" y="4567361"/>
                  <a:ext cx="4369391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E9DE41D3-3016-88BD-44A9-D715137B725C}"/>
                    </a:ext>
                  </a:extLst>
                </p:cNvPr>
                <p:cNvSpPr/>
                <p:nvPr/>
              </p:nvSpPr>
              <p:spPr>
                <a:xfrm>
                  <a:off x="12401164" y="7817802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Rechteck 153">
                  <a:extLst>
                    <a:ext uri="{FF2B5EF4-FFF2-40B4-BE49-F238E27FC236}">
                      <a16:creationId xmlns:a16="http://schemas.microsoft.com/office/drawing/2014/main" id="{4423974A-FDC2-4A00-3CA0-41559356E8C9}"/>
                    </a:ext>
                  </a:extLst>
                </p:cNvPr>
                <p:cNvSpPr/>
                <p:nvPr/>
              </p:nvSpPr>
              <p:spPr>
                <a:xfrm>
                  <a:off x="12484066" y="6987020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B4FA36E3-6927-E9EB-AA5B-14AC893F9380}"/>
                    </a:ext>
                  </a:extLst>
                </p:cNvPr>
                <p:cNvSpPr/>
                <p:nvPr/>
              </p:nvSpPr>
              <p:spPr>
                <a:xfrm>
                  <a:off x="14907758" y="6897620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6" name="Rechteck 155">
                  <a:extLst>
                    <a:ext uri="{FF2B5EF4-FFF2-40B4-BE49-F238E27FC236}">
                      <a16:creationId xmlns:a16="http://schemas.microsoft.com/office/drawing/2014/main" id="{457A719E-F447-2C39-21B9-A5FFE7D449CF}"/>
                    </a:ext>
                  </a:extLst>
                </p:cNvPr>
                <p:cNvSpPr/>
                <p:nvPr/>
              </p:nvSpPr>
              <p:spPr>
                <a:xfrm>
                  <a:off x="15206668" y="7717437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DB672CE6-129D-03B9-C1B5-B0B65823853D}"/>
                    </a:ext>
                  </a:extLst>
                </p:cNvPr>
                <p:cNvSpPr/>
                <p:nvPr/>
              </p:nvSpPr>
              <p:spPr>
                <a:xfrm>
                  <a:off x="14851018" y="8563046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8" name="Textfeld 157">
                  <a:extLst>
                    <a:ext uri="{FF2B5EF4-FFF2-40B4-BE49-F238E27FC236}">
                      <a16:creationId xmlns:a16="http://schemas.microsoft.com/office/drawing/2014/main" id="{C9CDA605-75BC-77C6-7F1A-5A1306B28D11}"/>
                    </a:ext>
                  </a:extLst>
                </p:cNvPr>
                <p:cNvSpPr txBox="1"/>
                <p:nvPr/>
              </p:nvSpPr>
              <p:spPr>
                <a:xfrm>
                  <a:off x="12414407" y="7983039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Control</a:t>
                  </a:r>
                </a:p>
              </p:txBody>
            </p:sp>
            <p:sp>
              <p:nvSpPr>
                <p:cNvPr id="159" name="Textfeld 158">
                  <a:extLst>
                    <a:ext uri="{FF2B5EF4-FFF2-40B4-BE49-F238E27FC236}">
                      <a16:creationId xmlns:a16="http://schemas.microsoft.com/office/drawing/2014/main" id="{FBC329AD-51E5-17EB-7F58-A14188B4A491}"/>
                    </a:ext>
                  </a:extLst>
                </p:cNvPr>
                <p:cNvSpPr txBox="1"/>
                <p:nvPr/>
              </p:nvSpPr>
              <p:spPr>
                <a:xfrm>
                  <a:off x="12565051" y="7170941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Motivation</a:t>
                  </a:r>
                </a:p>
              </p:txBody>
            </p:sp>
            <p:sp>
              <p:nvSpPr>
                <p:cNvPr id="160" name="Rechteck 159">
                  <a:extLst>
                    <a:ext uri="{FF2B5EF4-FFF2-40B4-BE49-F238E27FC236}">
                      <a16:creationId xmlns:a16="http://schemas.microsoft.com/office/drawing/2014/main" id="{421D7E80-0E5D-1165-C498-05CAE2A9854B}"/>
                    </a:ext>
                  </a:extLst>
                </p:cNvPr>
                <p:cNvSpPr/>
                <p:nvPr/>
              </p:nvSpPr>
              <p:spPr>
                <a:xfrm>
                  <a:off x="15043959" y="6224943"/>
                  <a:ext cx="1346429" cy="646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1" name="Textfeld 160">
                  <a:extLst>
                    <a:ext uri="{FF2B5EF4-FFF2-40B4-BE49-F238E27FC236}">
                      <a16:creationId xmlns:a16="http://schemas.microsoft.com/office/drawing/2014/main" id="{AC64CECC-DBFC-6B6B-0E25-3489AFE5623A}"/>
                    </a:ext>
                  </a:extLst>
                </p:cNvPr>
                <p:cNvSpPr txBox="1"/>
                <p:nvPr/>
              </p:nvSpPr>
              <p:spPr>
                <a:xfrm>
                  <a:off x="15043959" y="6391627"/>
                  <a:ext cx="1351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Intention</a:t>
                  </a:r>
                </a:p>
              </p:txBody>
            </p:sp>
            <p:sp>
              <p:nvSpPr>
                <p:cNvPr id="162" name="Rechteck 161">
                  <a:extLst>
                    <a:ext uri="{FF2B5EF4-FFF2-40B4-BE49-F238E27FC236}">
                      <a16:creationId xmlns:a16="http://schemas.microsoft.com/office/drawing/2014/main" id="{4C35CC31-1124-BACC-9BC6-07D49319CC96}"/>
                    </a:ext>
                  </a:extLst>
                </p:cNvPr>
                <p:cNvSpPr/>
                <p:nvPr/>
              </p:nvSpPr>
              <p:spPr>
                <a:xfrm>
                  <a:off x="15229155" y="5400625"/>
                  <a:ext cx="1346429" cy="646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89146A00-1F54-1AED-9579-177532F05BBE}"/>
                    </a:ext>
                  </a:extLst>
                </p:cNvPr>
                <p:cNvSpPr txBox="1"/>
                <p:nvPr/>
              </p:nvSpPr>
              <p:spPr>
                <a:xfrm>
                  <a:off x="15217865" y="5632639"/>
                  <a:ext cx="16918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Behavior</a:t>
                  </a:r>
                  <a:endPara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88120FA5-2B8D-2375-E4E8-CD80C9357248}"/>
                    </a:ext>
                  </a:extLst>
                </p:cNvPr>
                <p:cNvSpPr txBox="1"/>
                <p:nvPr/>
              </p:nvSpPr>
              <p:spPr>
                <a:xfrm>
                  <a:off x="14922341" y="8733765"/>
                  <a:ext cx="1987393" cy="382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</p:grpSp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AFDD1BE1-990A-B9D7-DD8F-C7498ACEB4F5}"/>
                  </a:ext>
                </a:extLst>
              </p:cNvPr>
              <p:cNvSpPr txBox="1"/>
              <p:nvPr/>
            </p:nvSpPr>
            <p:spPr>
              <a:xfrm>
                <a:off x="11751664" y="5578577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61</a:t>
                </a:r>
              </a:p>
            </p:txBody>
          </p:sp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8D6C013D-E8FB-AFC9-7F62-CE2F049F1C6D}"/>
                  </a:ext>
                </a:extLst>
              </p:cNvPr>
              <p:cNvSpPr txBox="1"/>
              <p:nvPr/>
            </p:nvSpPr>
            <p:spPr>
              <a:xfrm>
                <a:off x="11749426" y="6360150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</a:t>
                </a:r>
              </a:p>
            </p:txBody>
          </p:sp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27CE1F05-0FF4-A2F4-A6F9-0042C2694E3E}"/>
                  </a:ext>
                </a:extLst>
              </p:cNvPr>
              <p:cNvSpPr txBox="1"/>
              <p:nvPr/>
            </p:nvSpPr>
            <p:spPr>
              <a:xfrm>
                <a:off x="11746242" y="714166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E9714BCE-9B32-FD29-6AA2-E60F7A10CCC5}"/>
                  </a:ext>
                </a:extLst>
              </p:cNvPr>
              <p:cNvSpPr txBox="1"/>
              <p:nvPr/>
            </p:nvSpPr>
            <p:spPr>
              <a:xfrm>
                <a:off x="11748104" y="7964355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951F39FF-5AA8-05B8-E64E-3DA6F4E1AA68}"/>
                  </a:ext>
                </a:extLst>
              </p:cNvPr>
              <p:cNvSpPr txBox="1"/>
              <p:nvPr/>
            </p:nvSpPr>
            <p:spPr>
              <a:xfrm>
                <a:off x="11746444" y="8707061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6B5CF668-7E02-D5C6-C77B-299D87BAB5F7}"/>
                </a:ext>
              </a:extLst>
            </p:cNvPr>
            <p:cNvSpPr/>
            <p:nvPr/>
          </p:nvSpPr>
          <p:spPr>
            <a:xfrm>
              <a:off x="10667456" y="5072386"/>
              <a:ext cx="4788269" cy="419545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1027C197-FEA9-6006-93F2-36230EC2A2CF}"/>
              </a:ext>
            </a:extLst>
          </p:cNvPr>
          <p:cNvGrpSpPr/>
          <p:nvPr/>
        </p:nvGrpSpPr>
        <p:grpSpPr>
          <a:xfrm>
            <a:off x="6129470" y="5398373"/>
            <a:ext cx="5525327" cy="4434749"/>
            <a:chOff x="5683267" y="9619089"/>
            <a:chExt cx="5525327" cy="4434749"/>
          </a:xfrm>
        </p:grpSpPr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FE54F164-5CF0-A186-B120-CFBEF3B9C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421"/>
            <a:stretch/>
          </p:blipFill>
          <p:spPr>
            <a:xfrm flipH="1">
              <a:off x="8622642" y="9888624"/>
              <a:ext cx="2208489" cy="2819977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CCFB284-35CC-F0E6-0217-9F8B94957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2"/>
            <a:stretch/>
          </p:blipFill>
          <p:spPr>
            <a:xfrm flipH="1">
              <a:off x="5872701" y="9791619"/>
              <a:ext cx="2734860" cy="3741982"/>
            </a:xfrm>
            <a:prstGeom prst="rect">
              <a:avLst/>
            </a:prstGeom>
          </p:spPr>
        </p:pic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1451C557-E897-412A-CB14-F85204096AB1}"/>
                </a:ext>
              </a:extLst>
            </p:cNvPr>
            <p:cNvGrpSpPr/>
            <p:nvPr/>
          </p:nvGrpSpPr>
          <p:grpSpPr>
            <a:xfrm>
              <a:off x="5683267" y="9619089"/>
              <a:ext cx="5525327" cy="4434749"/>
              <a:chOff x="6903231" y="9251134"/>
              <a:chExt cx="5525327" cy="4434749"/>
            </a:xfrm>
          </p:grpSpPr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5E440902-F28E-467F-1531-E4D0CC61990E}"/>
                  </a:ext>
                </a:extLst>
              </p:cNvPr>
              <p:cNvGrpSpPr/>
              <p:nvPr/>
            </p:nvGrpSpPr>
            <p:grpSpPr>
              <a:xfrm>
                <a:off x="7170589" y="9251134"/>
                <a:ext cx="5257969" cy="4434749"/>
                <a:chOff x="7246960" y="10360080"/>
                <a:chExt cx="5257969" cy="4434749"/>
              </a:xfrm>
            </p:grpSpPr>
            <p:sp>
              <p:nvSpPr>
                <p:cNvPr id="123" name="Rechteck 122">
                  <a:extLst>
                    <a:ext uri="{FF2B5EF4-FFF2-40B4-BE49-F238E27FC236}">
                      <a16:creationId xmlns:a16="http://schemas.microsoft.com/office/drawing/2014/main" id="{9D43AAFD-990A-4137-F837-AEA97694D708}"/>
                    </a:ext>
                  </a:extLst>
                </p:cNvPr>
                <p:cNvSpPr/>
                <p:nvPr/>
              </p:nvSpPr>
              <p:spPr>
                <a:xfrm>
                  <a:off x="7246960" y="10990932"/>
                  <a:ext cx="4696383" cy="33026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Rechteck 123">
                  <a:extLst>
                    <a:ext uri="{FF2B5EF4-FFF2-40B4-BE49-F238E27FC236}">
                      <a16:creationId xmlns:a16="http://schemas.microsoft.com/office/drawing/2014/main" id="{46EEFAEB-C3E2-6DB4-B60C-5D5D274E7284}"/>
                    </a:ext>
                  </a:extLst>
                </p:cNvPr>
                <p:cNvSpPr/>
                <p:nvPr/>
              </p:nvSpPr>
              <p:spPr>
                <a:xfrm>
                  <a:off x="7483835" y="10360080"/>
                  <a:ext cx="4459508" cy="5455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Rechteck 124">
                  <a:extLst>
                    <a:ext uri="{FF2B5EF4-FFF2-40B4-BE49-F238E27FC236}">
                      <a16:creationId xmlns:a16="http://schemas.microsoft.com/office/drawing/2014/main" id="{2809E116-13D1-C2C7-3740-7369EE5E9E85}"/>
                    </a:ext>
                  </a:extLst>
                </p:cNvPr>
                <p:cNvSpPr/>
                <p:nvPr/>
              </p:nvSpPr>
              <p:spPr>
                <a:xfrm>
                  <a:off x="8235019" y="11368691"/>
                  <a:ext cx="1206823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Rechteck 125">
                  <a:extLst>
                    <a:ext uri="{FF2B5EF4-FFF2-40B4-BE49-F238E27FC236}">
                      <a16:creationId xmlns:a16="http://schemas.microsoft.com/office/drawing/2014/main" id="{623044F5-EE3B-CAE2-6838-05598D987617}"/>
                    </a:ext>
                  </a:extLst>
                </p:cNvPr>
                <p:cNvSpPr/>
                <p:nvPr/>
              </p:nvSpPr>
              <p:spPr>
                <a:xfrm>
                  <a:off x="7786700" y="12133450"/>
                  <a:ext cx="1206823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Rechteck 126">
                  <a:extLst>
                    <a:ext uri="{FF2B5EF4-FFF2-40B4-BE49-F238E27FC236}">
                      <a16:creationId xmlns:a16="http://schemas.microsoft.com/office/drawing/2014/main" id="{2BD80208-9136-D479-BE8C-1AB101EAE3FF}"/>
                    </a:ext>
                  </a:extLst>
                </p:cNvPr>
                <p:cNvSpPr/>
                <p:nvPr/>
              </p:nvSpPr>
              <p:spPr>
                <a:xfrm>
                  <a:off x="7745994" y="12869890"/>
                  <a:ext cx="1500894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8" name="Rechteck 127">
                  <a:extLst>
                    <a:ext uri="{FF2B5EF4-FFF2-40B4-BE49-F238E27FC236}">
                      <a16:creationId xmlns:a16="http://schemas.microsoft.com/office/drawing/2014/main" id="{7BFAD339-A1F2-2F28-BC2E-7FA3E2478924}"/>
                    </a:ext>
                  </a:extLst>
                </p:cNvPr>
                <p:cNvSpPr/>
                <p:nvPr/>
              </p:nvSpPr>
              <p:spPr>
                <a:xfrm>
                  <a:off x="8361404" y="13606330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4828A801-6F70-906F-1117-A78E3EA4B881}"/>
                    </a:ext>
                  </a:extLst>
                </p:cNvPr>
                <p:cNvSpPr/>
                <p:nvPr/>
              </p:nvSpPr>
              <p:spPr>
                <a:xfrm>
                  <a:off x="9581023" y="12891108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0" name="Rechteck 129">
                  <a:extLst>
                    <a:ext uri="{FF2B5EF4-FFF2-40B4-BE49-F238E27FC236}">
                      <a16:creationId xmlns:a16="http://schemas.microsoft.com/office/drawing/2014/main" id="{A88D5C14-99EF-8EFF-E20A-56DCB956432F}"/>
                    </a:ext>
                  </a:extLst>
                </p:cNvPr>
                <p:cNvSpPr/>
                <p:nvPr/>
              </p:nvSpPr>
              <p:spPr>
                <a:xfrm>
                  <a:off x="10555053" y="12105951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FDF2E6EC-1DE1-1657-67FA-318DBA8A09C1}"/>
                    </a:ext>
                  </a:extLst>
                </p:cNvPr>
                <p:cNvSpPr/>
                <p:nvPr/>
              </p:nvSpPr>
              <p:spPr>
                <a:xfrm>
                  <a:off x="10313913" y="11327421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B07E9725-24F8-B3DB-371E-EA5BBD16A1D6}"/>
                    </a:ext>
                  </a:extLst>
                </p:cNvPr>
                <p:cNvSpPr txBox="1"/>
                <p:nvPr/>
              </p:nvSpPr>
              <p:spPr>
                <a:xfrm>
                  <a:off x="7246960" y="14326632"/>
                  <a:ext cx="4696383" cy="468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Outcome and </a:t>
                  </a:r>
                  <a:r>
                    <a:rPr lang="de-DE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Cause</a:t>
                  </a:r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Variables</a:t>
                  </a:r>
                </a:p>
              </p:txBody>
            </p:sp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90789E3-252A-F728-1A1E-4AF81FE22F33}"/>
                    </a:ext>
                  </a:extLst>
                </p:cNvPr>
                <p:cNvSpPr txBox="1"/>
                <p:nvPr/>
              </p:nvSpPr>
              <p:spPr>
                <a:xfrm>
                  <a:off x="8172197" y="11129173"/>
                  <a:ext cx="38233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Mastery </a:t>
                  </a:r>
                  <a:b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Experience</a:t>
                  </a:r>
                </a:p>
              </p:txBody>
            </p:sp>
            <p:sp>
              <p:nvSpPr>
                <p:cNvPr id="134" name="Textfeld 133">
                  <a:extLst>
                    <a:ext uri="{FF2B5EF4-FFF2-40B4-BE49-F238E27FC236}">
                      <a16:creationId xmlns:a16="http://schemas.microsoft.com/office/drawing/2014/main" id="{98F2F696-66A8-DA39-CF72-2E676F79403C}"/>
                    </a:ext>
                  </a:extLst>
                </p:cNvPr>
                <p:cNvSpPr txBox="1"/>
                <p:nvPr/>
              </p:nvSpPr>
              <p:spPr>
                <a:xfrm>
                  <a:off x="7707494" y="11913034"/>
                  <a:ext cx="17820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(Verbal) Persuasion</a:t>
                  </a:r>
                </a:p>
              </p:txBody>
            </p:sp>
            <p:sp>
              <p:nvSpPr>
                <p:cNvPr id="135" name="Textfeld 134">
                  <a:extLst>
                    <a:ext uri="{FF2B5EF4-FFF2-40B4-BE49-F238E27FC236}">
                      <a16:creationId xmlns:a16="http://schemas.microsoft.com/office/drawing/2014/main" id="{61D6A841-FDDD-B701-D8AB-56D3F078C725}"/>
                    </a:ext>
                  </a:extLst>
                </p:cNvPr>
                <p:cNvSpPr txBox="1"/>
                <p:nvPr/>
              </p:nvSpPr>
              <p:spPr>
                <a:xfrm>
                  <a:off x="7539240" y="12692663"/>
                  <a:ext cx="141536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Vicarious</a:t>
                  </a: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b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Experience</a:t>
                  </a:r>
                </a:p>
              </p:txBody>
            </p:sp>
            <p:sp>
              <p:nvSpPr>
                <p:cNvPr id="136" name="Textfeld 135">
                  <a:extLst>
                    <a:ext uri="{FF2B5EF4-FFF2-40B4-BE49-F238E27FC236}">
                      <a16:creationId xmlns:a16="http://schemas.microsoft.com/office/drawing/2014/main" id="{DD699551-A8CB-F9CF-97C7-1B95721152E5}"/>
                    </a:ext>
                  </a:extLst>
                </p:cNvPr>
                <p:cNvSpPr txBox="1"/>
                <p:nvPr/>
              </p:nvSpPr>
              <p:spPr>
                <a:xfrm>
                  <a:off x="8220033" y="13600032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  <p:sp>
              <p:nvSpPr>
                <p:cNvPr id="137" name="Textfeld 136">
                  <a:extLst>
                    <a:ext uri="{FF2B5EF4-FFF2-40B4-BE49-F238E27FC236}">
                      <a16:creationId xmlns:a16="http://schemas.microsoft.com/office/drawing/2014/main" id="{9BBD75F4-1A7D-43B8-D196-AAA921DE7BDC}"/>
                    </a:ext>
                  </a:extLst>
                </p:cNvPr>
                <p:cNvSpPr txBox="1"/>
                <p:nvPr/>
              </p:nvSpPr>
              <p:spPr>
                <a:xfrm>
                  <a:off x="10374551" y="11233000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Behavior</a:t>
                  </a:r>
                  <a:endPara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04F3AB23-1E9E-5195-F152-4AD1DBFFBD1E}"/>
                    </a:ext>
                  </a:extLst>
                </p:cNvPr>
                <p:cNvSpPr txBox="1"/>
                <p:nvPr/>
              </p:nvSpPr>
              <p:spPr>
                <a:xfrm>
                  <a:off x="10722838" y="12021902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Intention</a:t>
                  </a:r>
                </a:p>
              </p:txBody>
            </p:sp>
            <p:sp>
              <p:nvSpPr>
                <p:cNvPr id="139" name="Textfeld 138">
                  <a:extLst>
                    <a:ext uri="{FF2B5EF4-FFF2-40B4-BE49-F238E27FC236}">
                      <a16:creationId xmlns:a16="http://schemas.microsoft.com/office/drawing/2014/main" id="{4EA08188-F823-D743-59FF-77499A34123B}"/>
                    </a:ext>
                  </a:extLst>
                </p:cNvPr>
                <p:cNvSpPr txBox="1"/>
                <p:nvPr/>
              </p:nvSpPr>
              <p:spPr>
                <a:xfrm>
                  <a:off x="10071033" y="12810804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</p:grpSp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2722202-BD54-7922-34B4-526DE341F8D5}"/>
                  </a:ext>
                </a:extLst>
              </p:cNvPr>
              <p:cNvSpPr txBox="1"/>
              <p:nvPr/>
            </p:nvSpPr>
            <p:spPr>
              <a:xfrm>
                <a:off x="11774551" y="1012498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224E07D3-CE13-1F3B-6D0C-4376BB4B5003}"/>
                  </a:ext>
                </a:extLst>
              </p:cNvPr>
              <p:cNvSpPr txBox="1"/>
              <p:nvPr/>
            </p:nvSpPr>
            <p:spPr>
              <a:xfrm>
                <a:off x="11771309" y="10929503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4CD1FC44-4742-59EC-D827-321781F77E36}"/>
                  </a:ext>
                </a:extLst>
              </p:cNvPr>
              <p:cNvSpPr txBox="1"/>
              <p:nvPr/>
            </p:nvSpPr>
            <p:spPr>
              <a:xfrm>
                <a:off x="11771351" y="11718405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47790106-6A9A-8DF8-4370-78C042A9A0BC}"/>
                  </a:ext>
                </a:extLst>
              </p:cNvPr>
              <p:cNvSpPr txBox="1"/>
              <p:nvPr/>
            </p:nvSpPr>
            <p:spPr>
              <a:xfrm>
                <a:off x="6906425" y="10152059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7D02F2A5-68CC-5057-06FF-EB53CDACB94D}"/>
                  </a:ext>
                </a:extLst>
              </p:cNvPr>
              <p:cNvSpPr txBox="1"/>
              <p:nvPr/>
            </p:nvSpPr>
            <p:spPr>
              <a:xfrm>
                <a:off x="6903232" y="10936203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E54954FE-C3A9-CBDE-24BC-71DCA49E6DAE}"/>
                  </a:ext>
                </a:extLst>
              </p:cNvPr>
              <p:cNvSpPr txBox="1"/>
              <p:nvPr/>
            </p:nvSpPr>
            <p:spPr>
              <a:xfrm>
                <a:off x="6904550" y="1168817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581A78F7-D53E-D6CF-170E-433C1699F983}"/>
                  </a:ext>
                </a:extLst>
              </p:cNvPr>
              <p:cNvSpPr txBox="1"/>
              <p:nvPr/>
            </p:nvSpPr>
            <p:spPr>
              <a:xfrm>
                <a:off x="6903231" y="12491086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</a:p>
            </p:txBody>
          </p:sp>
        </p:grp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B742FC6-DB9A-0EFB-1C52-E2BF6F74E1DB}"/>
                </a:ext>
              </a:extLst>
            </p:cNvPr>
            <p:cNvSpPr/>
            <p:nvPr/>
          </p:nvSpPr>
          <p:spPr>
            <a:xfrm>
              <a:off x="5687048" y="10287042"/>
              <a:ext cx="5291974" cy="3298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B3772A-D964-B2CB-00A6-611ECDC13984}"/>
              </a:ext>
            </a:extLst>
          </p:cNvPr>
          <p:cNvCxnSpPr>
            <a:cxnSpLocks/>
          </p:cNvCxnSpPr>
          <p:nvPr/>
        </p:nvCxnSpPr>
        <p:spPr>
          <a:xfrm flipV="1">
            <a:off x="6036945" y="3484614"/>
            <a:ext cx="1789243" cy="1549006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9CFFEC-5DBE-EE68-2B56-1F763BE4CDDF}"/>
              </a:ext>
            </a:extLst>
          </p:cNvPr>
          <p:cNvSpPr/>
          <p:nvPr/>
        </p:nvSpPr>
        <p:spPr>
          <a:xfrm>
            <a:off x="7482663" y="1729066"/>
            <a:ext cx="252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de-DE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E9365E-5E7B-D837-357A-D411A80BB6D5}"/>
              </a:ext>
            </a:extLst>
          </p:cNvPr>
          <p:cNvCxnSpPr>
            <a:cxnSpLocks/>
          </p:cNvCxnSpPr>
          <p:nvPr/>
        </p:nvCxnSpPr>
        <p:spPr>
          <a:xfrm>
            <a:off x="8391167" y="3484614"/>
            <a:ext cx="0" cy="2520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ADF6ED-B006-AE2A-5AFE-98F58AC894BD}"/>
              </a:ext>
            </a:extLst>
          </p:cNvPr>
          <p:cNvCxnSpPr>
            <a:cxnSpLocks/>
          </p:cNvCxnSpPr>
          <p:nvPr/>
        </p:nvCxnSpPr>
        <p:spPr>
          <a:xfrm flipV="1">
            <a:off x="9054760" y="3484614"/>
            <a:ext cx="0" cy="2520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A4D1D1-0140-D3C2-D5A7-18146543C04C}"/>
              </a:ext>
            </a:extLst>
          </p:cNvPr>
          <p:cNvGrpSpPr/>
          <p:nvPr/>
        </p:nvGrpSpPr>
        <p:grpSpPr>
          <a:xfrm>
            <a:off x="-33559" y="4364224"/>
            <a:ext cx="6292692" cy="5523338"/>
            <a:chOff x="63760" y="4266610"/>
            <a:chExt cx="6292692" cy="552333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E53FA9CC-D20D-B490-8729-7A02C42FA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0" y="4493878"/>
              <a:ext cx="5580000" cy="4707985"/>
            </a:xfrm>
            <a:prstGeom prst="rect">
              <a:avLst/>
            </a:prstGeom>
          </p:spPr>
        </p:pic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8069A21-1AA9-C446-FB83-CC400DC66F16}"/>
                </a:ext>
              </a:extLst>
            </p:cNvPr>
            <p:cNvGrpSpPr/>
            <p:nvPr/>
          </p:nvGrpSpPr>
          <p:grpSpPr>
            <a:xfrm>
              <a:off x="503470" y="4266610"/>
              <a:ext cx="5852982" cy="5523338"/>
              <a:chOff x="383835" y="3540840"/>
              <a:chExt cx="5852982" cy="5523338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0B5787F9-E2C7-ECE7-354A-F919E0B45F8A}"/>
                  </a:ext>
                </a:extLst>
              </p:cNvPr>
              <p:cNvGrpSpPr/>
              <p:nvPr/>
            </p:nvGrpSpPr>
            <p:grpSpPr>
              <a:xfrm>
                <a:off x="383835" y="3540840"/>
                <a:ext cx="5852982" cy="5523338"/>
                <a:chOff x="1893012" y="4473402"/>
                <a:chExt cx="5852982" cy="5523338"/>
              </a:xfrm>
            </p:grpSpPr>
            <p:grpSp>
              <p:nvGrpSpPr>
                <p:cNvPr id="8" name="Gruppieren 7">
                  <a:extLst>
                    <a:ext uri="{FF2B5EF4-FFF2-40B4-BE49-F238E27FC236}">
                      <a16:creationId xmlns:a16="http://schemas.microsoft.com/office/drawing/2014/main" id="{245C0D1D-90FE-DEA6-4626-A0625A71FE3B}"/>
                    </a:ext>
                  </a:extLst>
                </p:cNvPr>
                <p:cNvGrpSpPr/>
                <p:nvPr/>
              </p:nvGrpSpPr>
              <p:grpSpPr>
                <a:xfrm>
                  <a:off x="1893012" y="4473402"/>
                  <a:ext cx="5715220" cy="5523338"/>
                  <a:chOff x="1893012" y="4473402"/>
                  <a:chExt cx="5715220" cy="5523338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B0A4E7C-020B-4960-5A0F-C8B29A227530}"/>
                      </a:ext>
                    </a:extLst>
                  </p:cNvPr>
                  <p:cNvSpPr/>
                  <p:nvPr/>
                </p:nvSpPr>
                <p:spPr>
                  <a:xfrm>
                    <a:off x="1893012" y="4473402"/>
                    <a:ext cx="5040000" cy="504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1AFBD447-BABB-A3F1-746F-09920A231A4C}"/>
                      </a:ext>
                    </a:extLst>
                  </p:cNvPr>
                  <p:cNvSpPr/>
                  <p:nvPr/>
                </p:nvSpPr>
                <p:spPr>
                  <a:xfrm>
                    <a:off x="2566561" y="4567691"/>
                    <a:ext cx="3072880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67829481-0C83-FA43-AE25-A5542854F69D}"/>
                      </a:ext>
                    </a:extLst>
                  </p:cNvPr>
                  <p:cNvSpPr/>
                  <p:nvPr/>
                </p:nvSpPr>
                <p:spPr>
                  <a:xfrm>
                    <a:off x="2502290" y="5526212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C7FA5759-3087-F368-B5CD-24B0F1F5B501}"/>
                      </a:ext>
                    </a:extLst>
                  </p:cNvPr>
                  <p:cNvSpPr/>
                  <p:nvPr/>
                </p:nvSpPr>
                <p:spPr>
                  <a:xfrm>
                    <a:off x="2922649" y="6306363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" name="Rechteck 53">
                    <a:extLst>
                      <a:ext uri="{FF2B5EF4-FFF2-40B4-BE49-F238E27FC236}">
                        <a16:creationId xmlns:a16="http://schemas.microsoft.com/office/drawing/2014/main" id="{772E0F5E-D328-06C2-79D0-5DF07F031DD0}"/>
                      </a:ext>
                    </a:extLst>
                  </p:cNvPr>
                  <p:cNvSpPr/>
                  <p:nvPr/>
                </p:nvSpPr>
                <p:spPr>
                  <a:xfrm>
                    <a:off x="3480080" y="7029288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74D3E5A3-6E66-4FFF-108B-1E3B3B0D9D8D}"/>
                      </a:ext>
                    </a:extLst>
                  </p:cNvPr>
                  <p:cNvSpPr/>
                  <p:nvPr/>
                </p:nvSpPr>
                <p:spPr>
                  <a:xfrm>
                    <a:off x="3731846" y="7768324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Rechteck 61">
                    <a:extLst>
                      <a:ext uri="{FF2B5EF4-FFF2-40B4-BE49-F238E27FC236}">
                        <a16:creationId xmlns:a16="http://schemas.microsoft.com/office/drawing/2014/main" id="{44513C60-5C7E-0200-D27B-F55CCA217E9D}"/>
                      </a:ext>
                    </a:extLst>
                  </p:cNvPr>
                  <p:cNvSpPr/>
                  <p:nvPr/>
                </p:nvSpPr>
                <p:spPr>
                  <a:xfrm>
                    <a:off x="2025812" y="8650470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4" name="Textfeld 73">
                    <a:extLst>
                      <a:ext uri="{FF2B5EF4-FFF2-40B4-BE49-F238E27FC236}">
                        <a16:creationId xmlns:a16="http://schemas.microsoft.com/office/drawing/2014/main" id="{3C69AE7C-6035-101C-94F2-CD7281236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289855" y="9535075"/>
                    <a:ext cx="51025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4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Cause</a:t>
                    </a:r>
                    <a:r>
                      <a:rPr lang="de-D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Variables</a:t>
                    </a:r>
                  </a:p>
                </p:txBody>
              </p:sp>
              <p:sp>
                <p:nvSpPr>
                  <p:cNvPr id="84" name="Textfeld 83">
                    <a:extLst>
                      <a:ext uri="{FF2B5EF4-FFF2-40B4-BE49-F238E27FC236}">
                        <a16:creationId xmlns:a16="http://schemas.microsoft.com/office/drawing/2014/main" id="{C198AA5C-6AB3-2BF6-03A7-9CDB368A40A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2580" y="5593996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Mastery Experience</a:t>
                    </a:r>
                  </a:p>
                </p:txBody>
              </p:sp>
              <p:sp>
                <p:nvSpPr>
                  <p:cNvPr id="107" name="Textfeld 106">
                    <a:extLst>
                      <a:ext uri="{FF2B5EF4-FFF2-40B4-BE49-F238E27FC236}">
                        <a16:creationId xmlns:a16="http://schemas.microsoft.com/office/drawing/2014/main" id="{78C2EFDF-DBFA-34D4-70B2-E6E42FE95961}"/>
                      </a:ext>
                    </a:extLst>
                  </p:cNvPr>
                  <p:cNvSpPr txBox="1"/>
                  <p:nvPr/>
                </p:nvSpPr>
                <p:spPr>
                  <a:xfrm>
                    <a:off x="3097907" y="6395425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(Verbal) Persuasion</a:t>
                    </a:r>
                  </a:p>
                </p:txBody>
              </p:sp>
              <p:sp>
                <p:nvSpPr>
                  <p:cNvPr id="108" name="Textfeld 107">
                    <a:extLst>
                      <a:ext uri="{FF2B5EF4-FFF2-40B4-BE49-F238E27FC236}">
                        <a16:creationId xmlns:a16="http://schemas.microsoft.com/office/drawing/2014/main" id="{3651A291-D74C-83F8-11D9-5969CC41164B}"/>
                      </a:ext>
                    </a:extLst>
                  </p:cNvPr>
                  <p:cNvSpPr txBox="1"/>
                  <p:nvPr/>
                </p:nvSpPr>
                <p:spPr>
                  <a:xfrm>
                    <a:off x="3784865" y="7935138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Vicarious</a:t>
                    </a:r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Experience</a:t>
                    </a:r>
                  </a:p>
                </p:txBody>
              </p:sp>
            </p:grpSp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3241B5DF-46CD-32A2-3FC6-F07CC9F4D614}"/>
                    </a:ext>
                  </a:extLst>
                </p:cNvPr>
                <p:cNvSpPr txBox="1"/>
                <p:nvPr/>
              </p:nvSpPr>
              <p:spPr>
                <a:xfrm>
                  <a:off x="3922627" y="7204329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Emotional Arousal</a:t>
                  </a:r>
                </a:p>
              </p:txBody>
            </p:sp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E94C1C13-622E-8EF6-E185-2F3E3E2EC90B}"/>
                    </a:ext>
                  </a:extLst>
                </p:cNvPr>
                <p:cNvSpPr txBox="1"/>
                <p:nvPr/>
              </p:nvSpPr>
              <p:spPr>
                <a:xfrm>
                  <a:off x="6811888" y="5616684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</a:t>
                  </a:r>
                </a:p>
              </p:txBody>
            </p: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96A5E12-F351-45E3-AC2E-AE0A750DA52A}"/>
                    </a:ext>
                  </a:extLst>
                </p:cNvPr>
                <p:cNvSpPr txBox="1"/>
                <p:nvPr/>
              </p:nvSpPr>
              <p:spPr>
                <a:xfrm>
                  <a:off x="6809886" y="6381161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32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3E925C7D-B07A-FD02-3429-2C001573967C}"/>
                    </a:ext>
                  </a:extLst>
                </p:cNvPr>
                <p:cNvSpPr txBox="1"/>
                <p:nvPr/>
              </p:nvSpPr>
              <p:spPr>
                <a:xfrm>
                  <a:off x="6823630" y="7204122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DD68D3B-1C83-D8B0-81B9-FF996CCE1B0A}"/>
                    </a:ext>
                  </a:extLst>
                </p:cNvPr>
                <p:cNvSpPr txBox="1"/>
                <p:nvPr/>
              </p:nvSpPr>
              <p:spPr>
                <a:xfrm>
                  <a:off x="6809035" y="7961481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8B7D8B82-B443-A815-9176-C5777E5C097A}"/>
                    </a:ext>
                  </a:extLst>
                </p:cNvPr>
                <p:cNvSpPr txBox="1"/>
                <p:nvPr/>
              </p:nvSpPr>
              <p:spPr>
                <a:xfrm>
                  <a:off x="6819454" y="8728208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47</a:t>
                  </a:r>
                </a:p>
              </p:txBody>
            </p:sp>
          </p:grp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64D0DDB-82ED-77D5-71F0-A8461DDDCBAE}"/>
                  </a:ext>
                </a:extLst>
              </p:cNvPr>
              <p:cNvSpPr txBox="1"/>
              <p:nvPr/>
            </p:nvSpPr>
            <p:spPr>
              <a:xfrm>
                <a:off x="2059490" y="7804201"/>
                <a:ext cx="3150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</a:t>
                </a:r>
              </a:p>
            </p:txBody>
          </p:sp>
        </p:grp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C97E73F-0D4B-CDAC-8445-B2C328D043FB}"/>
                </a:ext>
              </a:extLst>
            </p:cNvPr>
            <p:cNvSpPr/>
            <p:nvPr/>
          </p:nvSpPr>
          <p:spPr>
            <a:xfrm>
              <a:off x="1124535" y="5083606"/>
              <a:ext cx="4788269" cy="419545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D522C0CC-24FF-8668-30B6-85B510C50E8B}"/>
              </a:ext>
            </a:extLst>
          </p:cNvPr>
          <p:cNvCxnSpPr>
            <a:cxnSpLocks/>
          </p:cNvCxnSpPr>
          <p:nvPr/>
        </p:nvCxnSpPr>
        <p:spPr>
          <a:xfrm flipH="1" flipV="1">
            <a:off x="9828284" y="3487726"/>
            <a:ext cx="1789243" cy="1549006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hteck 165">
            <a:extLst>
              <a:ext uri="{FF2B5EF4-FFF2-40B4-BE49-F238E27FC236}">
                <a16:creationId xmlns:a16="http://schemas.microsoft.com/office/drawing/2014/main" id="{2B784F57-B58C-C764-DF3E-F846129310E1}"/>
              </a:ext>
            </a:extLst>
          </p:cNvPr>
          <p:cNvSpPr/>
          <p:nvPr/>
        </p:nvSpPr>
        <p:spPr>
          <a:xfrm>
            <a:off x="7808035" y="2640667"/>
            <a:ext cx="1927331" cy="772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7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</Words>
  <Application>Microsoft Office PowerPoint</Application>
  <PresentationFormat>Benutzerdefiniert</PresentationFormat>
  <Paragraphs>76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Luisa Jansen</dc:creator>
  <cp:lastModifiedBy>Luisa Jansen</cp:lastModifiedBy>
  <cp:revision>10</cp:revision>
  <dcterms:created xsi:type="dcterms:W3CDTF">2022-07-10T21:10:54Z</dcterms:created>
  <dcterms:modified xsi:type="dcterms:W3CDTF">2022-11-03T16:27:33Z</dcterms:modified>
</cp:coreProperties>
</file>