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B801F-AE59-5A19-1020-974623B7479D}" name="Luisa Jansen" initials="LJ" userId="4fcb1f4db470a9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31" d="100"/>
          <a:sy n="31" d="100"/>
        </p:scale>
        <p:origin x="13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8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81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54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68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8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39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7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70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4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64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355A-BC22-4D7E-980C-A79ACDAA6AB2}" type="datetimeFigureOut">
              <a:rPr lang="de-DE" smtClean="0"/>
              <a:t>14.11.2022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95195-45CE-4635-91B1-A430B40D3D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6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>
            <a:extLst>
              <a:ext uri="{FF2B5EF4-FFF2-40B4-BE49-F238E27FC236}">
                <a16:creationId xmlns:a16="http://schemas.microsoft.com/office/drawing/2014/main" id="{EFD2A256-3DFF-C22E-A684-ED6E114A8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7"/>
          <a:stretch/>
        </p:blipFill>
        <p:spPr>
          <a:xfrm flipH="1">
            <a:off x="5600425" y="11926424"/>
            <a:ext cx="5580000" cy="166796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3527CB8-27B1-6251-5B35-E04D6C2D6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3" t="14600"/>
          <a:stretch/>
        </p:blipFill>
        <p:spPr>
          <a:xfrm flipH="1">
            <a:off x="6165037" y="10455501"/>
            <a:ext cx="2448924" cy="317140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E1CFB71F-AF37-A6AF-9052-9492B24F7F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/>
          <a:stretch/>
        </p:blipFill>
        <p:spPr>
          <a:xfrm>
            <a:off x="11197937" y="4592776"/>
            <a:ext cx="5580000" cy="41493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91A58FC-686C-6BAD-1F08-49932740EE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>
          <a:xfrm>
            <a:off x="372824" y="4648919"/>
            <a:ext cx="5580000" cy="409750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9006030F-03D6-AB83-C611-8CF5037D8F07}"/>
              </a:ext>
            </a:extLst>
          </p:cNvPr>
          <p:cNvSpPr/>
          <p:nvPr/>
        </p:nvSpPr>
        <p:spPr>
          <a:xfrm>
            <a:off x="6246459" y="10343250"/>
            <a:ext cx="4696383" cy="330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F480FA65-09AF-74F3-8978-6C1657C0E944}"/>
              </a:ext>
            </a:extLst>
          </p:cNvPr>
          <p:cNvSpPr/>
          <p:nvPr/>
        </p:nvSpPr>
        <p:spPr>
          <a:xfrm>
            <a:off x="6187500" y="9712398"/>
            <a:ext cx="4459508" cy="545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ACE8251-57C7-268C-1920-B3B6EEFBA610}"/>
              </a:ext>
            </a:extLst>
          </p:cNvPr>
          <p:cNvSpPr/>
          <p:nvPr/>
        </p:nvSpPr>
        <p:spPr>
          <a:xfrm>
            <a:off x="7234518" y="10721009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181E649-F2E5-E33F-4A32-C6B79236E3A9}"/>
              </a:ext>
            </a:extLst>
          </p:cNvPr>
          <p:cNvSpPr/>
          <p:nvPr/>
        </p:nvSpPr>
        <p:spPr>
          <a:xfrm>
            <a:off x="6786199" y="11485768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2870041-794E-C513-7675-69B78427F0F1}"/>
              </a:ext>
            </a:extLst>
          </p:cNvPr>
          <p:cNvSpPr/>
          <p:nvPr/>
        </p:nvSpPr>
        <p:spPr>
          <a:xfrm>
            <a:off x="6745493" y="12222208"/>
            <a:ext cx="1500894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8D55DF0-064E-08B3-F6BE-004D5804EBEF}"/>
              </a:ext>
            </a:extLst>
          </p:cNvPr>
          <p:cNvSpPr/>
          <p:nvPr/>
        </p:nvSpPr>
        <p:spPr>
          <a:xfrm>
            <a:off x="7360903" y="12958648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E919FD-4803-EB07-664D-348C56CFDF47}"/>
              </a:ext>
            </a:extLst>
          </p:cNvPr>
          <p:cNvSpPr/>
          <p:nvPr/>
        </p:nvSpPr>
        <p:spPr>
          <a:xfrm>
            <a:off x="8315056" y="12231628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D99E3044-72B0-7162-0C41-241EE4E8A35C}"/>
              </a:ext>
            </a:extLst>
          </p:cNvPr>
          <p:cNvSpPr/>
          <p:nvPr/>
        </p:nvSpPr>
        <p:spPr>
          <a:xfrm>
            <a:off x="9135700" y="11452370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B3E31E35-469A-336E-C117-B132DC2CA0AE}"/>
              </a:ext>
            </a:extLst>
          </p:cNvPr>
          <p:cNvSpPr/>
          <p:nvPr/>
        </p:nvSpPr>
        <p:spPr>
          <a:xfrm>
            <a:off x="9313412" y="10679739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E5CE106-BA56-79D0-7117-0723860C8E44}"/>
              </a:ext>
            </a:extLst>
          </p:cNvPr>
          <p:cNvSpPr txBox="1"/>
          <p:nvPr/>
        </p:nvSpPr>
        <p:spPr>
          <a:xfrm>
            <a:off x="6246459" y="13678950"/>
            <a:ext cx="4696383" cy="46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6AF1A25-93AD-F0C3-F81E-51184D979932}"/>
              </a:ext>
            </a:extLst>
          </p:cNvPr>
          <p:cNvSpPr txBox="1"/>
          <p:nvPr/>
        </p:nvSpPr>
        <p:spPr>
          <a:xfrm>
            <a:off x="7259675" y="10481908"/>
            <a:ext cx="382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Mastery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6A42C003-A924-E13B-B355-DBB7C47EA890}"/>
              </a:ext>
            </a:extLst>
          </p:cNvPr>
          <p:cNvSpPr txBox="1"/>
          <p:nvPr/>
        </p:nvSpPr>
        <p:spPr>
          <a:xfrm>
            <a:off x="6706993" y="11265352"/>
            <a:ext cx="178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(Verbal) Persuasion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BC5AD7C-F89C-6B74-B48F-D104AE77D4F0}"/>
              </a:ext>
            </a:extLst>
          </p:cNvPr>
          <p:cNvSpPr txBox="1"/>
          <p:nvPr/>
        </p:nvSpPr>
        <p:spPr>
          <a:xfrm>
            <a:off x="6538739" y="12044981"/>
            <a:ext cx="14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Vicarious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6B955A9-CC95-8944-D7BB-7FA05079720A}"/>
              </a:ext>
            </a:extLst>
          </p:cNvPr>
          <p:cNvSpPr txBox="1"/>
          <p:nvPr/>
        </p:nvSpPr>
        <p:spPr>
          <a:xfrm>
            <a:off x="7371930" y="12952350"/>
            <a:ext cx="1941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E710539-0EA9-E653-4CE0-6FF015A2F186}"/>
              </a:ext>
            </a:extLst>
          </p:cNvPr>
          <p:cNvSpPr txBox="1"/>
          <p:nvPr/>
        </p:nvSpPr>
        <p:spPr>
          <a:xfrm>
            <a:off x="9230153" y="12166703"/>
            <a:ext cx="108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D8026AD-BD27-BE68-A8D7-A26E4801C3AE}"/>
              </a:ext>
            </a:extLst>
          </p:cNvPr>
          <p:cNvSpPr txBox="1"/>
          <p:nvPr/>
        </p:nvSpPr>
        <p:spPr>
          <a:xfrm>
            <a:off x="8748869" y="12955605"/>
            <a:ext cx="7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002CCAA-B91A-A8DB-668F-5AA8FF0F22E5}"/>
              </a:ext>
            </a:extLst>
          </p:cNvPr>
          <p:cNvSpPr txBox="1"/>
          <p:nvPr/>
        </p:nvSpPr>
        <p:spPr>
          <a:xfrm>
            <a:off x="10890713" y="1218325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09CF7367-A91E-F37F-98FF-7A9962400EBC}"/>
              </a:ext>
            </a:extLst>
          </p:cNvPr>
          <p:cNvSpPr txBox="1"/>
          <p:nvPr/>
        </p:nvSpPr>
        <p:spPr>
          <a:xfrm>
            <a:off x="10890755" y="12972152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EDA1B0C9-DB37-3EFC-AE6D-13A1FECE25FE}"/>
              </a:ext>
            </a:extLst>
          </p:cNvPr>
          <p:cNvSpPr txBox="1"/>
          <p:nvPr/>
        </p:nvSpPr>
        <p:spPr>
          <a:xfrm>
            <a:off x="5982295" y="10613323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1B944D62-1E11-CF7E-5BEA-6D7FAC4ABB04}"/>
              </a:ext>
            </a:extLst>
          </p:cNvPr>
          <p:cNvSpPr txBox="1"/>
          <p:nvPr/>
        </p:nvSpPr>
        <p:spPr>
          <a:xfrm>
            <a:off x="5979102" y="1139746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7ECEE99B-36E3-9415-2CAB-7C52AC48B5B9}"/>
              </a:ext>
            </a:extLst>
          </p:cNvPr>
          <p:cNvSpPr txBox="1"/>
          <p:nvPr/>
        </p:nvSpPr>
        <p:spPr>
          <a:xfrm>
            <a:off x="5980420" y="12149438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10E03857-C54A-6104-8817-AD4FC59EDEE1}"/>
              </a:ext>
            </a:extLst>
          </p:cNvPr>
          <p:cNvSpPr txBox="1"/>
          <p:nvPr/>
        </p:nvSpPr>
        <p:spPr>
          <a:xfrm>
            <a:off x="5979101" y="1295235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06DFE7-01BB-F5B1-6414-4546712A80C2}"/>
              </a:ext>
            </a:extLst>
          </p:cNvPr>
          <p:cNvSpPr/>
          <p:nvPr/>
        </p:nvSpPr>
        <p:spPr>
          <a:xfrm>
            <a:off x="5982882" y="10380351"/>
            <a:ext cx="5291974" cy="329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>
            <a:off x="6312053" y="673934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399FC32-3DCB-B9D9-95BF-783EC45DEEB1}"/>
              </a:ext>
            </a:extLst>
          </p:cNvPr>
          <p:cNvCxnSpPr>
            <a:cxnSpLocks/>
          </p:cNvCxnSpPr>
          <p:nvPr/>
        </p:nvCxnSpPr>
        <p:spPr>
          <a:xfrm flipV="1">
            <a:off x="9645923" y="6725059"/>
            <a:ext cx="1260000" cy="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345585" y="5465059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7894710" y="7420148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303261" y="7414659"/>
            <a:ext cx="0" cy="2808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7A3C4CB-0ACF-5786-2A89-87A07A9FF7FB}"/>
              </a:ext>
            </a:extLst>
          </p:cNvPr>
          <p:cNvSpPr/>
          <p:nvPr/>
        </p:nvSpPr>
        <p:spPr>
          <a:xfrm>
            <a:off x="7654851" y="6153625"/>
            <a:ext cx="1927331" cy="1165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DC962E7F-5463-CCE4-0BDE-D3C779C47638}"/>
              </a:ext>
            </a:extLst>
          </p:cNvPr>
          <p:cNvGrpSpPr/>
          <p:nvPr/>
        </p:nvGrpSpPr>
        <p:grpSpPr>
          <a:xfrm>
            <a:off x="638059" y="3782517"/>
            <a:ext cx="6020368" cy="5523340"/>
            <a:chOff x="1725626" y="4473402"/>
            <a:chExt cx="6020368" cy="5523340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AB4FFEAF-811C-9253-5B01-445D6B215AF2}"/>
                </a:ext>
              </a:extLst>
            </p:cNvPr>
            <p:cNvGrpSpPr/>
            <p:nvPr/>
          </p:nvGrpSpPr>
          <p:grpSpPr>
            <a:xfrm>
              <a:off x="1725626" y="4473402"/>
              <a:ext cx="5882606" cy="5523340"/>
              <a:chOff x="1725626" y="4473402"/>
              <a:chExt cx="5882606" cy="5523340"/>
            </a:xfrm>
          </p:grpSpPr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D3B29528-1C04-0276-0D94-458F3D8D9094}"/>
                  </a:ext>
                </a:extLst>
              </p:cNvPr>
              <p:cNvSpPr/>
              <p:nvPr/>
            </p:nvSpPr>
            <p:spPr>
              <a:xfrm>
                <a:off x="1893012" y="4473402"/>
                <a:ext cx="5040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1D7C671D-6738-674A-C0B1-46D982718757}"/>
                  </a:ext>
                </a:extLst>
              </p:cNvPr>
              <p:cNvSpPr/>
              <p:nvPr/>
            </p:nvSpPr>
            <p:spPr>
              <a:xfrm>
                <a:off x="2566561" y="4567691"/>
                <a:ext cx="3072880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63919D8-0565-4150-1E1C-62616497E395}"/>
                  </a:ext>
                </a:extLst>
              </p:cNvPr>
              <p:cNvSpPr/>
              <p:nvPr/>
            </p:nvSpPr>
            <p:spPr>
              <a:xfrm>
                <a:off x="2502290" y="5526212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051178F8-EF46-C1DB-FD2C-2ECEA9B176C5}"/>
                  </a:ext>
                </a:extLst>
              </p:cNvPr>
              <p:cNvSpPr/>
              <p:nvPr/>
            </p:nvSpPr>
            <p:spPr>
              <a:xfrm>
                <a:off x="2922649" y="6306363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51C9FCDC-4437-BB93-4E06-711AD332AAF3}"/>
                  </a:ext>
                </a:extLst>
              </p:cNvPr>
              <p:cNvSpPr/>
              <p:nvPr/>
            </p:nvSpPr>
            <p:spPr>
              <a:xfrm>
                <a:off x="3480080" y="7029288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4BAC994B-B824-A36A-D14C-1BD32A4B3417}"/>
                  </a:ext>
                </a:extLst>
              </p:cNvPr>
              <p:cNvSpPr/>
              <p:nvPr/>
            </p:nvSpPr>
            <p:spPr>
              <a:xfrm>
                <a:off x="3731846" y="7768324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5E06CC85-9F9E-8D29-F73E-34065B787598}"/>
                  </a:ext>
                </a:extLst>
              </p:cNvPr>
              <p:cNvSpPr/>
              <p:nvPr/>
            </p:nvSpPr>
            <p:spPr>
              <a:xfrm>
                <a:off x="2025812" y="8650470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533D433B-8889-7DA0-D952-CCC974203970}"/>
                  </a:ext>
                </a:extLst>
              </p:cNvPr>
              <p:cNvSpPr txBox="1"/>
              <p:nvPr/>
            </p:nvSpPr>
            <p:spPr>
              <a:xfrm>
                <a:off x="1725626" y="9535077"/>
                <a:ext cx="5604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CBF699E-122B-B11B-8BE9-76023243C381}"/>
                  </a:ext>
                </a:extLst>
              </p:cNvPr>
              <p:cNvSpPr txBox="1"/>
              <p:nvPr/>
            </p:nvSpPr>
            <p:spPr>
              <a:xfrm>
                <a:off x="2642580" y="5593996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Mastery Experience</a:t>
                </a: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8C07BE69-9EAA-5654-7CBF-5EC2BC4E6A92}"/>
                  </a:ext>
                </a:extLst>
              </p:cNvPr>
              <p:cNvSpPr txBox="1"/>
              <p:nvPr/>
            </p:nvSpPr>
            <p:spPr>
              <a:xfrm>
                <a:off x="3097907" y="6395425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(Verbal) Persuasion</a:t>
                </a:r>
              </a:p>
            </p:txBody>
          </p: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9540E79B-AC34-C1A2-5C5B-D96A477F2B3D}"/>
                  </a:ext>
                </a:extLst>
              </p:cNvPr>
              <p:cNvSpPr txBox="1"/>
              <p:nvPr/>
            </p:nvSpPr>
            <p:spPr>
              <a:xfrm>
                <a:off x="3784865" y="7935138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Vicarious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Experience</a:t>
                </a:r>
              </a:p>
            </p:txBody>
          </p:sp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2F2AA4F-1DDF-58AD-21CF-18A59D2A6A60}"/>
                </a:ext>
              </a:extLst>
            </p:cNvPr>
            <p:cNvSpPr txBox="1"/>
            <p:nvPr/>
          </p:nvSpPr>
          <p:spPr>
            <a:xfrm>
              <a:off x="3922627" y="7204329"/>
              <a:ext cx="382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Arousal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A1B88F3-2521-58E1-BA75-320FBCCDA5B0}"/>
                </a:ext>
              </a:extLst>
            </p:cNvPr>
            <p:cNvSpPr txBox="1"/>
            <p:nvPr/>
          </p:nvSpPr>
          <p:spPr>
            <a:xfrm>
              <a:off x="6811888" y="561668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5833B6D8-62B8-EADA-82DD-97664C92A0F7}"/>
                </a:ext>
              </a:extLst>
            </p:cNvPr>
            <p:cNvSpPr txBox="1"/>
            <p:nvPr/>
          </p:nvSpPr>
          <p:spPr>
            <a:xfrm>
              <a:off x="6809886" y="638116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F6AA0C56-A384-E5DC-B4CC-2A8D2C63D63A}"/>
                </a:ext>
              </a:extLst>
            </p:cNvPr>
            <p:cNvSpPr txBox="1"/>
            <p:nvPr/>
          </p:nvSpPr>
          <p:spPr>
            <a:xfrm>
              <a:off x="6804908" y="721177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8F852EF8-0FBF-D523-6AC2-473A5F59C430}"/>
                </a:ext>
              </a:extLst>
            </p:cNvPr>
            <p:cNvSpPr txBox="1"/>
            <p:nvPr/>
          </p:nvSpPr>
          <p:spPr>
            <a:xfrm>
              <a:off x="6809035" y="796148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FFA587D7-2226-B7E6-38AA-A4FD9DCA1EA9}"/>
                </a:ext>
              </a:extLst>
            </p:cNvPr>
            <p:cNvSpPr txBox="1"/>
            <p:nvPr/>
          </p:nvSpPr>
          <p:spPr>
            <a:xfrm>
              <a:off x="6819454" y="8728208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15374932-4B9B-1D57-B9A2-021D5E873721}"/>
              </a:ext>
            </a:extLst>
          </p:cNvPr>
          <p:cNvSpPr txBox="1"/>
          <p:nvPr/>
        </p:nvSpPr>
        <p:spPr>
          <a:xfrm>
            <a:off x="2481100" y="8045878"/>
            <a:ext cx="31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C30666D-3311-7B28-CD42-E2C041CC1E1C}"/>
              </a:ext>
            </a:extLst>
          </p:cNvPr>
          <p:cNvSpPr/>
          <p:nvPr/>
        </p:nvSpPr>
        <p:spPr>
          <a:xfrm>
            <a:off x="638059" y="4599513"/>
            <a:ext cx="5592179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C817775-9EFF-B482-B37E-19ACCDEA947F}"/>
              </a:ext>
            </a:extLst>
          </p:cNvPr>
          <p:cNvSpPr/>
          <p:nvPr/>
        </p:nvSpPr>
        <p:spPr>
          <a:xfrm>
            <a:off x="10986056" y="4193056"/>
            <a:ext cx="5040000" cy="50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6920489-94FF-532E-852D-923600DD051B}"/>
              </a:ext>
            </a:extLst>
          </p:cNvPr>
          <p:cNvSpPr txBox="1"/>
          <p:nvPr/>
        </p:nvSpPr>
        <p:spPr>
          <a:xfrm>
            <a:off x="11532750" y="8828366"/>
            <a:ext cx="478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Variables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9D82D6E-B28F-D948-3F8F-D95723E31427}"/>
              </a:ext>
            </a:extLst>
          </p:cNvPr>
          <p:cNvSpPr/>
          <p:nvPr/>
        </p:nvSpPr>
        <p:spPr>
          <a:xfrm>
            <a:off x="11582136" y="3987072"/>
            <a:ext cx="4369391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9010D0F-69C9-FC22-40F3-EEC6CC5D6D95}"/>
              </a:ext>
            </a:extLst>
          </p:cNvPr>
          <p:cNvSpPr/>
          <p:nvPr/>
        </p:nvSpPr>
        <p:spPr>
          <a:xfrm>
            <a:off x="11986783" y="7133338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4A44383C-5CD1-E948-631B-197F27CAB6DA}"/>
              </a:ext>
            </a:extLst>
          </p:cNvPr>
          <p:cNvSpPr/>
          <p:nvPr/>
        </p:nvSpPr>
        <p:spPr>
          <a:xfrm>
            <a:off x="12018886" y="6302556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C0FB755-3EE2-416C-CAA9-5BC23C7B0937}"/>
              </a:ext>
            </a:extLst>
          </p:cNvPr>
          <p:cNvSpPr/>
          <p:nvPr/>
        </p:nvSpPr>
        <p:spPr>
          <a:xfrm>
            <a:off x="14656819" y="7032973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19C27EBB-1632-B995-16EB-3BC14FF53289}"/>
              </a:ext>
            </a:extLst>
          </p:cNvPr>
          <p:cNvSpPr/>
          <p:nvPr/>
        </p:nvSpPr>
        <p:spPr>
          <a:xfrm>
            <a:off x="14826103" y="7878582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211F81C-BED2-904A-EE3E-E2EC117CDF98}"/>
              </a:ext>
            </a:extLst>
          </p:cNvPr>
          <p:cNvSpPr txBox="1"/>
          <p:nvPr/>
        </p:nvSpPr>
        <p:spPr>
          <a:xfrm>
            <a:off x="12000026" y="7298575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313972B-BB8F-8792-6E98-E4FC9C2FEA41}"/>
              </a:ext>
            </a:extLst>
          </p:cNvPr>
          <p:cNvSpPr txBox="1"/>
          <p:nvPr/>
        </p:nvSpPr>
        <p:spPr>
          <a:xfrm>
            <a:off x="12099871" y="6486477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B7AFBF6-8EDB-ACB8-CCB5-C984ACB63A92}"/>
              </a:ext>
            </a:extLst>
          </p:cNvPr>
          <p:cNvSpPr/>
          <p:nvPr/>
        </p:nvSpPr>
        <p:spPr>
          <a:xfrm>
            <a:off x="14968244" y="5540479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6274D6E-B57A-66E6-8D48-2EBB5FDE0B7F}"/>
              </a:ext>
            </a:extLst>
          </p:cNvPr>
          <p:cNvSpPr txBox="1"/>
          <p:nvPr/>
        </p:nvSpPr>
        <p:spPr>
          <a:xfrm>
            <a:off x="14968244" y="5707163"/>
            <a:ext cx="13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E36A30-7133-A41E-9935-6B9B28BD3C32}"/>
              </a:ext>
            </a:extLst>
          </p:cNvPr>
          <p:cNvSpPr/>
          <p:nvPr/>
        </p:nvSpPr>
        <p:spPr>
          <a:xfrm>
            <a:off x="15187303" y="4716161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B8B6B2C-661B-5ED2-6C4F-8D9412AD3643}"/>
              </a:ext>
            </a:extLst>
          </p:cNvPr>
          <p:cNvSpPr txBox="1"/>
          <p:nvPr/>
        </p:nvSpPr>
        <p:spPr>
          <a:xfrm>
            <a:off x="15176013" y="4948175"/>
            <a:ext cx="16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6B48CC8-DF91-7ACB-3609-6C7FFFEF255A}"/>
              </a:ext>
            </a:extLst>
          </p:cNvPr>
          <p:cNvSpPr txBox="1"/>
          <p:nvPr/>
        </p:nvSpPr>
        <p:spPr>
          <a:xfrm>
            <a:off x="14829692" y="8083167"/>
            <a:ext cx="1987393" cy="3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AF5E75BD-D84F-1256-4D22-FF98A9A4D7D8}"/>
              </a:ext>
            </a:extLst>
          </p:cNvPr>
          <p:cNvSpPr txBox="1"/>
          <p:nvPr/>
        </p:nvSpPr>
        <p:spPr>
          <a:xfrm>
            <a:off x="11042636" y="492081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E589F7B-5123-5491-915E-AE6C53EFC980}"/>
              </a:ext>
            </a:extLst>
          </p:cNvPr>
          <p:cNvSpPr txBox="1"/>
          <p:nvPr/>
        </p:nvSpPr>
        <p:spPr>
          <a:xfrm>
            <a:off x="11040398" y="570239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6D192C79-674D-DEC1-3399-1B373316ADF7}"/>
              </a:ext>
            </a:extLst>
          </p:cNvPr>
          <p:cNvSpPr txBox="1"/>
          <p:nvPr/>
        </p:nvSpPr>
        <p:spPr>
          <a:xfrm>
            <a:off x="11037214" y="6483904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8E47F3A-3512-299C-BFFA-9A4928746AD5}"/>
              </a:ext>
            </a:extLst>
          </p:cNvPr>
          <p:cNvSpPr txBox="1"/>
          <p:nvPr/>
        </p:nvSpPr>
        <p:spPr>
          <a:xfrm>
            <a:off x="11039076" y="7306595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E13CD3C-8628-4C8E-EE81-2916226B2F19}"/>
              </a:ext>
            </a:extLst>
          </p:cNvPr>
          <p:cNvSpPr txBox="1"/>
          <p:nvPr/>
        </p:nvSpPr>
        <p:spPr>
          <a:xfrm>
            <a:off x="11037416" y="8049301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8C8D3E-CD84-C100-0496-8B7F188A3FFC}"/>
              </a:ext>
            </a:extLst>
          </p:cNvPr>
          <p:cNvSpPr/>
          <p:nvPr/>
        </p:nvSpPr>
        <p:spPr>
          <a:xfrm>
            <a:off x="11034116" y="4598583"/>
            <a:ext cx="5590800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7B3772A-D964-B2CB-00A6-611ECDC13984}"/>
              </a:ext>
            </a:extLst>
          </p:cNvPr>
          <p:cNvCxnSpPr>
            <a:cxnSpLocks/>
          </p:cNvCxnSpPr>
          <p:nvPr/>
        </p:nvCxnSpPr>
        <p:spPr>
          <a:xfrm flipV="1">
            <a:off x="6036945" y="3484614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09CFFEC-5DBE-EE68-2B56-1F763BE4CDDF}"/>
              </a:ext>
            </a:extLst>
          </p:cNvPr>
          <p:cNvSpPr/>
          <p:nvPr/>
        </p:nvSpPr>
        <p:spPr>
          <a:xfrm>
            <a:off x="7482663" y="1729066"/>
            <a:ext cx="2520000" cy="25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de-DE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Efficacy</a:t>
            </a:r>
            <a:endParaRPr lang="de-DE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E9365E-5E7B-D837-357A-D411A80BB6D5}"/>
              </a:ext>
            </a:extLst>
          </p:cNvPr>
          <p:cNvCxnSpPr>
            <a:cxnSpLocks/>
          </p:cNvCxnSpPr>
          <p:nvPr/>
        </p:nvCxnSpPr>
        <p:spPr>
          <a:xfrm>
            <a:off x="8391167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8ADF6ED-B006-AE2A-5AFE-98F58AC894BD}"/>
              </a:ext>
            </a:extLst>
          </p:cNvPr>
          <p:cNvCxnSpPr>
            <a:cxnSpLocks/>
          </p:cNvCxnSpPr>
          <p:nvPr/>
        </p:nvCxnSpPr>
        <p:spPr>
          <a:xfrm flipV="1">
            <a:off x="9054760" y="3484614"/>
            <a:ext cx="0" cy="2520000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D522C0CC-24FF-8668-30B6-85B510C50E8B}"/>
              </a:ext>
            </a:extLst>
          </p:cNvPr>
          <p:cNvCxnSpPr>
            <a:cxnSpLocks/>
          </p:cNvCxnSpPr>
          <p:nvPr/>
        </p:nvCxnSpPr>
        <p:spPr>
          <a:xfrm>
            <a:off x="9828284" y="3487726"/>
            <a:ext cx="1789243" cy="1549006"/>
          </a:xfrm>
          <a:prstGeom prst="straightConnector1">
            <a:avLst/>
          </a:prstGeom>
          <a:ln w="95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Rechteck 165">
            <a:extLst>
              <a:ext uri="{FF2B5EF4-FFF2-40B4-BE49-F238E27FC236}">
                <a16:creationId xmlns:a16="http://schemas.microsoft.com/office/drawing/2014/main" id="{2B784F57-B58C-C764-DF3E-F846129310E1}"/>
              </a:ext>
            </a:extLst>
          </p:cNvPr>
          <p:cNvSpPr/>
          <p:nvPr/>
        </p:nvSpPr>
        <p:spPr>
          <a:xfrm>
            <a:off x="7808035" y="2640667"/>
            <a:ext cx="1927331" cy="7728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4F9A6F3E-079E-8514-559B-7AB52BF22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7" r="4470"/>
          <a:stretch/>
        </p:blipFill>
        <p:spPr>
          <a:xfrm flipH="1">
            <a:off x="6048354" y="7585803"/>
            <a:ext cx="5330575" cy="166796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965CC656-AC4C-9D4B-9F69-CF393C15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3" t="14600"/>
          <a:stretch/>
        </p:blipFill>
        <p:spPr>
          <a:xfrm flipH="1">
            <a:off x="6363542" y="6114880"/>
            <a:ext cx="2448924" cy="317140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8FD95F20-6AF2-CA78-698B-242177E30B30}"/>
              </a:ext>
            </a:extLst>
          </p:cNvPr>
          <p:cNvSpPr/>
          <p:nvPr/>
        </p:nvSpPr>
        <p:spPr>
          <a:xfrm>
            <a:off x="6444964" y="6002629"/>
            <a:ext cx="4696383" cy="33026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3424E97-93EE-0516-E38E-32F1500437A7}"/>
              </a:ext>
            </a:extLst>
          </p:cNvPr>
          <p:cNvSpPr/>
          <p:nvPr/>
        </p:nvSpPr>
        <p:spPr>
          <a:xfrm>
            <a:off x="7433023" y="6380388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1C1B061-05D5-E5D4-AB35-D71EB280369F}"/>
              </a:ext>
            </a:extLst>
          </p:cNvPr>
          <p:cNvSpPr/>
          <p:nvPr/>
        </p:nvSpPr>
        <p:spPr>
          <a:xfrm>
            <a:off x="6984704" y="7145147"/>
            <a:ext cx="1206823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BBFC818-D7BA-1195-961D-F3E5CA759069}"/>
              </a:ext>
            </a:extLst>
          </p:cNvPr>
          <p:cNvSpPr/>
          <p:nvPr/>
        </p:nvSpPr>
        <p:spPr>
          <a:xfrm>
            <a:off x="6943998" y="7881587"/>
            <a:ext cx="1500894" cy="25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CAB3C5A-524F-F991-20EE-804E8659BB83}"/>
              </a:ext>
            </a:extLst>
          </p:cNvPr>
          <p:cNvSpPr/>
          <p:nvPr/>
        </p:nvSpPr>
        <p:spPr>
          <a:xfrm>
            <a:off x="7559408" y="8618027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4E0D70D-2733-D677-37B2-7462961F1322}"/>
              </a:ext>
            </a:extLst>
          </p:cNvPr>
          <p:cNvSpPr/>
          <p:nvPr/>
        </p:nvSpPr>
        <p:spPr>
          <a:xfrm>
            <a:off x="8513561" y="7891007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2FE61A98-8C48-BE54-530E-7CEB53366691}"/>
              </a:ext>
            </a:extLst>
          </p:cNvPr>
          <p:cNvSpPr/>
          <p:nvPr/>
        </p:nvSpPr>
        <p:spPr>
          <a:xfrm>
            <a:off x="9334205" y="7111749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0A8E118-9F39-62FD-69FC-97E2F7FB5C98}"/>
              </a:ext>
            </a:extLst>
          </p:cNvPr>
          <p:cNvSpPr/>
          <p:nvPr/>
        </p:nvSpPr>
        <p:spPr>
          <a:xfrm>
            <a:off x="9511917" y="6339118"/>
            <a:ext cx="1080438" cy="306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99C3003-5F1E-914A-DF43-CE4E9875B76A}"/>
              </a:ext>
            </a:extLst>
          </p:cNvPr>
          <p:cNvSpPr txBox="1"/>
          <p:nvPr/>
        </p:nvSpPr>
        <p:spPr>
          <a:xfrm>
            <a:off x="6444964" y="9338329"/>
            <a:ext cx="4696383" cy="468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and </a:t>
            </a:r>
            <a:r>
              <a:rPr lang="de-DE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264892A-054F-CC65-DB5E-F4175CC46F00}"/>
              </a:ext>
            </a:extLst>
          </p:cNvPr>
          <p:cNvSpPr txBox="1"/>
          <p:nvPr/>
        </p:nvSpPr>
        <p:spPr>
          <a:xfrm>
            <a:off x="7458180" y="6141287"/>
            <a:ext cx="382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Mastery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3ED909A-13C2-D9F0-D1BF-69D530E5DC66}"/>
              </a:ext>
            </a:extLst>
          </p:cNvPr>
          <p:cNvSpPr txBox="1"/>
          <p:nvPr/>
        </p:nvSpPr>
        <p:spPr>
          <a:xfrm>
            <a:off x="6905498" y="6924731"/>
            <a:ext cx="1782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(Verbal) Persuasion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898B229-BD82-F06D-43FE-31FD8886EBA8}"/>
              </a:ext>
            </a:extLst>
          </p:cNvPr>
          <p:cNvSpPr txBox="1"/>
          <p:nvPr/>
        </p:nvSpPr>
        <p:spPr>
          <a:xfrm>
            <a:off x="6737244" y="7704360"/>
            <a:ext cx="141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Vicarious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333F5B4-639F-8517-3690-2041494221FE}"/>
              </a:ext>
            </a:extLst>
          </p:cNvPr>
          <p:cNvSpPr txBox="1"/>
          <p:nvPr/>
        </p:nvSpPr>
        <p:spPr>
          <a:xfrm>
            <a:off x="7570435" y="8611729"/>
            <a:ext cx="19414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CBD0AB-E3B8-4B6B-59A9-AE101464AB8E}"/>
              </a:ext>
            </a:extLst>
          </p:cNvPr>
          <p:cNvSpPr txBox="1"/>
          <p:nvPr/>
        </p:nvSpPr>
        <p:spPr>
          <a:xfrm>
            <a:off x="9428658" y="7826082"/>
            <a:ext cx="1080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A70CBDA-5A67-C9B5-D9B5-720150E7787C}"/>
              </a:ext>
            </a:extLst>
          </p:cNvPr>
          <p:cNvSpPr txBox="1"/>
          <p:nvPr/>
        </p:nvSpPr>
        <p:spPr>
          <a:xfrm>
            <a:off x="8947374" y="8614984"/>
            <a:ext cx="794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6655F42-9609-B349-A349-F5DF602B0BD0}"/>
              </a:ext>
            </a:extLst>
          </p:cNvPr>
          <p:cNvSpPr txBox="1"/>
          <p:nvPr/>
        </p:nvSpPr>
        <p:spPr>
          <a:xfrm>
            <a:off x="11089218" y="7842629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B3EB42A-5CCA-7DF7-E13C-C3F6A7D04F69}"/>
              </a:ext>
            </a:extLst>
          </p:cNvPr>
          <p:cNvSpPr txBox="1"/>
          <p:nvPr/>
        </p:nvSpPr>
        <p:spPr>
          <a:xfrm>
            <a:off x="11089260" y="8631531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A798D9EC-9497-12DF-BACE-337E093C431E}"/>
              </a:ext>
            </a:extLst>
          </p:cNvPr>
          <p:cNvSpPr txBox="1"/>
          <p:nvPr/>
        </p:nvSpPr>
        <p:spPr>
          <a:xfrm>
            <a:off x="6180800" y="6272702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7C12079-9AF5-EA6D-6C67-01F2F267914F}"/>
              </a:ext>
            </a:extLst>
          </p:cNvPr>
          <p:cNvSpPr txBox="1"/>
          <p:nvPr/>
        </p:nvSpPr>
        <p:spPr>
          <a:xfrm>
            <a:off x="6177607" y="7056846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027428F-A5DE-69C8-96B7-F77ADE54A69C}"/>
              </a:ext>
            </a:extLst>
          </p:cNvPr>
          <p:cNvSpPr txBox="1"/>
          <p:nvPr/>
        </p:nvSpPr>
        <p:spPr>
          <a:xfrm>
            <a:off x="6178925" y="780881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8E56D6A-26E1-8EE4-63B4-89F4834B56B9}"/>
              </a:ext>
            </a:extLst>
          </p:cNvPr>
          <p:cNvSpPr txBox="1"/>
          <p:nvPr/>
        </p:nvSpPr>
        <p:spPr>
          <a:xfrm>
            <a:off x="6177606" y="8611729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6ED7122-13C4-37F7-682A-77C4731A9E98}"/>
              </a:ext>
            </a:extLst>
          </p:cNvPr>
          <p:cNvSpPr/>
          <p:nvPr/>
        </p:nvSpPr>
        <p:spPr>
          <a:xfrm>
            <a:off x="6181387" y="6039730"/>
            <a:ext cx="5291974" cy="3298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D3068B07-DE86-7987-9E93-BFFED3FAC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1"/>
          <a:stretch/>
        </p:blipFill>
        <p:spPr>
          <a:xfrm>
            <a:off x="83904" y="5178379"/>
            <a:ext cx="5580000" cy="4097509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1A05546-2442-C262-E36B-CE110929362B}"/>
              </a:ext>
            </a:extLst>
          </p:cNvPr>
          <p:cNvGrpSpPr/>
          <p:nvPr/>
        </p:nvGrpSpPr>
        <p:grpSpPr>
          <a:xfrm>
            <a:off x="349139" y="4311977"/>
            <a:ext cx="6020368" cy="5523340"/>
            <a:chOff x="1725626" y="4473402"/>
            <a:chExt cx="6020368" cy="5523340"/>
          </a:xfrm>
        </p:grpSpPr>
        <p:grpSp>
          <p:nvGrpSpPr>
            <p:cNvPr id="53" name="Gruppieren 52">
              <a:extLst>
                <a:ext uri="{FF2B5EF4-FFF2-40B4-BE49-F238E27FC236}">
                  <a16:creationId xmlns:a16="http://schemas.microsoft.com/office/drawing/2014/main" id="{4254CF43-1967-607C-718A-1969208F45E0}"/>
                </a:ext>
              </a:extLst>
            </p:cNvPr>
            <p:cNvGrpSpPr/>
            <p:nvPr/>
          </p:nvGrpSpPr>
          <p:grpSpPr>
            <a:xfrm>
              <a:off x="1725626" y="4473402"/>
              <a:ext cx="5882606" cy="5523340"/>
              <a:chOff x="1725626" y="4473402"/>
              <a:chExt cx="5882606" cy="5523340"/>
            </a:xfrm>
          </p:grpSpPr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B126E716-030E-A5A5-82C1-D2DD9D388E1E}"/>
                  </a:ext>
                </a:extLst>
              </p:cNvPr>
              <p:cNvSpPr/>
              <p:nvPr/>
            </p:nvSpPr>
            <p:spPr>
              <a:xfrm>
                <a:off x="1893012" y="4473402"/>
                <a:ext cx="5040000" cy="504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D2317926-78F6-5FD2-EA4A-E3249EA0AF16}"/>
                  </a:ext>
                </a:extLst>
              </p:cNvPr>
              <p:cNvSpPr/>
              <p:nvPr/>
            </p:nvSpPr>
            <p:spPr>
              <a:xfrm>
                <a:off x="2566561" y="4567691"/>
                <a:ext cx="3072880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6A8B696B-B79B-800D-C90E-8B4889E63AEE}"/>
                  </a:ext>
                </a:extLst>
              </p:cNvPr>
              <p:cNvSpPr/>
              <p:nvPr/>
            </p:nvSpPr>
            <p:spPr>
              <a:xfrm>
                <a:off x="2502290" y="5526212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1E64ADC9-FD98-6BC5-D1BB-D550CFB0DBC4}"/>
                  </a:ext>
                </a:extLst>
              </p:cNvPr>
              <p:cNvSpPr/>
              <p:nvPr/>
            </p:nvSpPr>
            <p:spPr>
              <a:xfrm>
                <a:off x="2922649" y="6306363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FBA106AE-9B7E-F87B-FF72-7B87FD40C1BC}"/>
                  </a:ext>
                </a:extLst>
              </p:cNvPr>
              <p:cNvSpPr/>
              <p:nvPr/>
            </p:nvSpPr>
            <p:spPr>
              <a:xfrm>
                <a:off x="3480080" y="7029288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8FA0FC05-3120-18F9-9C14-0E49B2E2E584}"/>
                  </a:ext>
                </a:extLst>
              </p:cNvPr>
              <p:cNvSpPr/>
              <p:nvPr/>
            </p:nvSpPr>
            <p:spPr>
              <a:xfrm>
                <a:off x="3731846" y="7768324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F2BCAF02-9F2C-04B4-4B5F-AB08DF7A11D3}"/>
                  </a:ext>
                </a:extLst>
              </p:cNvPr>
              <p:cNvSpPr/>
              <p:nvPr/>
            </p:nvSpPr>
            <p:spPr>
              <a:xfrm>
                <a:off x="2025812" y="8650470"/>
                <a:ext cx="2159361" cy="739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2CC098F6-7337-7B49-C340-E92791287541}"/>
                  </a:ext>
                </a:extLst>
              </p:cNvPr>
              <p:cNvSpPr txBox="1"/>
              <p:nvPr/>
            </p:nvSpPr>
            <p:spPr>
              <a:xfrm>
                <a:off x="1725626" y="9535077"/>
                <a:ext cx="56048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Cause</a:t>
                </a:r>
                <a:r>
                  <a:rPr lang="de-DE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Variables</a:t>
                </a: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5B921448-937F-5F00-E613-D615D960D896}"/>
                  </a:ext>
                </a:extLst>
              </p:cNvPr>
              <p:cNvSpPr txBox="1"/>
              <p:nvPr/>
            </p:nvSpPr>
            <p:spPr>
              <a:xfrm>
                <a:off x="2642580" y="5593996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Mastery Experience</a:t>
                </a:r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ABDAA5D3-3B81-1698-D395-96F2F543BFFA}"/>
                  </a:ext>
                </a:extLst>
              </p:cNvPr>
              <p:cNvSpPr txBox="1"/>
              <p:nvPr/>
            </p:nvSpPr>
            <p:spPr>
              <a:xfrm>
                <a:off x="3097907" y="6395425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(Verbal) Persuasion</a:t>
                </a:r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D16D428C-ED5B-A3A1-F1F9-94A94EC74D78}"/>
                  </a:ext>
                </a:extLst>
              </p:cNvPr>
              <p:cNvSpPr txBox="1"/>
              <p:nvPr/>
            </p:nvSpPr>
            <p:spPr>
              <a:xfrm>
                <a:off x="3784865" y="7935138"/>
                <a:ext cx="3823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Vicarious</a:t>
                </a:r>
                <a:r>
                  <a:rPr lang="de-D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Experience</a:t>
                </a:r>
              </a:p>
            </p:txBody>
          </p:sp>
        </p:grp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9D3FBCA8-83D3-3EE8-453C-27410B6C425B}"/>
                </a:ext>
              </a:extLst>
            </p:cNvPr>
            <p:cNvSpPr txBox="1"/>
            <p:nvPr/>
          </p:nvSpPr>
          <p:spPr>
            <a:xfrm>
              <a:off x="3922627" y="7204329"/>
              <a:ext cx="3823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Emotional Arousal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16030B88-B922-D0E9-3A2B-B9F0E025513C}"/>
                </a:ext>
              </a:extLst>
            </p:cNvPr>
            <p:cNvSpPr txBox="1"/>
            <p:nvPr/>
          </p:nvSpPr>
          <p:spPr>
            <a:xfrm>
              <a:off x="6811888" y="561668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4C7CD9A4-6B26-CEEF-C675-992D519FF046}"/>
                </a:ext>
              </a:extLst>
            </p:cNvPr>
            <p:cNvSpPr txBox="1"/>
            <p:nvPr/>
          </p:nvSpPr>
          <p:spPr>
            <a:xfrm>
              <a:off x="6809886" y="638116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2AA7DEC6-2AFC-5D24-AAD7-EE3033C8D43A}"/>
                </a:ext>
              </a:extLst>
            </p:cNvPr>
            <p:cNvSpPr txBox="1"/>
            <p:nvPr/>
          </p:nvSpPr>
          <p:spPr>
            <a:xfrm>
              <a:off x="6804908" y="7211774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57496C72-6760-3CC4-3CAB-6A143E232162}"/>
                </a:ext>
              </a:extLst>
            </p:cNvPr>
            <p:cNvSpPr txBox="1"/>
            <p:nvPr/>
          </p:nvSpPr>
          <p:spPr>
            <a:xfrm>
              <a:off x="6809035" y="7961481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1860485D-E209-65F4-3FD2-7F75252A048D}"/>
                </a:ext>
              </a:extLst>
            </p:cNvPr>
            <p:cNvSpPr txBox="1"/>
            <p:nvPr/>
          </p:nvSpPr>
          <p:spPr>
            <a:xfrm>
              <a:off x="6819454" y="8728208"/>
              <a:ext cx="427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sp>
        <p:nvSpPr>
          <p:cNvPr id="75" name="Textfeld 74">
            <a:extLst>
              <a:ext uri="{FF2B5EF4-FFF2-40B4-BE49-F238E27FC236}">
                <a16:creationId xmlns:a16="http://schemas.microsoft.com/office/drawing/2014/main" id="{73F47ADC-AE85-7AC0-336E-F366F28761AB}"/>
              </a:ext>
            </a:extLst>
          </p:cNvPr>
          <p:cNvSpPr txBox="1"/>
          <p:nvPr/>
        </p:nvSpPr>
        <p:spPr>
          <a:xfrm>
            <a:off x="2192180" y="8575338"/>
            <a:ext cx="31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7897188-8F8B-BB31-48FA-B7CE4E5BE2B9}"/>
              </a:ext>
            </a:extLst>
          </p:cNvPr>
          <p:cNvSpPr/>
          <p:nvPr/>
        </p:nvSpPr>
        <p:spPr>
          <a:xfrm>
            <a:off x="349139" y="5128973"/>
            <a:ext cx="5592179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7" name="Grafik 76">
            <a:extLst>
              <a:ext uri="{FF2B5EF4-FFF2-40B4-BE49-F238E27FC236}">
                <a16:creationId xmlns:a16="http://schemas.microsoft.com/office/drawing/2014/main" id="{70280F65-35AB-33C2-D768-E6C7C2F5ED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4"/>
          <a:stretch/>
        </p:blipFill>
        <p:spPr>
          <a:xfrm>
            <a:off x="11862958" y="5112322"/>
            <a:ext cx="5580000" cy="4149315"/>
          </a:xfrm>
          <a:prstGeom prst="rect">
            <a:avLst/>
          </a:prstGeom>
        </p:spPr>
      </p:pic>
      <p:sp>
        <p:nvSpPr>
          <p:cNvPr id="78" name="Rechteck 77">
            <a:extLst>
              <a:ext uri="{FF2B5EF4-FFF2-40B4-BE49-F238E27FC236}">
                <a16:creationId xmlns:a16="http://schemas.microsoft.com/office/drawing/2014/main" id="{DB0281F7-E892-88C7-C5B2-81CAF0959442}"/>
              </a:ext>
            </a:extLst>
          </p:cNvPr>
          <p:cNvSpPr/>
          <p:nvPr/>
        </p:nvSpPr>
        <p:spPr>
          <a:xfrm>
            <a:off x="11651077" y="4712602"/>
            <a:ext cx="5040000" cy="50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8D7545A7-B028-190F-A703-4007E3BBF497}"/>
              </a:ext>
            </a:extLst>
          </p:cNvPr>
          <p:cNvSpPr txBox="1"/>
          <p:nvPr/>
        </p:nvSpPr>
        <p:spPr>
          <a:xfrm>
            <a:off x="12197771" y="9347912"/>
            <a:ext cx="4788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Variables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AE83EDC-DFF5-A211-E881-24C8B75DF98A}"/>
              </a:ext>
            </a:extLst>
          </p:cNvPr>
          <p:cNvSpPr/>
          <p:nvPr/>
        </p:nvSpPr>
        <p:spPr>
          <a:xfrm>
            <a:off x="12247157" y="4506618"/>
            <a:ext cx="4369391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696F431B-C921-61F2-5BD2-F859859A0611}"/>
              </a:ext>
            </a:extLst>
          </p:cNvPr>
          <p:cNvSpPr/>
          <p:nvPr/>
        </p:nvSpPr>
        <p:spPr>
          <a:xfrm>
            <a:off x="12651804" y="7652884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2A0087D-5341-5834-B3FB-7FD393166411}"/>
              </a:ext>
            </a:extLst>
          </p:cNvPr>
          <p:cNvSpPr/>
          <p:nvPr/>
        </p:nvSpPr>
        <p:spPr>
          <a:xfrm>
            <a:off x="12683907" y="6822102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973BE9C-8D55-B5BF-F5C7-88794C8841B0}"/>
              </a:ext>
            </a:extLst>
          </p:cNvPr>
          <p:cNvSpPr/>
          <p:nvPr/>
        </p:nvSpPr>
        <p:spPr>
          <a:xfrm>
            <a:off x="15321840" y="7552519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14DD9042-53BC-71FD-816F-E1302F200467}"/>
              </a:ext>
            </a:extLst>
          </p:cNvPr>
          <p:cNvSpPr/>
          <p:nvPr/>
        </p:nvSpPr>
        <p:spPr>
          <a:xfrm>
            <a:off x="15491124" y="8398128"/>
            <a:ext cx="1257173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BC36DEB5-D403-29B3-5002-4D6CCA9FB533}"/>
              </a:ext>
            </a:extLst>
          </p:cNvPr>
          <p:cNvSpPr txBox="1"/>
          <p:nvPr/>
        </p:nvSpPr>
        <p:spPr>
          <a:xfrm>
            <a:off x="12665047" y="7818121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70F5BF5-44DC-299C-F236-828DD1879614}"/>
              </a:ext>
            </a:extLst>
          </p:cNvPr>
          <p:cNvSpPr txBox="1"/>
          <p:nvPr/>
        </p:nvSpPr>
        <p:spPr>
          <a:xfrm>
            <a:off x="12764892" y="7006023"/>
            <a:ext cx="38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A1145EB7-C795-9CBE-E49F-A0B05995DEC3}"/>
              </a:ext>
            </a:extLst>
          </p:cNvPr>
          <p:cNvSpPr/>
          <p:nvPr/>
        </p:nvSpPr>
        <p:spPr>
          <a:xfrm>
            <a:off x="15633265" y="6060025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6A0D95BA-9778-8EA8-BF09-A211F02CBA53}"/>
              </a:ext>
            </a:extLst>
          </p:cNvPr>
          <p:cNvSpPr txBox="1"/>
          <p:nvPr/>
        </p:nvSpPr>
        <p:spPr>
          <a:xfrm>
            <a:off x="15633265" y="6226709"/>
            <a:ext cx="1351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Intention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ACE3E9D-D2BE-D004-1BFB-BB446E9AF6C6}"/>
              </a:ext>
            </a:extLst>
          </p:cNvPr>
          <p:cNvSpPr/>
          <p:nvPr/>
        </p:nvSpPr>
        <p:spPr>
          <a:xfrm>
            <a:off x="15852324" y="5235707"/>
            <a:ext cx="1346429" cy="6466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6E1B87A-5F41-8E51-FE66-0071EDF260AE}"/>
              </a:ext>
            </a:extLst>
          </p:cNvPr>
          <p:cNvSpPr txBox="1"/>
          <p:nvPr/>
        </p:nvSpPr>
        <p:spPr>
          <a:xfrm>
            <a:off x="15841034" y="5467721"/>
            <a:ext cx="169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E32B9AF-DE70-DF9A-4DF4-8CB04C25DAD9}"/>
              </a:ext>
            </a:extLst>
          </p:cNvPr>
          <p:cNvSpPr txBox="1"/>
          <p:nvPr/>
        </p:nvSpPr>
        <p:spPr>
          <a:xfrm>
            <a:off x="15494713" y="8602713"/>
            <a:ext cx="1987393" cy="382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01F99E6-B715-D9B8-A2D0-DB5D8E54038F}"/>
              </a:ext>
            </a:extLst>
          </p:cNvPr>
          <p:cNvSpPr txBox="1"/>
          <p:nvPr/>
        </p:nvSpPr>
        <p:spPr>
          <a:xfrm>
            <a:off x="11707657" y="5440363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003429B-9A19-4EFB-423B-98EDE0FE78C0}"/>
              </a:ext>
            </a:extLst>
          </p:cNvPr>
          <p:cNvSpPr txBox="1"/>
          <p:nvPr/>
        </p:nvSpPr>
        <p:spPr>
          <a:xfrm>
            <a:off x="11705419" y="6221936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8D889A5-4FEB-2CC5-EC7C-D981307DBD7B}"/>
              </a:ext>
            </a:extLst>
          </p:cNvPr>
          <p:cNvSpPr txBox="1"/>
          <p:nvPr/>
        </p:nvSpPr>
        <p:spPr>
          <a:xfrm>
            <a:off x="11702235" y="7003450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661AD84-EAC6-9CC3-4A83-F1A48C7C4A58}"/>
              </a:ext>
            </a:extLst>
          </p:cNvPr>
          <p:cNvSpPr txBox="1"/>
          <p:nvPr/>
        </p:nvSpPr>
        <p:spPr>
          <a:xfrm>
            <a:off x="11704097" y="7826141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1E9521B-8602-17D5-36D5-5605837DD6E9}"/>
              </a:ext>
            </a:extLst>
          </p:cNvPr>
          <p:cNvSpPr txBox="1"/>
          <p:nvPr/>
        </p:nvSpPr>
        <p:spPr>
          <a:xfrm>
            <a:off x="11702437" y="8568847"/>
            <a:ext cx="427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8D0C326A-D06D-DADA-5144-E5B14FA6E460}"/>
              </a:ext>
            </a:extLst>
          </p:cNvPr>
          <p:cNvSpPr/>
          <p:nvPr/>
        </p:nvSpPr>
        <p:spPr>
          <a:xfrm>
            <a:off x="11699137" y="5118129"/>
            <a:ext cx="5590800" cy="41954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7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Benutzerdefiniert</PresentationFormat>
  <Paragraphs>72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Luisa Jansen</dc:creator>
  <cp:lastModifiedBy>Luisa Jansen</cp:lastModifiedBy>
  <cp:revision>12</cp:revision>
  <dcterms:created xsi:type="dcterms:W3CDTF">2022-07-10T21:10:54Z</dcterms:created>
  <dcterms:modified xsi:type="dcterms:W3CDTF">2022-11-14T14:25:52Z</dcterms:modified>
</cp:coreProperties>
</file>